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60" r:id="rId5"/>
    <p:sldId id="293" r:id="rId6"/>
    <p:sldId id="271" r:id="rId7"/>
    <p:sldId id="265" r:id="rId8"/>
    <p:sldId id="272" r:id="rId9"/>
    <p:sldId id="274" r:id="rId10"/>
    <p:sldId id="269" r:id="rId11"/>
    <p:sldId id="277" r:id="rId12"/>
    <p:sldId id="278" r:id="rId1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504">
          <p15:clr>
            <a:srgbClr val="A4A3A4"/>
          </p15:clr>
        </p15:guide>
        <p15:guide id="2" orient="horz" pos="624">
          <p15:clr>
            <a:srgbClr val="A4A3A4"/>
          </p15:clr>
        </p15:guide>
        <p15:guide id="3" pos="2880">
          <p15:clr>
            <a:srgbClr val="A4A3A4"/>
          </p15:clr>
        </p15:guide>
        <p15:guide id="4" pos="480">
          <p15:clr>
            <a:srgbClr val="A4A3A4"/>
          </p15:clr>
        </p15:guide>
        <p15:guide id="5" pos="5280">
          <p15:clr>
            <a:srgbClr val="A4A3A4"/>
          </p15:clr>
        </p15:guide>
        <p15:guide id="6" pos="2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3" userDrawn="1">
          <p15:clr>
            <a:srgbClr val="A4A3A4"/>
          </p15:clr>
        </p15:guide>
        <p15:guide id="2" pos="2403" userDrawn="1">
          <p15:clr>
            <a:srgbClr val="A4A3A4"/>
          </p15:clr>
        </p15:guide>
        <p15:guide id="3" orient="horz" pos="3024" userDrawn="1">
          <p15:clr>
            <a:srgbClr val="A4A3A4"/>
          </p15:clr>
        </p15:guide>
        <p15:guide id="4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urie Butts" initials="LB" lastIdx="2" clrIdx="0"/>
  <p:cmAuthor id="1" name="Irwin, Benjamin CTR (VOLPE)" initials="IBC(" lastIdx="2" clrIdx="1"/>
  <p:cmAuthor id="2" name="Irwin, Benjamin CTR (VOLPE)" initials="BI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183B"/>
    <a:srgbClr val="7F7F7F"/>
    <a:srgbClr val="877753"/>
    <a:srgbClr val="536587"/>
    <a:srgbClr val="CBDDFF"/>
    <a:srgbClr val="B9A985"/>
    <a:srgbClr val="808080"/>
    <a:srgbClr val="595959"/>
    <a:srgbClr val="0000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526629-4339-4341-ADC2-E9E6D0A9DED2}" v="56" dt="2024-12-02T18:45:00.5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8" autoAdjust="0"/>
    <p:restoredTop sz="91440" autoAdjust="0"/>
  </p:normalViewPr>
  <p:slideViewPr>
    <p:cSldViewPr>
      <p:cViewPr varScale="1">
        <p:scale>
          <a:sx n="107" d="100"/>
          <a:sy n="107" d="100"/>
        </p:scale>
        <p:origin x="2052" y="102"/>
      </p:cViewPr>
      <p:guideLst>
        <p:guide orient="horz" pos="3504"/>
        <p:guide orient="horz" pos="624"/>
        <p:guide pos="2880"/>
        <p:guide pos="480"/>
        <p:guide pos="528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88" d="100"/>
        <a:sy n="88" d="100"/>
      </p:scale>
      <p:origin x="0" y="0"/>
    </p:cViewPr>
  </p:sorterViewPr>
  <p:notesViewPr>
    <p:cSldViewPr>
      <p:cViewPr>
        <p:scale>
          <a:sx n="88" d="100"/>
          <a:sy n="88" d="100"/>
        </p:scale>
        <p:origin x="-3078" y="78"/>
      </p:cViewPr>
      <p:guideLst>
        <p:guide orient="horz" pos="3123"/>
        <p:guide pos="2403"/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AW00\Jobs3\60583\PL%20001%20-%20SHRP2%20TIM%20Trng\Reports\Status%20Report\TIM%20Training%20Status%20Report%20-%201201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582975213485639"/>
          <c:y val="2.0226537216828478E-2"/>
          <c:w val="0.71681326475915863"/>
          <c:h val="0.8878870116963535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'21_Discipline PPT Data'!$C$1</c:f>
              <c:strCache>
                <c:ptCount val="1"/>
                <c:pt idx="0">
                  <c:v>Total Trained</c:v>
                </c:pt>
              </c:strCache>
            </c:strRef>
          </c:tx>
          <c:spPr>
            <a:solidFill>
              <a:srgbClr val="536587"/>
            </a:solidFill>
          </c:spPr>
          <c:invertIfNegative val="0"/>
          <c:dLbls>
            <c:dLbl>
              <c:idx val="0"/>
              <c:layout>
                <c:manualLayout>
                  <c:x val="0.16191544573236444"/>
                  <c:y val="1.2606785957368311E-3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rgbClr val="536587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rgbClr val="536587"/>
                        </a:solidFill>
                      </a:rPr>
                      <a:t>    42,715</a:t>
                    </a:r>
                    <a:r>
                      <a:rPr lang="en-US" b="1" baseline="0">
                        <a:solidFill>
                          <a:srgbClr val="536587"/>
                        </a:solidFill>
                      </a:rPr>
                      <a:t>  </a:t>
                    </a:r>
                    <a:r>
                      <a:rPr lang="en-US" sz="1000" b="1" baseline="0">
                        <a:solidFill>
                          <a:srgbClr val="536587"/>
                        </a:solidFill>
                      </a:rPr>
                      <a:t>(65.0%)</a:t>
                    </a:r>
                    <a:endParaRPr lang="en-US" b="1">
                      <a:solidFill>
                        <a:srgbClr val="536587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991952928960802"/>
                      <c:h val="3.408976298537569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CC61-4438-A2E3-DF8F561A27CA}"/>
                </c:ext>
              </c:extLst>
            </c:dLbl>
            <c:dLbl>
              <c:idx val="1"/>
              <c:layout>
                <c:manualLayout>
                  <c:x val="3.7619396684740854E-2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chemeClr val="bg1"/>
                        </a:solidFill>
                      </a:rPr>
                      <a:t>76,934 </a:t>
                    </a:r>
                    <a:r>
                      <a:rPr lang="en-US" b="1" baseline="0">
                        <a:solidFill>
                          <a:schemeClr val="bg1"/>
                        </a:solidFill>
                      </a:rPr>
                      <a:t>    </a:t>
                    </a:r>
                    <a:r>
                      <a:rPr lang="en-US" b="1">
                        <a:solidFill>
                          <a:srgbClr val="536587"/>
                        </a:solidFill>
                      </a:rPr>
                      <a:t>    </a:t>
                    </a:r>
                    <a:r>
                      <a:rPr lang="en-US" sz="1000" b="1">
                        <a:solidFill>
                          <a:srgbClr val="536587"/>
                        </a:solidFill>
                      </a:rPr>
                      <a:t>(73.7%)</a:t>
                    </a:r>
                    <a:endParaRPr lang="en-US" b="1">
                      <a:solidFill>
                        <a:srgbClr val="536587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C61-4438-A2E3-DF8F561A27CA}"/>
                </c:ext>
              </c:extLst>
            </c:dLbl>
            <c:dLbl>
              <c:idx val="2"/>
              <c:layout>
                <c:manualLayout>
                  <c:x val="3.8078703810963323E-2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chemeClr val="bg1"/>
                        </a:solidFill>
                      </a:rPr>
                      <a:t>66,683      </a:t>
                    </a:r>
                    <a:r>
                      <a:rPr lang="en-US" sz="1000" b="1">
                        <a:solidFill>
                          <a:srgbClr val="536587"/>
                        </a:solidFill>
                      </a:rPr>
                      <a:t>(60.8%)</a:t>
                    </a: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C61-4438-A2E3-DF8F561A27CA}"/>
                </c:ext>
              </c:extLst>
            </c:dLbl>
            <c:dLbl>
              <c:idx val="3"/>
              <c:layout>
                <c:manualLayout>
                  <c:x val="7.756672174490835E-3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 baseline="0">
                        <a:solidFill>
                          <a:schemeClr val="bg1"/>
                        </a:solidFill>
                      </a:rPr>
                      <a:t>102,849 </a:t>
                    </a:r>
                    <a:r>
                      <a:rPr lang="en-US" b="1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(44.2%)</a:t>
                    </a:r>
                    <a:endParaRPr lang="en-US" b="1">
                      <a:solidFill>
                        <a:schemeClr val="bg1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C61-4438-A2E3-DF8F561A27CA}"/>
                </c:ext>
              </c:extLst>
            </c:dLbl>
            <c:dLbl>
              <c:idx val="4"/>
              <c:layout>
                <c:manualLayout>
                  <c:x val="-2.339697758534888E-2"/>
                  <c:y val="-2.8695456712106452E-6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208,120  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(49.2%)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57503388999452"/>
                      <c:h val="3.963691376701966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CC61-4438-A2E3-DF8F561A27CA}"/>
                </c:ext>
              </c:extLst>
            </c:dLbl>
            <c:dLbl>
              <c:idx val="5"/>
              <c:layout>
                <c:manualLayout>
                  <c:x val="-0.11841626964305407"/>
                  <c:y val="9.2463138294472444E-6"/>
                </c:manualLayout>
              </c:layout>
              <c:tx>
                <c:rich>
                  <a:bodyPr/>
                  <a:lstStyle/>
                  <a:p>
                    <a:r>
                      <a:rPr lang="en-US" b="1" baseline="0"/>
                      <a:t>332,431</a:t>
                    </a:r>
                    <a:r>
                      <a:rPr lang="en-US" b="1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(70.3%)</a:t>
                    </a:r>
                    <a:endParaRPr lang="en-US" sz="1050" b="1">
                      <a:solidFill>
                        <a:schemeClr val="bg1"/>
                      </a:solidFill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453626369361958"/>
                      <c:h val="2.7566206916859057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CC61-4438-A2E3-DF8F561A27C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l">
                  <a:defRPr sz="110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'21_Discipline PPT Data'!$A$2:$A$7</c:f>
              <c:strCache>
                <c:ptCount val="6"/>
                <c:pt idx="0">
                  <c:v>Other Disciplines</c:v>
                </c:pt>
                <c:pt idx="1">
                  <c:v>Transportation/Public Works</c:v>
                </c:pt>
                <c:pt idx="2">
                  <c:v>Towing and Recovery</c:v>
                </c:pt>
                <c:pt idx="3">
                  <c:v>EMS</c:v>
                </c:pt>
                <c:pt idx="4">
                  <c:v>Law Enforcement</c:v>
                </c:pt>
                <c:pt idx="5">
                  <c:v>Fire/Rescue</c:v>
                </c:pt>
              </c:strCache>
            </c:strRef>
          </c:cat>
          <c:val>
            <c:numRef>
              <c:f>'21_Discipline PPT Data'!$C$2:$C$7</c:f>
              <c:numCache>
                <c:formatCode>#,##0</c:formatCode>
                <c:ptCount val="6"/>
                <c:pt idx="0">
                  <c:v>42715</c:v>
                </c:pt>
                <c:pt idx="1">
                  <c:v>76934</c:v>
                </c:pt>
                <c:pt idx="2">
                  <c:v>66683</c:v>
                </c:pt>
                <c:pt idx="3">
                  <c:v>102849</c:v>
                </c:pt>
                <c:pt idx="4">
                  <c:v>208120</c:v>
                </c:pt>
                <c:pt idx="5">
                  <c:v>332431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C61-4438-A2E3-DF8F561A27CA}"/>
            </c:ext>
          </c:extLst>
        </c:ser>
        <c:ser>
          <c:idx val="1"/>
          <c:order val="1"/>
          <c:tx>
            <c:strRef>
              <c:f>'21_Discipline PPT Data'!$B$1</c:f>
              <c:strCache>
                <c:ptCount val="1"/>
                <c:pt idx="0">
                  <c:v>Total To Be Trained</c:v>
                </c:pt>
              </c:strCache>
            </c:strRef>
          </c:tx>
          <c:spPr>
            <a:solidFill>
              <a:srgbClr val="CBDDFF"/>
            </a:solidFill>
          </c:spPr>
          <c:invertIfNegative val="0"/>
          <c:dLbls>
            <c:dLbl>
              <c:idx val="0"/>
              <c:layout>
                <c:manualLayout>
                  <c:x val="0.17449791212702601"/>
                  <c:y val="-2.3896861148772017E-6"/>
                </c:manualLayout>
              </c:layout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65,703</a:t>
                    </a:r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CC61-4438-A2E3-DF8F561A27CA}"/>
                </c:ext>
              </c:extLst>
            </c:dLbl>
            <c:dLbl>
              <c:idx val="1"/>
              <c:layout>
                <c:manualLayout>
                  <c:x val="0.12837035943825656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000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104,387</a:t>
                    </a:r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CC61-4438-A2E3-DF8F561A27CA}"/>
                </c:ext>
              </c:extLst>
            </c:dLbl>
            <c:dLbl>
              <c:idx val="2"/>
              <c:layout>
                <c:manualLayout>
                  <c:x val="0.13311444669195838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000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109,725</a:t>
                    </a:r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CC61-4438-A2E3-DF8F561A27C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232,441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CC61-4438-A2E3-DF8F561A27C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422,728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CC61-4438-A2E3-DF8F561A27C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472,744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CC61-4438-A2E3-DF8F561A27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'21_Discipline PPT Data'!$A$2:$A$7</c:f>
              <c:strCache>
                <c:ptCount val="6"/>
                <c:pt idx="0">
                  <c:v>Other Disciplines</c:v>
                </c:pt>
                <c:pt idx="1">
                  <c:v>Transportation/Public Works</c:v>
                </c:pt>
                <c:pt idx="2">
                  <c:v>Towing and Recovery</c:v>
                </c:pt>
                <c:pt idx="3">
                  <c:v>EMS</c:v>
                </c:pt>
                <c:pt idx="4">
                  <c:v>Law Enforcement</c:v>
                </c:pt>
                <c:pt idx="5">
                  <c:v>Fire/Rescue</c:v>
                </c:pt>
              </c:strCache>
            </c:strRef>
          </c:cat>
          <c:val>
            <c:numRef>
              <c:f>'21_Discipline PPT Data'!$D$2:$D$7</c:f>
              <c:numCache>
                <c:formatCode>#,##0</c:formatCode>
                <c:ptCount val="6"/>
                <c:pt idx="0">
                  <c:v>22988</c:v>
                </c:pt>
                <c:pt idx="1">
                  <c:v>27453</c:v>
                </c:pt>
                <c:pt idx="2">
                  <c:v>43042</c:v>
                </c:pt>
                <c:pt idx="3">
                  <c:v>129592.29999999999</c:v>
                </c:pt>
                <c:pt idx="4">
                  <c:v>214608</c:v>
                </c:pt>
                <c:pt idx="5">
                  <c:v>140313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C61-4438-A2E3-DF8F561A27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9053952"/>
        <c:axId val="59055488"/>
      </c:barChart>
      <c:catAx>
        <c:axId val="5905395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9055488"/>
        <c:crosses val="autoZero"/>
        <c:auto val="1"/>
        <c:lblAlgn val="ctr"/>
        <c:lblOffset val="100"/>
        <c:noMultiLvlLbl val="0"/>
      </c:catAx>
      <c:valAx>
        <c:axId val="59055488"/>
        <c:scaling>
          <c:orientation val="minMax"/>
        </c:scaling>
        <c:delete val="0"/>
        <c:axPos val="b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905395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ECE7A8-0A56-4564-B566-6377A2B13F8F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EABDB5-A1BA-412D-9E11-2AA88F39CE55}">
      <dgm:prSet phldrT="[Text]"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ts val="600"/>
            </a:spcAft>
          </a:pPr>
          <a:r>
            <a:rPr lang="en-US" sz="2800" dirty="0"/>
            <a:t>Train-the-Trainer Sessions</a:t>
          </a:r>
          <a:endParaRPr lang="en-US" sz="2400" dirty="0"/>
        </a:p>
      </dgm:t>
    </dgm:pt>
    <dgm:pt modelId="{28074021-54E7-4F6C-AE83-DF378452A0E5}" type="parTrans" cxnId="{69EAB363-4346-4065-A400-A6276300F900}">
      <dgm:prSet/>
      <dgm:spPr/>
      <dgm:t>
        <a:bodyPr/>
        <a:lstStyle/>
        <a:p>
          <a:endParaRPr lang="en-US"/>
        </a:p>
      </dgm:t>
    </dgm:pt>
    <dgm:pt modelId="{F587BE3D-1569-4B82-A792-6DD902A0EAD8}" type="sibTrans" cxnId="{69EAB363-4346-4065-A400-A6276300F900}">
      <dgm:prSet/>
      <dgm:spPr/>
      <dgm:t>
        <a:bodyPr/>
        <a:lstStyle/>
        <a:p>
          <a:endParaRPr lang="en-US"/>
        </a:p>
      </dgm:t>
    </dgm:pt>
    <dgm:pt modelId="{A8F32C92-9C72-4129-B808-05E8D3871A93}">
      <dgm:prSet phldrT="[Text]"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600"/>
            </a:spcAft>
          </a:pPr>
          <a:r>
            <a:rPr lang="en-US" sz="2800" dirty="0"/>
            <a:t>Web-Based Training (WBT) </a:t>
          </a:r>
        </a:p>
      </dgm:t>
    </dgm:pt>
    <dgm:pt modelId="{35E756D0-90EB-4D80-91CC-24ACAEDD4B9F}" type="parTrans" cxnId="{DF02E303-6B3D-4AFB-8C1C-6743105B3A29}">
      <dgm:prSet/>
      <dgm:spPr/>
      <dgm:t>
        <a:bodyPr/>
        <a:lstStyle/>
        <a:p>
          <a:endParaRPr lang="en-US"/>
        </a:p>
      </dgm:t>
    </dgm:pt>
    <dgm:pt modelId="{67B90401-8305-4982-8748-C33DCF56C51E}" type="sibTrans" cxnId="{DF02E303-6B3D-4AFB-8C1C-6743105B3A29}">
      <dgm:prSet/>
      <dgm:spPr/>
      <dgm:t>
        <a:bodyPr/>
        <a:lstStyle/>
        <a:p>
          <a:endParaRPr lang="en-US"/>
        </a:p>
      </dgm:t>
    </dgm:pt>
    <dgm:pt modelId="{3FAAF72F-2922-452F-B437-F892F1871C27}">
      <dgm:prSet phldrT="[Text]" custT="1"/>
      <dgm:spPr>
        <a:solidFill>
          <a:srgbClr val="1C1C1C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3600" b="1" dirty="0"/>
            <a:t>Total Trained: 829,732</a:t>
          </a:r>
        </a:p>
      </dgm:t>
    </dgm:pt>
    <dgm:pt modelId="{CFF16150-EF70-459F-91B8-581C2E04DCD0}" type="parTrans" cxnId="{C265A764-0F82-45D0-B7B9-369BF19C1394}">
      <dgm:prSet/>
      <dgm:spPr/>
      <dgm:t>
        <a:bodyPr/>
        <a:lstStyle/>
        <a:p>
          <a:endParaRPr lang="en-US"/>
        </a:p>
      </dgm:t>
    </dgm:pt>
    <dgm:pt modelId="{261DAADC-471D-4E5E-8214-6D42ADA96429}" type="sibTrans" cxnId="{C265A764-0F82-45D0-B7B9-369BF19C1394}">
      <dgm:prSet/>
      <dgm:spPr/>
      <dgm:t>
        <a:bodyPr/>
        <a:lstStyle/>
        <a:p>
          <a:endParaRPr lang="en-US"/>
        </a:p>
      </dgm:t>
    </dgm:pt>
    <dgm:pt modelId="{59B5F997-B95A-4B5A-AA15-2409ECCE29E9}">
      <dgm:prSet custT="1"/>
      <dgm:spPr>
        <a:solidFill>
          <a:srgbClr val="99ABCD"/>
        </a:solidFill>
      </dgm:spPr>
      <dgm:t>
        <a:bodyPr anchor="ctr"/>
        <a:lstStyle/>
        <a:p>
          <a:pPr>
            <a:spcAft>
              <a:spcPts val="600"/>
            </a:spcAft>
          </a:pPr>
          <a:r>
            <a:rPr lang="en-US" sz="2800" dirty="0"/>
            <a:t>In-Person Responder Training</a:t>
          </a:r>
        </a:p>
      </dgm:t>
    </dgm:pt>
    <dgm:pt modelId="{F9E4A2ED-01B7-40C7-ABE0-D7D95AAA1C21}" type="parTrans" cxnId="{9E604BE0-43D5-4ADE-A2B6-5C587EEE907D}">
      <dgm:prSet/>
      <dgm:spPr/>
      <dgm:t>
        <a:bodyPr/>
        <a:lstStyle/>
        <a:p>
          <a:endParaRPr lang="en-US"/>
        </a:p>
      </dgm:t>
    </dgm:pt>
    <dgm:pt modelId="{4B61C209-E93C-4660-B0B1-CBBD4DD1FCE7}" type="sibTrans" cxnId="{9E604BE0-43D5-4ADE-A2B6-5C587EEE907D}">
      <dgm:prSet/>
      <dgm:spPr/>
      <dgm:t>
        <a:bodyPr/>
        <a:lstStyle/>
        <a:p>
          <a:endParaRPr lang="en-US"/>
        </a:p>
      </dgm:t>
    </dgm:pt>
    <dgm:pt modelId="{87FF9A39-FB0B-4187-B49F-630BFA167301}">
      <dgm:prSet custT="1"/>
      <dgm:spPr>
        <a:solidFill>
          <a:srgbClr val="99ABCD"/>
        </a:solidFill>
      </dgm:spPr>
      <dgm:t>
        <a:bodyPr anchor="ctr"/>
        <a:lstStyle/>
        <a:p>
          <a:pPr>
            <a:spcAft>
              <a:spcPct val="15000"/>
            </a:spcAft>
          </a:pPr>
          <a:r>
            <a:rPr lang="en-US" sz="2400" b="1" dirty="0"/>
            <a:t>25,594</a:t>
          </a:r>
          <a:r>
            <a:rPr lang="en-US" sz="2400" dirty="0"/>
            <a:t> sessions with </a:t>
          </a:r>
          <a:r>
            <a:rPr lang="en-US" sz="2400" b="1" dirty="0"/>
            <a:t>581,868</a:t>
          </a:r>
          <a:r>
            <a:rPr lang="en-US" sz="2400" dirty="0"/>
            <a:t> participants</a:t>
          </a:r>
        </a:p>
      </dgm:t>
    </dgm:pt>
    <dgm:pt modelId="{F220B713-7436-42AC-BFA0-016CBFFB777D}" type="parTrans" cxnId="{9D211932-8C95-446D-8C11-490E82285C42}">
      <dgm:prSet/>
      <dgm:spPr/>
      <dgm:t>
        <a:bodyPr/>
        <a:lstStyle/>
        <a:p>
          <a:endParaRPr lang="en-US"/>
        </a:p>
      </dgm:t>
    </dgm:pt>
    <dgm:pt modelId="{8E11622D-D593-4A10-9943-91346C95E3AF}" type="sibTrans" cxnId="{9D211932-8C95-446D-8C11-490E82285C42}">
      <dgm:prSet/>
      <dgm:spPr/>
      <dgm:t>
        <a:bodyPr/>
        <a:lstStyle/>
        <a:p>
          <a:endParaRPr lang="en-US"/>
        </a:p>
      </dgm:t>
    </dgm:pt>
    <dgm:pt modelId="{CA3FF553-D242-4AE5-9268-8B9FCB9DA9B6}">
      <dgm:prSet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ct val="15000"/>
            </a:spcAft>
          </a:pPr>
          <a:r>
            <a:rPr lang="en-US" sz="2400" b="1" dirty="0"/>
            <a:t>693</a:t>
          </a:r>
          <a:r>
            <a:rPr lang="en-US" sz="2400" dirty="0"/>
            <a:t> sessions with </a:t>
          </a:r>
          <a:r>
            <a:rPr lang="en-US" sz="2400" b="1" dirty="0"/>
            <a:t>16,987</a:t>
          </a:r>
          <a:r>
            <a:rPr lang="en-US" sz="2400" dirty="0"/>
            <a:t> participants</a:t>
          </a:r>
        </a:p>
      </dgm:t>
    </dgm:pt>
    <dgm:pt modelId="{2827915B-7F8A-4BD4-8B6F-03C55CA88BF5}" type="sibTrans" cxnId="{9701E06A-A2CB-4C6F-94D2-AFD2193399DF}">
      <dgm:prSet/>
      <dgm:spPr/>
      <dgm:t>
        <a:bodyPr/>
        <a:lstStyle/>
        <a:p>
          <a:endParaRPr lang="en-US"/>
        </a:p>
      </dgm:t>
    </dgm:pt>
    <dgm:pt modelId="{9B91F84F-E18B-4DEF-B7EC-C78B37364058}" type="parTrans" cxnId="{9701E06A-A2CB-4C6F-94D2-AFD2193399DF}">
      <dgm:prSet/>
      <dgm:spPr/>
      <dgm:t>
        <a:bodyPr/>
        <a:lstStyle/>
        <a:p>
          <a:endParaRPr lang="en-US"/>
        </a:p>
      </dgm:t>
    </dgm:pt>
    <dgm:pt modelId="{AB27936A-317D-452F-B80D-320822649753}">
      <dgm:prSet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ct val="15000"/>
            </a:spcAft>
          </a:pPr>
          <a:r>
            <a:rPr lang="en-US" sz="2400" b="1" dirty="0"/>
            <a:t>23% </a:t>
          </a:r>
          <a:r>
            <a:rPr lang="en-US" sz="2400" dirty="0"/>
            <a:t>of participants have provided training</a:t>
          </a:r>
        </a:p>
      </dgm:t>
    </dgm:pt>
    <dgm:pt modelId="{DCCF70CC-4473-487E-84FD-A0EF5CA8D181}" type="parTrans" cxnId="{50B453B4-D9CB-47B9-9EA7-09F83FD94C83}">
      <dgm:prSet/>
      <dgm:spPr/>
      <dgm:t>
        <a:bodyPr/>
        <a:lstStyle/>
        <a:p>
          <a:endParaRPr lang="en-US"/>
        </a:p>
      </dgm:t>
    </dgm:pt>
    <dgm:pt modelId="{F1B78647-81A5-4ED9-9549-29A60AFCF450}" type="sibTrans" cxnId="{50B453B4-D9CB-47B9-9EA7-09F83FD94C83}">
      <dgm:prSet/>
      <dgm:spPr/>
      <dgm:t>
        <a:bodyPr/>
        <a:lstStyle/>
        <a:p>
          <a:endParaRPr lang="en-US"/>
        </a:p>
      </dgm:t>
    </dgm:pt>
    <dgm:pt modelId="{1FAB9C4A-55AC-4A95-85A8-E11885908B94}">
      <dgm:prSet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300"/>
            </a:spcAft>
          </a:pPr>
          <a:r>
            <a:rPr lang="en-US" sz="2400" b="1" dirty="0"/>
            <a:t>230,877 </a:t>
          </a:r>
          <a:r>
            <a:rPr lang="en-US" sz="2400" b="0" dirty="0"/>
            <a:t>Total  |  </a:t>
          </a:r>
          <a:r>
            <a:rPr lang="en-US" sz="2400" b="1" dirty="0"/>
            <a:t>135,940 </a:t>
          </a:r>
          <a:r>
            <a:rPr lang="en-US" sz="2000" b="0" dirty="0"/>
            <a:t>NHI</a:t>
          </a:r>
          <a:r>
            <a:rPr lang="en-US" sz="2400" b="0" dirty="0"/>
            <a:t>  |  </a:t>
          </a:r>
          <a:r>
            <a:rPr lang="en-US" sz="2400" b="1" dirty="0"/>
            <a:t>21,157 </a:t>
          </a:r>
          <a:r>
            <a:rPr lang="en-US" sz="2000" b="0" dirty="0"/>
            <a:t>Other</a:t>
          </a:r>
        </a:p>
      </dgm:t>
    </dgm:pt>
    <dgm:pt modelId="{50055FF2-2900-4AE2-8B62-7FAA9ABCA4D0}" type="sibTrans" cxnId="{59F12973-F380-47F7-9268-16C7F6F87715}">
      <dgm:prSet/>
      <dgm:spPr/>
      <dgm:t>
        <a:bodyPr/>
        <a:lstStyle/>
        <a:p>
          <a:endParaRPr lang="en-US"/>
        </a:p>
      </dgm:t>
    </dgm:pt>
    <dgm:pt modelId="{188961ED-529A-4C5E-8F9E-3C8E3BDCF3A8}" type="parTrans" cxnId="{59F12973-F380-47F7-9268-16C7F6F87715}">
      <dgm:prSet/>
      <dgm:spPr/>
      <dgm:t>
        <a:bodyPr/>
        <a:lstStyle/>
        <a:p>
          <a:endParaRPr lang="en-US"/>
        </a:p>
      </dgm:t>
    </dgm:pt>
    <dgm:pt modelId="{3CB0825E-193A-451F-A6C1-466D7BE70D4A}">
      <dgm:prSet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300"/>
            </a:spcAft>
          </a:pPr>
          <a:r>
            <a:rPr lang="en-US" sz="2400" b="1" dirty="0"/>
            <a:t>73,780</a:t>
          </a:r>
          <a:r>
            <a:rPr lang="en-US" sz="2200" b="0" dirty="0"/>
            <a:t> </a:t>
          </a:r>
          <a:r>
            <a:rPr lang="en-US" sz="2000" b="0" dirty="0"/>
            <a:t>ERSI Responder Safety Learning Network</a:t>
          </a:r>
        </a:p>
      </dgm:t>
    </dgm:pt>
    <dgm:pt modelId="{EC625F68-71A5-4A69-88B9-C98F9A884E6A}" type="sibTrans" cxnId="{F5A52108-2571-4E5A-9907-8253556E0A62}">
      <dgm:prSet/>
      <dgm:spPr/>
      <dgm:t>
        <a:bodyPr/>
        <a:lstStyle/>
        <a:p>
          <a:endParaRPr lang="en-US"/>
        </a:p>
      </dgm:t>
    </dgm:pt>
    <dgm:pt modelId="{B92BB712-4428-4DEB-9863-4E0ACDFDE11E}" type="parTrans" cxnId="{F5A52108-2571-4E5A-9907-8253556E0A62}">
      <dgm:prSet/>
      <dgm:spPr/>
      <dgm:t>
        <a:bodyPr/>
        <a:lstStyle/>
        <a:p>
          <a:endParaRPr lang="en-US"/>
        </a:p>
      </dgm:t>
    </dgm:pt>
    <dgm:pt modelId="{6D399DBA-A95F-4C9B-AA4D-FCB0119BFCAE}" type="pres">
      <dgm:prSet presAssocID="{35ECE7A8-0A56-4564-B566-6377A2B13F8F}" presName="linear" presStyleCnt="0">
        <dgm:presLayoutVars>
          <dgm:dir/>
          <dgm:resizeHandles val="exact"/>
        </dgm:presLayoutVars>
      </dgm:prSet>
      <dgm:spPr/>
    </dgm:pt>
    <dgm:pt modelId="{E29ACFC7-0A47-4C43-B00A-6163E1F3EC89}" type="pres">
      <dgm:prSet presAssocID="{FAEABDB5-A1BA-412D-9E11-2AA88F39CE55}" presName="comp" presStyleCnt="0"/>
      <dgm:spPr/>
    </dgm:pt>
    <dgm:pt modelId="{1F6D0409-F166-4551-8DA5-CF48DC61D3B7}" type="pres">
      <dgm:prSet presAssocID="{FAEABDB5-A1BA-412D-9E11-2AA88F39CE55}" presName="box" presStyleLbl="node1" presStyleIdx="0" presStyleCnt="4"/>
      <dgm:spPr/>
    </dgm:pt>
    <dgm:pt modelId="{99B628F0-9F68-47D7-AFD8-266E106B1592}" type="pres">
      <dgm:prSet presAssocID="{FAEABDB5-A1BA-412D-9E11-2AA88F39CE55}" presName="img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6A79A67F-BB3F-4753-B421-E382C3634334}" type="pres">
      <dgm:prSet presAssocID="{FAEABDB5-A1BA-412D-9E11-2AA88F39CE55}" presName="text" presStyleLbl="node1" presStyleIdx="0" presStyleCnt="4">
        <dgm:presLayoutVars>
          <dgm:bulletEnabled val="1"/>
        </dgm:presLayoutVars>
      </dgm:prSet>
      <dgm:spPr/>
    </dgm:pt>
    <dgm:pt modelId="{B958AEFD-D2F2-4E16-9975-2DB097D6364A}" type="pres">
      <dgm:prSet presAssocID="{F587BE3D-1569-4B82-A792-6DD902A0EAD8}" presName="spacer" presStyleCnt="0"/>
      <dgm:spPr/>
    </dgm:pt>
    <dgm:pt modelId="{E13E6338-7C54-4B4E-B42F-6234FFCED738}" type="pres">
      <dgm:prSet presAssocID="{59B5F997-B95A-4B5A-AA15-2409ECCE29E9}" presName="comp" presStyleCnt="0"/>
      <dgm:spPr/>
    </dgm:pt>
    <dgm:pt modelId="{6F34523C-14C7-4333-8780-A43A40733778}" type="pres">
      <dgm:prSet presAssocID="{59B5F997-B95A-4B5A-AA15-2409ECCE29E9}" presName="box" presStyleLbl="node1" presStyleIdx="1" presStyleCnt="4"/>
      <dgm:spPr/>
    </dgm:pt>
    <dgm:pt modelId="{F9C0C5F5-EC46-4237-8293-D8F759B26A09}" type="pres">
      <dgm:prSet presAssocID="{59B5F997-B95A-4B5A-AA15-2409ECCE29E9}" presName="img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AB4DF3A9-7482-4121-884F-B2E783880491}" type="pres">
      <dgm:prSet presAssocID="{59B5F997-B95A-4B5A-AA15-2409ECCE29E9}" presName="text" presStyleLbl="node1" presStyleIdx="1" presStyleCnt="4">
        <dgm:presLayoutVars>
          <dgm:bulletEnabled val="1"/>
        </dgm:presLayoutVars>
      </dgm:prSet>
      <dgm:spPr/>
    </dgm:pt>
    <dgm:pt modelId="{28C24896-B230-4766-ACAF-4E0AD647BCDB}" type="pres">
      <dgm:prSet presAssocID="{4B61C209-E93C-4660-B0B1-CBBD4DD1FCE7}" presName="spacer" presStyleCnt="0"/>
      <dgm:spPr/>
    </dgm:pt>
    <dgm:pt modelId="{E58817EE-2A9A-4D24-A2FF-607F53A70279}" type="pres">
      <dgm:prSet presAssocID="{A8F32C92-9C72-4129-B808-05E8D3871A93}" presName="comp" presStyleCnt="0"/>
      <dgm:spPr/>
    </dgm:pt>
    <dgm:pt modelId="{B88C4F75-28D9-4828-8B44-6CCAE94F8362}" type="pres">
      <dgm:prSet presAssocID="{A8F32C92-9C72-4129-B808-05E8D3871A93}" presName="box" presStyleLbl="node1" presStyleIdx="2" presStyleCnt="4"/>
      <dgm:spPr/>
    </dgm:pt>
    <dgm:pt modelId="{D504FDED-3FFE-453D-A21C-9B86FBB580A4}" type="pres">
      <dgm:prSet presAssocID="{A8F32C92-9C72-4129-B808-05E8D3871A93}" presName="img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F4B82ECC-4F67-4B39-AA3F-2A64B104F012}" type="pres">
      <dgm:prSet presAssocID="{A8F32C92-9C72-4129-B808-05E8D3871A93}" presName="text" presStyleLbl="node1" presStyleIdx="2" presStyleCnt="4">
        <dgm:presLayoutVars>
          <dgm:bulletEnabled val="1"/>
        </dgm:presLayoutVars>
      </dgm:prSet>
      <dgm:spPr/>
    </dgm:pt>
    <dgm:pt modelId="{042C8A5B-1BDD-4749-B83B-DC351CFE52F4}" type="pres">
      <dgm:prSet presAssocID="{67B90401-8305-4982-8748-C33DCF56C51E}" presName="spacer" presStyleCnt="0"/>
      <dgm:spPr/>
    </dgm:pt>
    <dgm:pt modelId="{04792388-DDAE-47DC-A52C-7B82CDCA522D}" type="pres">
      <dgm:prSet presAssocID="{3FAAF72F-2922-452F-B437-F892F1871C27}" presName="comp" presStyleCnt="0"/>
      <dgm:spPr/>
    </dgm:pt>
    <dgm:pt modelId="{072AB6DB-3CA7-4E06-A0CE-DD232D39E7E2}" type="pres">
      <dgm:prSet presAssocID="{3FAAF72F-2922-452F-B437-F892F1871C27}" presName="box" presStyleLbl="node1" presStyleIdx="3" presStyleCnt="4" custLinFactNeighborX="-367" custLinFactNeighborY="849"/>
      <dgm:spPr/>
    </dgm:pt>
    <dgm:pt modelId="{56168273-D820-484D-8181-8A704CE9D269}" type="pres">
      <dgm:prSet presAssocID="{3FAAF72F-2922-452F-B437-F892F1871C27}" presName="img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A912C126-D80B-4971-9251-AD6D342411D4}" type="pres">
      <dgm:prSet presAssocID="{3FAAF72F-2922-452F-B437-F892F1871C27}" presName="text" presStyleLbl="node1" presStyleIdx="3" presStyleCnt="4">
        <dgm:presLayoutVars>
          <dgm:bulletEnabled val="1"/>
        </dgm:presLayoutVars>
      </dgm:prSet>
      <dgm:spPr/>
    </dgm:pt>
  </dgm:ptLst>
  <dgm:cxnLst>
    <dgm:cxn modelId="{DF02E303-6B3D-4AFB-8C1C-6743105B3A29}" srcId="{35ECE7A8-0A56-4564-B566-6377A2B13F8F}" destId="{A8F32C92-9C72-4129-B808-05E8D3871A93}" srcOrd="2" destOrd="0" parTransId="{35E756D0-90EB-4D80-91CC-24ACAEDD4B9F}" sibTransId="{67B90401-8305-4982-8748-C33DCF56C51E}"/>
    <dgm:cxn modelId="{B8B04906-FB2C-4405-81E1-91B90C24147A}" type="presOf" srcId="{FAEABDB5-A1BA-412D-9E11-2AA88F39CE55}" destId="{6A79A67F-BB3F-4753-B421-E382C3634334}" srcOrd="1" destOrd="0" presId="urn:microsoft.com/office/officeart/2005/8/layout/vList4"/>
    <dgm:cxn modelId="{F5A52108-2571-4E5A-9907-8253556E0A62}" srcId="{A8F32C92-9C72-4129-B808-05E8D3871A93}" destId="{3CB0825E-193A-451F-A6C1-466D7BE70D4A}" srcOrd="1" destOrd="0" parTransId="{B92BB712-4428-4DEB-9863-4E0ACDFDE11E}" sibTransId="{EC625F68-71A5-4A69-88B9-C98F9A884E6A}"/>
    <dgm:cxn modelId="{2482EF08-29B0-469A-A3AA-3442D7DBBF95}" type="presOf" srcId="{59B5F997-B95A-4B5A-AA15-2409ECCE29E9}" destId="{6F34523C-14C7-4333-8780-A43A40733778}" srcOrd="0" destOrd="0" presId="urn:microsoft.com/office/officeart/2005/8/layout/vList4"/>
    <dgm:cxn modelId="{C8D6390A-C7E1-4DF0-98A9-A3B403FE187B}" type="presOf" srcId="{87FF9A39-FB0B-4187-B49F-630BFA167301}" destId="{6F34523C-14C7-4333-8780-A43A40733778}" srcOrd="0" destOrd="1" presId="urn:microsoft.com/office/officeart/2005/8/layout/vList4"/>
    <dgm:cxn modelId="{9E497C1D-E312-4F74-8D89-6C1755FACD47}" type="presOf" srcId="{CA3FF553-D242-4AE5-9268-8B9FCB9DA9B6}" destId="{1F6D0409-F166-4551-8DA5-CF48DC61D3B7}" srcOrd="0" destOrd="1" presId="urn:microsoft.com/office/officeart/2005/8/layout/vList4"/>
    <dgm:cxn modelId="{9D211932-8C95-446D-8C11-490E82285C42}" srcId="{59B5F997-B95A-4B5A-AA15-2409ECCE29E9}" destId="{87FF9A39-FB0B-4187-B49F-630BFA167301}" srcOrd="0" destOrd="0" parTransId="{F220B713-7436-42AC-BFA0-016CBFFB777D}" sibTransId="{8E11622D-D593-4A10-9943-91346C95E3AF}"/>
    <dgm:cxn modelId="{F526A333-2D9E-43EC-BAE3-01E0158EB918}" type="presOf" srcId="{AB27936A-317D-452F-B80D-320822649753}" destId="{1F6D0409-F166-4551-8DA5-CF48DC61D3B7}" srcOrd="0" destOrd="2" presId="urn:microsoft.com/office/officeart/2005/8/layout/vList4"/>
    <dgm:cxn modelId="{1D844336-A55B-42DA-B703-2837FF77835E}" type="presOf" srcId="{3FAAF72F-2922-452F-B437-F892F1871C27}" destId="{A912C126-D80B-4971-9251-AD6D342411D4}" srcOrd="1" destOrd="0" presId="urn:microsoft.com/office/officeart/2005/8/layout/vList4"/>
    <dgm:cxn modelId="{04B3F75E-60D4-4297-A82B-7165E2842888}" type="presOf" srcId="{FAEABDB5-A1BA-412D-9E11-2AA88F39CE55}" destId="{1F6D0409-F166-4551-8DA5-CF48DC61D3B7}" srcOrd="0" destOrd="0" presId="urn:microsoft.com/office/officeart/2005/8/layout/vList4"/>
    <dgm:cxn modelId="{8F8A1441-0328-4666-AD17-8B14978FFCD8}" type="presOf" srcId="{A8F32C92-9C72-4129-B808-05E8D3871A93}" destId="{F4B82ECC-4F67-4B39-AA3F-2A64B104F012}" srcOrd="1" destOrd="0" presId="urn:microsoft.com/office/officeart/2005/8/layout/vList4"/>
    <dgm:cxn modelId="{69EAB363-4346-4065-A400-A6276300F900}" srcId="{35ECE7A8-0A56-4564-B566-6377A2B13F8F}" destId="{FAEABDB5-A1BA-412D-9E11-2AA88F39CE55}" srcOrd="0" destOrd="0" parTransId="{28074021-54E7-4F6C-AE83-DF378452A0E5}" sibTransId="{F587BE3D-1569-4B82-A792-6DD902A0EAD8}"/>
    <dgm:cxn modelId="{C265A764-0F82-45D0-B7B9-369BF19C1394}" srcId="{35ECE7A8-0A56-4564-B566-6377A2B13F8F}" destId="{3FAAF72F-2922-452F-B437-F892F1871C27}" srcOrd="3" destOrd="0" parTransId="{CFF16150-EF70-459F-91B8-581C2E04DCD0}" sibTransId="{261DAADC-471D-4E5E-8214-6D42ADA96429}"/>
    <dgm:cxn modelId="{94916A4A-BB70-4480-BFB1-B6D4323B57C2}" type="presOf" srcId="{1FAB9C4A-55AC-4A95-85A8-E11885908B94}" destId="{F4B82ECC-4F67-4B39-AA3F-2A64B104F012}" srcOrd="1" destOrd="1" presId="urn:microsoft.com/office/officeart/2005/8/layout/vList4"/>
    <dgm:cxn modelId="{9701E06A-A2CB-4C6F-94D2-AFD2193399DF}" srcId="{FAEABDB5-A1BA-412D-9E11-2AA88F39CE55}" destId="{CA3FF553-D242-4AE5-9268-8B9FCB9DA9B6}" srcOrd="0" destOrd="0" parTransId="{9B91F84F-E18B-4DEF-B7EC-C78B37364058}" sibTransId="{2827915B-7F8A-4BD4-8B6F-03C55CA88BF5}"/>
    <dgm:cxn modelId="{BE2BEE6D-66BC-4AC4-B5D4-F8FFAE1BD12C}" type="presOf" srcId="{1FAB9C4A-55AC-4A95-85A8-E11885908B94}" destId="{B88C4F75-28D9-4828-8B44-6CCAE94F8362}" srcOrd="0" destOrd="1" presId="urn:microsoft.com/office/officeart/2005/8/layout/vList4"/>
    <dgm:cxn modelId="{9E4D166E-7CE1-45F3-A964-90ECF481B0FC}" type="presOf" srcId="{AB27936A-317D-452F-B80D-320822649753}" destId="{6A79A67F-BB3F-4753-B421-E382C3634334}" srcOrd="1" destOrd="2" presId="urn:microsoft.com/office/officeart/2005/8/layout/vList4"/>
    <dgm:cxn modelId="{59F12973-F380-47F7-9268-16C7F6F87715}" srcId="{A8F32C92-9C72-4129-B808-05E8D3871A93}" destId="{1FAB9C4A-55AC-4A95-85A8-E11885908B94}" srcOrd="0" destOrd="0" parTransId="{188961ED-529A-4C5E-8F9E-3C8E3BDCF3A8}" sibTransId="{50055FF2-2900-4AE2-8B62-7FAA9ABCA4D0}"/>
    <dgm:cxn modelId="{338A987C-79E1-42A7-864A-769D92B36185}" type="presOf" srcId="{87FF9A39-FB0B-4187-B49F-630BFA167301}" destId="{AB4DF3A9-7482-4121-884F-B2E783880491}" srcOrd="1" destOrd="1" presId="urn:microsoft.com/office/officeart/2005/8/layout/vList4"/>
    <dgm:cxn modelId="{1E16808B-2E52-408B-AEF6-2C10978EC3A5}" type="presOf" srcId="{3FAAF72F-2922-452F-B437-F892F1871C27}" destId="{072AB6DB-3CA7-4E06-A0CE-DD232D39E7E2}" srcOrd="0" destOrd="0" presId="urn:microsoft.com/office/officeart/2005/8/layout/vList4"/>
    <dgm:cxn modelId="{49C171A0-E20A-4128-A57B-59F933CFADD0}" type="presOf" srcId="{3CB0825E-193A-451F-A6C1-466D7BE70D4A}" destId="{F4B82ECC-4F67-4B39-AA3F-2A64B104F012}" srcOrd="1" destOrd="2" presId="urn:microsoft.com/office/officeart/2005/8/layout/vList4"/>
    <dgm:cxn modelId="{8CDDF3AB-3FD0-4DD2-846A-B8DF586409F5}" type="presOf" srcId="{3CB0825E-193A-451F-A6C1-466D7BE70D4A}" destId="{B88C4F75-28D9-4828-8B44-6CCAE94F8362}" srcOrd="0" destOrd="2" presId="urn:microsoft.com/office/officeart/2005/8/layout/vList4"/>
    <dgm:cxn modelId="{50B453B4-D9CB-47B9-9EA7-09F83FD94C83}" srcId="{FAEABDB5-A1BA-412D-9E11-2AA88F39CE55}" destId="{AB27936A-317D-452F-B80D-320822649753}" srcOrd="1" destOrd="0" parTransId="{DCCF70CC-4473-487E-84FD-A0EF5CA8D181}" sibTransId="{F1B78647-81A5-4ED9-9549-29A60AFCF450}"/>
    <dgm:cxn modelId="{564E04CF-DF9A-4AB5-8BA1-DD54A851E10A}" type="presOf" srcId="{A8F32C92-9C72-4129-B808-05E8D3871A93}" destId="{B88C4F75-28D9-4828-8B44-6CCAE94F8362}" srcOrd="0" destOrd="0" presId="urn:microsoft.com/office/officeart/2005/8/layout/vList4"/>
    <dgm:cxn modelId="{210AE6D7-C2AC-4DA6-9815-EA9C92AD6AE9}" type="presOf" srcId="{CA3FF553-D242-4AE5-9268-8B9FCB9DA9B6}" destId="{6A79A67F-BB3F-4753-B421-E382C3634334}" srcOrd="1" destOrd="1" presId="urn:microsoft.com/office/officeart/2005/8/layout/vList4"/>
    <dgm:cxn modelId="{9E604BE0-43D5-4ADE-A2B6-5C587EEE907D}" srcId="{35ECE7A8-0A56-4564-B566-6377A2B13F8F}" destId="{59B5F997-B95A-4B5A-AA15-2409ECCE29E9}" srcOrd="1" destOrd="0" parTransId="{F9E4A2ED-01B7-40C7-ABE0-D7D95AAA1C21}" sibTransId="{4B61C209-E93C-4660-B0B1-CBBD4DD1FCE7}"/>
    <dgm:cxn modelId="{7A1FECE4-8B9D-4910-87F1-FDE98A4E7E62}" type="presOf" srcId="{35ECE7A8-0A56-4564-B566-6377A2B13F8F}" destId="{6D399DBA-A95F-4C9B-AA4D-FCB0119BFCAE}" srcOrd="0" destOrd="0" presId="urn:microsoft.com/office/officeart/2005/8/layout/vList4"/>
    <dgm:cxn modelId="{F81702E7-5904-4FB6-878A-659C0711F7A3}" type="presOf" srcId="{59B5F997-B95A-4B5A-AA15-2409ECCE29E9}" destId="{AB4DF3A9-7482-4121-884F-B2E783880491}" srcOrd="1" destOrd="0" presId="urn:microsoft.com/office/officeart/2005/8/layout/vList4"/>
    <dgm:cxn modelId="{F1AA5122-3808-4B17-8AC0-9B6ABAEEDAA0}" type="presParOf" srcId="{6D399DBA-A95F-4C9B-AA4D-FCB0119BFCAE}" destId="{E29ACFC7-0A47-4C43-B00A-6163E1F3EC89}" srcOrd="0" destOrd="0" presId="urn:microsoft.com/office/officeart/2005/8/layout/vList4"/>
    <dgm:cxn modelId="{9FA51B95-C9D8-416F-9356-04BB9340AAA5}" type="presParOf" srcId="{E29ACFC7-0A47-4C43-B00A-6163E1F3EC89}" destId="{1F6D0409-F166-4551-8DA5-CF48DC61D3B7}" srcOrd="0" destOrd="0" presId="urn:microsoft.com/office/officeart/2005/8/layout/vList4"/>
    <dgm:cxn modelId="{8AA2316D-ADB5-43F5-9A57-4B5476735850}" type="presParOf" srcId="{E29ACFC7-0A47-4C43-B00A-6163E1F3EC89}" destId="{99B628F0-9F68-47D7-AFD8-266E106B1592}" srcOrd="1" destOrd="0" presId="urn:microsoft.com/office/officeart/2005/8/layout/vList4"/>
    <dgm:cxn modelId="{39EABDC4-8561-4D03-BE1D-0DBF19764867}" type="presParOf" srcId="{E29ACFC7-0A47-4C43-B00A-6163E1F3EC89}" destId="{6A79A67F-BB3F-4753-B421-E382C3634334}" srcOrd="2" destOrd="0" presId="urn:microsoft.com/office/officeart/2005/8/layout/vList4"/>
    <dgm:cxn modelId="{EB08D476-F329-4112-B658-CA78BE5F7DBE}" type="presParOf" srcId="{6D399DBA-A95F-4C9B-AA4D-FCB0119BFCAE}" destId="{B958AEFD-D2F2-4E16-9975-2DB097D6364A}" srcOrd="1" destOrd="0" presId="urn:microsoft.com/office/officeart/2005/8/layout/vList4"/>
    <dgm:cxn modelId="{B376F979-D350-437C-88B5-568177005E26}" type="presParOf" srcId="{6D399DBA-A95F-4C9B-AA4D-FCB0119BFCAE}" destId="{E13E6338-7C54-4B4E-B42F-6234FFCED738}" srcOrd="2" destOrd="0" presId="urn:microsoft.com/office/officeart/2005/8/layout/vList4"/>
    <dgm:cxn modelId="{2EE53C4D-C1C5-42DE-B7E4-4D9ADDE0FE1B}" type="presParOf" srcId="{E13E6338-7C54-4B4E-B42F-6234FFCED738}" destId="{6F34523C-14C7-4333-8780-A43A40733778}" srcOrd="0" destOrd="0" presId="urn:microsoft.com/office/officeart/2005/8/layout/vList4"/>
    <dgm:cxn modelId="{DE0AFE63-7165-4E7C-B314-7EC92C33D835}" type="presParOf" srcId="{E13E6338-7C54-4B4E-B42F-6234FFCED738}" destId="{F9C0C5F5-EC46-4237-8293-D8F759B26A09}" srcOrd="1" destOrd="0" presId="urn:microsoft.com/office/officeart/2005/8/layout/vList4"/>
    <dgm:cxn modelId="{34EA383F-BF63-488A-BB6C-9C427406D573}" type="presParOf" srcId="{E13E6338-7C54-4B4E-B42F-6234FFCED738}" destId="{AB4DF3A9-7482-4121-884F-B2E783880491}" srcOrd="2" destOrd="0" presId="urn:microsoft.com/office/officeart/2005/8/layout/vList4"/>
    <dgm:cxn modelId="{403DCA2E-5008-4F20-9D36-0EF21A6C776F}" type="presParOf" srcId="{6D399DBA-A95F-4C9B-AA4D-FCB0119BFCAE}" destId="{28C24896-B230-4766-ACAF-4E0AD647BCDB}" srcOrd="3" destOrd="0" presId="urn:microsoft.com/office/officeart/2005/8/layout/vList4"/>
    <dgm:cxn modelId="{E1EDB7AE-0BE8-4980-B114-A42AA55735D3}" type="presParOf" srcId="{6D399DBA-A95F-4C9B-AA4D-FCB0119BFCAE}" destId="{E58817EE-2A9A-4D24-A2FF-607F53A70279}" srcOrd="4" destOrd="0" presId="urn:microsoft.com/office/officeart/2005/8/layout/vList4"/>
    <dgm:cxn modelId="{2B2803F8-952F-4C29-8E92-35D0063BFF19}" type="presParOf" srcId="{E58817EE-2A9A-4D24-A2FF-607F53A70279}" destId="{B88C4F75-28D9-4828-8B44-6CCAE94F8362}" srcOrd="0" destOrd="0" presId="urn:microsoft.com/office/officeart/2005/8/layout/vList4"/>
    <dgm:cxn modelId="{2CFDD077-7990-44DE-8B2F-82B05B4B4C60}" type="presParOf" srcId="{E58817EE-2A9A-4D24-A2FF-607F53A70279}" destId="{D504FDED-3FFE-453D-A21C-9B86FBB580A4}" srcOrd="1" destOrd="0" presId="urn:microsoft.com/office/officeart/2005/8/layout/vList4"/>
    <dgm:cxn modelId="{F5AA93BE-E4DD-4348-9015-3E6DD9E81883}" type="presParOf" srcId="{E58817EE-2A9A-4D24-A2FF-607F53A70279}" destId="{F4B82ECC-4F67-4B39-AA3F-2A64B104F012}" srcOrd="2" destOrd="0" presId="urn:microsoft.com/office/officeart/2005/8/layout/vList4"/>
    <dgm:cxn modelId="{6D529318-BAF5-4484-840C-F9B8033392EE}" type="presParOf" srcId="{6D399DBA-A95F-4C9B-AA4D-FCB0119BFCAE}" destId="{042C8A5B-1BDD-4749-B83B-DC351CFE52F4}" srcOrd="5" destOrd="0" presId="urn:microsoft.com/office/officeart/2005/8/layout/vList4"/>
    <dgm:cxn modelId="{A703CD8A-55E7-4C37-AE22-DB30783523BC}" type="presParOf" srcId="{6D399DBA-A95F-4C9B-AA4D-FCB0119BFCAE}" destId="{04792388-DDAE-47DC-A52C-7B82CDCA522D}" srcOrd="6" destOrd="0" presId="urn:microsoft.com/office/officeart/2005/8/layout/vList4"/>
    <dgm:cxn modelId="{37FD83C2-AE79-486B-BC47-E5ECB379A0D6}" type="presParOf" srcId="{04792388-DDAE-47DC-A52C-7B82CDCA522D}" destId="{072AB6DB-3CA7-4E06-A0CE-DD232D39E7E2}" srcOrd="0" destOrd="0" presId="urn:microsoft.com/office/officeart/2005/8/layout/vList4"/>
    <dgm:cxn modelId="{4C73A9B3-FDA8-43D0-9194-A5CECCEB89BC}" type="presParOf" srcId="{04792388-DDAE-47DC-A52C-7B82CDCA522D}" destId="{56168273-D820-484D-8181-8A704CE9D269}" srcOrd="1" destOrd="0" presId="urn:microsoft.com/office/officeart/2005/8/layout/vList4"/>
    <dgm:cxn modelId="{02F751DA-C086-4EC8-89BC-298A32F5AA1D}" type="presParOf" srcId="{04792388-DDAE-47DC-A52C-7B82CDCA522D}" destId="{A912C126-D80B-4971-9251-AD6D342411D4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6D0409-F166-4551-8DA5-CF48DC61D3B7}">
      <dsp:nvSpPr>
        <dsp:cNvPr id="0" name=""/>
        <dsp:cNvSpPr/>
      </dsp:nvSpPr>
      <dsp:spPr>
        <a:xfrm>
          <a:off x="0" y="0"/>
          <a:ext cx="8229600" cy="1232654"/>
        </a:xfrm>
        <a:prstGeom prst="roundRect">
          <a:avLst>
            <a:gd name="adj" fmla="val 10000"/>
          </a:avLst>
        </a:prstGeom>
        <a:solidFill>
          <a:srgbClr val="53658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Train-the-Trainer Sessions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693</a:t>
          </a:r>
          <a:r>
            <a:rPr lang="en-US" sz="2400" kern="1200" dirty="0"/>
            <a:t> sessions with </a:t>
          </a:r>
          <a:r>
            <a:rPr lang="en-US" sz="2400" b="1" kern="1200" dirty="0"/>
            <a:t>16,987</a:t>
          </a:r>
          <a:r>
            <a:rPr lang="en-US" sz="2400" kern="1200" dirty="0"/>
            <a:t> participants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23% </a:t>
          </a:r>
          <a:r>
            <a:rPr lang="en-US" sz="2400" kern="1200" dirty="0"/>
            <a:t>of participants have provided training</a:t>
          </a:r>
        </a:p>
      </dsp:txBody>
      <dsp:txXfrm>
        <a:off x="1769185" y="0"/>
        <a:ext cx="6460414" cy="1232654"/>
      </dsp:txXfrm>
    </dsp:sp>
    <dsp:sp modelId="{99B628F0-9F68-47D7-AFD8-266E106B1592}">
      <dsp:nvSpPr>
        <dsp:cNvPr id="0" name=""/>
        <dsp:cNvSpPr/>
      </dsp:nvSpPr>
      <dsp:spPr>
        <a:xfrm>
          <a:off x="123265" y="123265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34523C-14C7-4333-8780-A43A40733778}">
      <dsp:nvSpPr>
        <dsp:cNvPr id="0" name=""/>
        <dsp:cNvSpPr/>
      </dsp:nvSpPr>
      <dsp:spPr>
        <a:xfrm>
          <a:off x="0" y="1355919"/>
          <a:ext cx="8229600" cy="1232654"/>
        </a:xfrm>
        <a:prstGeom prst="roundRect">
          <a:avLst>
            <a:gd name="adj" fmla="val 10000"/>
          </a:avLst>
        </a:prstGeom>
        <a:solidFill>
          <a:srgbClr val="99ABC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In-Person Responder Training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25,594</a:t>
          </a:r>
          <a:r>
            <a:rPr lang="en-US" sz="2400" kern="1200" dirty="0"/>
            <a:t> sessions with </a:t>
          </a:r>
          <a:r>
            <a:rPr lang="en-US" sz="2400" b="1" kern="1200" dirty="0"/>
            <a:t>581,868</a:t>
          </a:r>
          <a:r>
            <a:rPr lang="en-US" sz="2400" kern="1200" dirty="0"/>
            <a:t> participants</a:t>
          </a:r>
        </a:p>
      </dsp:txBody>
      <dsp:txXfrm>
        <a:off x="1769185" y="1355919"/>
        <a:ext cx="6460414" cy="1232654"/>
      </dsp:txXfrm>
    </dsp:sp>
    <dsp:sp modelId="{F9C0C5F5-EC46-4237-8293-D8F759B26A09}">
      <dsp:nvSpPr>
        <dsp:cNvPr id="0" name=""/>
        <dsp:cNvSpPr/>
      </dsp:nvSpPr>
      <dsp:spPr>
        <a:xfrm>
          <a:off x="123265" y="1479184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8C4F75-28D9-4828-8B44-6CCAE94F8362}">
      <dsp:nvSpPr>
        <dsp:cNvPr id="0" name=""/>
        <dsp:cNvSpPr/>
      </dsp:nvSpPr>
      <dsp:spPr>
        <a:xfrm>
          <a:off x="0" y="2711838"/>
          <a:ext cx="8229600" cy="1232654"/>
        </a:xfrm>
        <a:prstGeom prst="roundRect">
          <a:avLst>
            <a:gd name="adj" fmla="val 10000"/>
          </a:avLst>
        </a:prstGeom>
        <a:solidFill>
          <a:srgbClr val="8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Web-Based Training (WBT)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300"/>
            </a:spcAft>
            <a:buChar char="•"/>
          </a:pPr>
          <a:r>
            <a:rPr lang="en-US" sz="2400" b="1" kern="1200" dirty="0"/>
            <a:t>230,877 </a:t>
          </a:r>
          <a:r>
            <a:rPr lang="en-US" sz="2400" b="0" kern="1200" dirty="0"/>
            <a:t>Total  |  </a:t>
          </a:r>
          <a:r>
            <a:rPr lang="en-US" sz="2400" b="1" kern="1200" dirty="0"/>
            <a:t>135,940 </a:t>
          </a:r>
          <a:r>
            <a:rPr lang="en-US" sz="2000" b="0" kern="1200" dirty="0"/>
            <a:t>NHI</a:t>
          </a:r>
          <a:r>
            <a:rPr lang="en-US" sz="2400" b="0" kern="1200" dirty="0"/>
            <a:t>  |  </a:t>
          </a:r>
          <a:r>
            <a:rPr lang="en-US" sz="2400" b="1" kern="1200" dirty="0"/>
            <a:t>21,157 </a:t>
          </a:r>
          <a:r>
            <a:rPr lang="en-US" sz="2000" b="0" kern="1200" dirty="0"/>
            <a:t>Other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300"/>
            </a:spcAft>
            <a:buChar char="•"/>
          </a:pPr>
          <a:r>
            <a:rPr lang="en-US" sz="2400" b="1" kern="1200" dirty="0"/>
            <a:t>73,780</a:t>
          </a:r>
          <a:r>
            <a:rPr lang="en-US" sz="2200" b="0" kern="1200" dirty="0"/>
            <a:t> </a:t>
          </a:r>
          <a:r>
            <a:rPr lang="en-US" sz="2000" b="0" kern="1200" dirty="0"/>
            <a:t>ERSI Responder Safety Learning Network</a:t>
          </a:r>
        </a:p>
      </dsp:txBody>
      <dsp:txXfrm>
        <a:off x="1769185" y="2711838"/>
        <a:ext cx="6460414" cy="1232654"/>
      </dsp:txXfrm>
    </dsp:sp>
    <dsp:sp modelId="{D504FDED-3FFE-453D-A21C-9B86FBB580A4}">
      <dsp:nvSpPr>
        <dsp:cNvPr id="0" name=""/>
        <dsp:cNvSpPr/>
      </dsp:nvSpPr>
      <dsp:spPr>
        <a:xfrm>
          <a:off x="123265" y="2835104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2AB6DB-3CA7-4E06-A0CE-DD232D39E7E2}">
      <dsp:nvSpPr>
        <dsp:cNvPr id="0" name=""/>
        <dsp:cNvSpPr/>
      </dsp:nvSpPr>
      <dsp:spPr>
        <a:xfrm>
          <a:off x="0" y="4070865"/>
          <a:ext cx="8229600" cy="1232654"/>
        </a:xfrm>
        <a:prstGeom prst="roundRect">
          <a:avLst>
            <a:gd name="adj" fmla="val 10000"/>
          </a:avLst>
        </a:prstGeom>
        <a:solidFill>
          <a:srgbClr val="1C1C1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600" b="1" kern="1200" dirty="0"/>
            <a:t>Total Trained: 829,732</a:t>
          </a:r>
        </a:p>
      </dsp:txBody>
      <dsp:txXfrm>
        <a:off x="1769185" y="4070865"/>
        <a:ext cx="6460414" cy="1232654"/>
      </dsp:txXfrm>
    </dsp:sp>
    <dsp:sp modelId="{56168273-D820-484D-8181-8A704CE9D269}">
      <dsp:nvSpPr>
        <dsp:cNvPr id="0" name=""/>
        <dsp:cNvSpPr/>
      </dsp:nvSpPr>
      <dsp:spPr>
        <a:xfrm>
          <a:off x="123265" y="4191023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9" y="10"/>
            <a:ext cx="3169698" cy="480225"/>
          </a:xfrm>
          <a:prstGeom prst="rect">
            <a:avLst/>
          </a:prstGeom>
        </p:spPr>
        <p:txBody>
          <a:bodyPr vert="horz" lIns="95268" tIns="47634" rIns="95268" bIns="4763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856" y="10"/>
            <a:ext cx="3169698" cy="480225"/>
          </a:xfrm>
          <a:prstGeom prst="rect">
            <a:avLst/>
          </a:prstGeom>
        </p:spPr>
        <p:txBody>
          <a:bodyPr vert="horz" lIns="95268" tIns="47634" rIns="95268" bIns="47634" rtlCol="0"/>
          <a:lstStyle>
            <a:lvl1pPr algn="r">
              <a:defRPr sz="1200"/>
            </a:lvl1pPr>
          </a:lstStyle>
          <a:p>
            <a:fld id="{6E11028E-D9B2-4587-87F2-04394A52D051}" type="datetimeFigureOut">
              <a:rPr lang="en-US" smtClean="0"/>
              <a:pPr/>
              <a:t>12/16/2025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9" y="9119342"/>
            <a:ext cx="3169698" cy="480225"/>
          </a:xfrm>
          <a:prstGeom prst="rect">
            <a:avLst/>
          </a:prstGeom>
        </p:spPr>
        <p:txBody>
          <a:bodyPr vert="horz" lIns="95268" tIns="47634" rIns="95268" bIns="4763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856" y="9119342"/>
            <a:ext cx="3169698" cy="480225"/>
          </a:xfrm>
          <a:prstGeom prst="rect">
            <a:avLst/>
          </a:prstGeom>
        </p:spPr>
        <p:txBody>
          <a:bodyPr vert="horz" lIns="95268" tIns="47634" rIns="95268" bIns="47634" rtlCol="0" anchor="b"/>
          <a:lstStyle>
            <a:lvl1pPr algn="r">
              <a:defRPr sz="1200"/>
            </a:lvl1pPr>
          </a:lstStyle>
          <a:p>
            <a:fld id="{CC2D2EDF-DB0A-4792-81C8-2654E067C37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205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9" y="10"/>
            <a:ext cx="3169698" cy="480225"/>
          </a:xfrm>
          <a:prstGeom prst="rect">
            <a:avLst/>
          </a:prstGeom>
        </p:spPr>
        <p:txBody>
          <a:bodyPr vert="horz" lIns="96367" tIns="48184" rIns="96367" bIns="48184" rtlCol="0"/>
          <a:lstStyle>
            <a:lvl1pPr algn="l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56" y="10"/>
            <a:ext cx="3169698" cy="480225"/>
          </a:xfrm>
          <a:prstGeom prst="rect">
            <a:avLst/>
          </a:prstGeom>
        </p:spPr>
        <p:txBody>
          <a:bodyPr vert="horz" lIns="96367" tIns="48184" rIns="96367" bIns="48184" rtlCol="0"/>
          <a:lstStyle>
            <a:lvl1pPr algn="r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9C662C85-421C-4F6A-ADF5-C224E6F47FED}" type="datetimeFigureOut">
              <a:rPr lang="en-US"/>
              <a:pPr>
                <a:defRPr/>
              </a:pPr>
              <a:t>12/16/2025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5713" y="717550"/>
            <a:ext cx="4803775" cy="3602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67" tIns="48184" rIns="96367" bIns="4818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64" y="4561316"/>
            <a:ext cx="5851491" cy="4320376"/>
          </a:xfrm>
          <a:prstGeom prst="rect">
            <a:avLst/>
          </a:prstGeom>
        </p:spPr>
        <p:txBody>
          <a:bodyPr vert="horz" lIns="96367" tIns="48184" rIns="96367" bIns="48184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9" y="9119342"/>
            <a:ext cx="3169698" cy="480225"/>
          </a:xfrm>
          <a:prstGeom prst="rect">
            <a:avLst/>
          </a:prstGeom>
        </p:spPr>
        <p:txBody>
          <a:bodyPr vert="horz" lIns="96367" tIns="48184" rIns="96367" bIns="48184" rtlCol="0" anchor="b"/>
          <a:lstStyle>
            <a:lvl1pPr algn="l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56" y="9119342"/>
            <a:ext cx="3169698" cy="480225"/>
          </a:xfrm>
          <a:prstGeom prst="rect">
            <a:avLst/>
          </a:prstGeom>
        </p:spPr>
        <p:txBody>
          <a:bodyPr vert="horz" lIns="96367" tIns="48184" rIns="96367" bIns="48184" rtlCol="0" anchor="b"/>
          <a:lstStyle>
            <a:lvl1pPr algn="r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1B1249FA-3784-4984-8481-5ED3EAB771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755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659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346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475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475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018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244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0352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1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09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 userDrawn="1"/>
        </p:nvSpPr>
        <p:spPr>
          <a:xfrm>
            <a:off x="1143000" y="1828800"/>
            <a:ext cx="67818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2590800" y="2741613"/>
            <a:ext cx="3810000" cy="685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3048000" y="3351213"/>
            <a:ext cx="2667000" cy="381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F938D-0344-47A6-9101-C3A3787BC738}" type="datetime1">
              <a:rPr lang="en-US"/>
              <a:pPr>
                <a:defRPr/>
              </a:pPr>
              <a:t>12/16/2025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F4CA1-44CD-4506-BE87-4746E3940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19B9B-960D-4C42-B4F1-38672E55FA2E}" type="datetime1">
              <a:rPr lang="en-US"/>
              <a:pPr>
                <a:defRPr/>
              </a:pPr>
              <a:t>12/16/2025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B4563-15DC-4001-BB5E-1DD9CDB996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16810-CCBE-4932-9E43-E0C6B2DBF257}" type="datetime1">
              <a:rPr lang="en-US"/>
              <a:pPr>
                <a:defRPr/>
              </a:pPr>
              <a:t>12/16/2025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443EE-5ECF-4D28-BD35-DDA500C450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CECEE-6D44-48FA-8D43-6BC78D68A2F1}" type="datetime1">
              <a:rPr lang="en-US"/>
              <a:pPr>
                <a:defRPr/>
              </a:pPr>
              <a:t>12/16/2025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19A95-8152-4DF1-B9BB-447CAF16C7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43000" y="1828800"/>
            <a:ext cx="67818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2590800" y="2741613"/>
            <a:ext cx="3810000" cy="685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3048000" y="3351213"/>
            <a:ext cx="2667000" cy="381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-228600"/>
            <a:ext cx="9220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ED350-D4EC-4C34-9564-DA7A27D3B339}" type="datetime1">
              <a:rPr lang="en-US"/>
              <a:pPr>
                <a:defRPr/>
              </a:pPr>
              <a:t>12/16/2025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EDC28-2638-4A12-BBD6-4CB49F259F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0AC42-6683-4526-BC0F-F50ACD8B79ED}" type="datetime1">
              <a:rPr lang="en-US"/>
              <a:pPr>
                <a:defRPr/>
              </a:pPr>
              <a:t>12/16/2025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B9C7F-5F8E-40BD-A660-D104CC0AAA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C2917-BBEE-4E81-9DE2-DBA8D5CD15FA}" type="datetime1">
              <a:rPr lang="en-US"/>
              <a:pPr>
                <a:defRPr/>
              </a:pPr>
              <a:t>12/16/2025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F05E1-9FFF-4E64-8633-4D199A338B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362F6-18DC-4087-B5ED-12E367906A36}" type="datetime1">
              <a:rPr lang="en-US"/>
              <a:pPr>
                <a:defRPr/>
              </a:pPr>
              <a:t>12/16/2025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F6BD8-9522-453F-9DDF-F61CE6D121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9E2AD-41E5-4E11-B4B0-9AE52B742049}" type="datetime1">
              <a:rPr lang="en-US"/>
              <a:pPr>
                <a:defRPr/>
              </a:pPr>
              <a:t>12/16/2025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1D4B3-17E0-4844-8D5C-7176FD3276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A57C1-150D-43B5-980A-221395EE666F}" type="datetime1">
              <a:rPr lang="en-US"/>
              <a:pPr>
                <a:defRPr/>
              </a:pPr>
              <a:t>12/16/2025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B4299-707F-4FCF-82DC-CF4AB1A7F8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0CDAA-26F1-4986-8063-B2078B26ACFE}" type="datetime1">
              <a:rPr lang="en-US"/>
              <a:pPr>
                <a:defRPr/>
              </a:pPr>
              <a:t>12/16/2025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3996C-A67D-4F4E-B5C6-DDCC968311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esentation_header.gif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8B53748-436B-42C2-98BD-442F25881820}" type="datetime1">
              <a:rPr lang="en-US"/>
              <a:pPr>
                <a:defRPr/>
              </a:pPr>
              <a:t>12/16/2025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92F0DB0F-C051-4296-BDF7-2BDB3DD55F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GotMdITC"/>
          <a:ea typeface="ＭＳ Ｐゴシック" pitchFamily="64" charset="-128"/>
          <a:cs typeface="FranklinGotMdITC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 pitchFamily="6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TIM Responder Training 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Implementation Progress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- As of December 1, 2025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21313341"/>
              </p:ext>
            </p:extLst>
          </p:nvPr>
        </p:nvGraphicFramePr>
        <p:xfrm>
          <a:off x="457200" y="1408176"/>
          <a:ext cx="8229600" cy="5303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659276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5" name="Freeform 4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" name="Freeform 13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" name="Freeform 24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" name="Freeform 26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2" name="Freeform 31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3" name="Freeform 32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4" name="Freeform 33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5" name="Freeform 34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6" name="Freeform 35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7" name="Freeform 36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8" name="Freeform 37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9" name="Freeform 38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2" name="Freeform 51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3" name="Freeform 52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54" name="Group 53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57" name="Freeform 56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58" name="Freeform 57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59" name="Freeform 58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0" name="Freeform 59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1" name="Freeform 60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2" name="Freeform 61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4" name="Freeform 63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5" name="Freeform 64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6" name="Freeform 65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7" name="Freeform 66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55" name="Freeform 54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F9100E10-81AB-918A-7174-F0520F4AAC30}"/>
              </a:ext>
            </a:extLst>
          </p:cNvPr>
          <p:cNvCxnSpPr/>
          <p:nvPr/>
        </p:nvCxnSpPr>
        <p:spPr>
          <a:xfrm>
            <a:off x="8097369" y="2784154"/>
            <a:ext cx="90931" cy="92493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cxnSp>
        <p:nvCxnSpPr>
          <p:cNvPr id="136" name="Straight Connector 135"/>
          <p:cNvCxnSpPr>
            <a:stCxn id="28" idx="28"/>
            <a:endCxn id="211" idx="3"/>
          </p:cNvCxnSpPr>
          <p:nvPr/>
        </p:nvCxnSpPr>
        <p:spPr>
          <a:xfrm flipH="1" flipV="1">
            <a:off x="7706379" y="2027876"/>
            <a:ext cx="185946" cy="23742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71" name="Isosceles Triangle 70">
            <a:extLst>
              <a:ext uri="{FF2B5EF4-FFF2-40B4-BE49-F238E27FC236}">
                <a16:creationId xmlns:a16="http://schemas.microsoft.com/office/drawing/2014/main" id="{1D319A91-3CCC-5C79-5661-0789AAF57385}"/>
              </a:ext>
            </a:extLst>
          </p:cNvPr>
          <p:cNvSpPr>
            <a:spLocks noChangeAspect="1"/>
          </p:cNvSpPr>
          <p:nvPr/>
        </p:nvSpPr>
        <p:spPr>
          <a:xfrm>
            <a:off x="4249096" y="58133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 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Train-the-Trainer (TtT) Sessions 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Dec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ember 1, 2025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2" name="Straight Connector 131"/>
          <p:cNvCxnSpPr>
            <a:stCxn id="37" idx="48"/>
          </p:cNvCxnSpPr>
          <p:nvPr/>
        </p:nvCxnSpPr>
        <p:spPr>
          <a:xfrm>
            <a:off x="7732427" y="3550803"/>
            <a:ext cx="142387" cy="5378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33" name="Straight Connector 132"/>
          <p:cNvCxnSpPr>
            <a:stCxn id="48" idx="27"/>
          </p:cNvCxnSpPr>
          <p:nvPr/>
        </p:nvCxnSpPr>
        <p:spPr>
          <a:xfrm>
            <a:off x="8002728" y="2836998"/>
            <a:ext cx="74240" cy="121108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sp>
        <p:nvSpPr>
          <p:cNvPr id="134" name="TextBox 133"/>
          <p:cNvSpPr txBox="1"/>
          <p:nvPr/>
        </p:nvSpPr>
        <p:spPr>
          <a:xfrm>
            <a:off x="1065353" y="1648565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WA</a:t>
            </a:r>
          </a:p>
        </p:txBody>
      </p:sp>
      <p:cxnSp>
        <p:nvCxnSpPr>
          <p:cNvPr id="137" name="Straight Connector 136"/>
          <p:cNvCxnSpPr>
            <a:stCxn id="47" idx="4"/>
            <a:endCxn id="225" idx="1"/>
          </p:cNvCxnSpPr>
          <p:nvPr/>
        </p:nvCxnSpPr>
        <p:spPr>
          <a:xfrm>
            <a:off x="7718019" y="3422974"/>
            <a:ext cx="132618" cy="2572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39" name="Straight Connector 138"/>
          <p:cNvCxnSpPr>
            <a:stCxn id="28" idx="13"/>
            <a:endCxn id="212" idx="2"/>
          </p:cNvCxnSpPr>
          <p:nvPr/>
        </p:nvCxnSpPr>
        <p:spPr>
          <a:xfrm flipH="1" flipV="1">
            <a:off x="7850637" y="1958803"/>
            <a:ext cx="82857" cy="10771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40" name="Straight Connector 139"/>
          <p:cNvCxnSpPr>
            <a:cxnSpLocks noChangeAspect="1"/>
            <a:stCxn id="35" idx="19"/>
            <a:endCxn id="215" idx="1"/>
          </p:cNvCxnSpPr>
          <p:nvPr/>
        </p:nvCxnSpPr>
        <p:spPr>
          <a:xfrm flipV="1">
            <a:off x="8155221" y="2486053"/>
            <a:ext cx="120099" cy="124024"/>
          </a:xfrm>
          <a:prstGeom prst="line">
            <a:avLst/>
          </a:prstGeom>
          <a:noFill/>
          <a:ln w="9525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sp>
        <p:nvSpPr>
          <p:cNvPr id="142" name="Oval 141"/>
          <p:cNvSpPr>
            <a:spLocks noChangeAspect="1"/>
          </p:cNvSpPr>
          <p:nvPr/>
        </p:nvSpPr>
        <p:spPr>
          <a:xfrm>
            <a:off x="1506170" y="176225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3" name="Oval 142"/>
          <p:cNvSpPr>
            <a:spLocks noChangeAspect="1"/>
          </p:cNvSpPr>
          <p:nvPr/>
        </p:nvSpPr>
        <p:spPr>
          <a:xfrm>
            <a:off x="902445" y="16076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865869" y="230317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OR</a:t>
            </a:r>
          </a:p>
        </p:txBody>
      </p:sp>
      <p:sp>
        <p:nvSpPr>
          <p:cNvPr id="145" name="Oval 144"/>
          <p:cNvSpPr>
            <a:spLocks noChangeAspect="1"/>
          </p:cNvSpPr>
          <p:nvPr/>
        </p:nvSpPr>
        <p:spPr>
          <a:xfrm>
            <a:off x="676580" y="211893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619075" y="357493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1182472" y="324938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NV</a:t>
            </a:r>
          </a:p>
        </p:txBody>
      </p:sp>
      <p:sp>
        <p:nvSpPr>
          <p:cNvPr id="148" name="Oval 147"/>
          <p:cNvSpPr>
            <a:spLocks noChangeAspect="1"/>
          </p:cNvSpPr>
          <p:nvPr/>
        </p:nvSpPr>
        <p:spPr>
          <a:xfrm>
            <a:off x="873100" y="32246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1739032" y="251088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ID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1984706" y="344509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UT</a:t>
            </a:r>
          </a:p>
        </p:txBody>
      </p:sp>
      <p:sp>
        <p:nvSpPr>
          <p:cNvPr id="151" name="Oval 150"/>
          <p:cNvSpPr>
            <a:spLocks noChangeAspect="1"/>
          </p:cNvSpPr>
          <p:nvPr/>
        </p:nvSpPr>
        <p:spPr>
          <a:xfrm>
            <a:off x="1010260" y="455336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2" name="Oval 151"/>
          <p:cNvSpPr>
            <a:spLocks noChangeAspect="1"/>
          </p:cNvSpPr>
          <p:nvPr/>
        </p:nvSpPr>
        <p:spPr>
          <a:xfrm>
            <a:off x="701015" y="414057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3" name="Oval 152"/>
          <p:cNvSpPr>
            <a:spLocks noChangeAspect="1"/>
          </p:cNvSpPr>
          <p:nvPr/>
        </p:nvSpPr>
        <p:spPr>
          <a:xfrm>
            <a:off x="827488" y="407456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4" name="Oval 153"/>
          <p:cNvSpPr>
            <a:spLocks noChangeAspect="1"/>
          </p:cNvSpPr>
          <p:nvPr/>
        </p:nvSpPr>
        <p:spPr>
          <a:xfrm>
            <a:off x="393734" y="37188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2747620" y="445844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NM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1836963" y="4318351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AZ</a:t>
            </a:r>
          </a:p>
        </p:txBody>
      </p:sp>
      <p:sp>
        <p:nvSpPr>
          <p:cNvPr id="157" name="Oval 156"/>
          <p:cNvSpPr>
            <a:spLocks noChangeAspect="1"/>
          </p:cNvSpPr>
          <p:nvPr/>
        </p:nvSpPr>
        <p:spPr>
          <a:xfrm>
            <a:off x="1802856" y="45380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3768700" y="19622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ND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4527207" y="220203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MN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4892637" y="303122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IA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3800039" y="3131425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NE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2523385" y="199336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MT</a:t>
            </a:r>
          </a:p>
        </p:txBody>
      </p:sp>
      <p:sp>
        <p:nvSpPr>
          <p:cNvPr id="163" name="Oval 162"/>
          <p:cNvSpPr>
            <a:spLocks noChangeAspect="1"/>
          </p:cNvSpPr>
          <p:nvPr/>
        </p:nvSpPr>
        <p:spPr>
          <a:xfrm>
            <a:off x="2168500" y="21146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rgbClr val="7F7F7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2701900" y="2800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WY</a:t>
            </a:r>
          </a:p>
        </p:txBody>
      </p:sp>
      <p:sp>
        <p:nvSpPr>
          <p:cNvPr id="165" name="Oval 164"/>
          <p:cNvSpPr>
            <a:spLocks noChangeAspect="1"/>
          </p:cNvSpPr>
          <p:nvPr/>
        </p:nvSpPr>
        <p:spPr>
          <a:xfrm>
            <a:off x="3133192" y="31441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6" name="Oval 165"/>
          <p:cNvSpPr>
            <a:spLocks noChangeAspect="1"/>
          </p:cNvSpPr>
          <p:nvPr/>
        </p:nvSpPr>
        <p:spPr>
          <a:xfrm>
            <a:off x="2538514" y="281620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2886571" y="360132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CO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4005798" y="37148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KS</a:t>
            </a:r>
          </a:p>
        </p:txBody>
      </p:sp>
      <p:sp>
        <p:nvSpPr>
          <p:cNvPr id="170" name="Oval 169"/>
          <p:cNvSpPr>
            <a:spLocks noChangeAspect="1"/>
          </p:cNvSpPr>
          <p:nvPr/>
        </p:nvSpPr>
        <p:spPr>
          <a:xfrm>
            <a:off x="4400207" y="365229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1" name="Oval 170"/>
          <p:cNvSpPr>
            <a:spLocks noChangeAspect="1"/>
          </p:cNvSpPr>
          <p:nvPr/>
        </p:nvSpPr>
        <p:spPr>
          <a:xfrm>
            <a:off x="4207644" y="39282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4197292" y="4492024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OK</a:t>
            </a:r>
          </a:p>
        </p:txBody>
      </p:sp>
      <p:sp>
        <p:nvSpPr>
          <p:cNvPr id="173" name="Oval 172"/>
          <p:cNvSpPr>
            <a:spLocks noChangeAspect="1"/>
          </p:cNvSpPr>
          <p:nvPr/>
        </p:nvSpPr>
        <p:spPr>
          <a:xfrm>
            <a:off x="4200893" y="436737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4" name="Oval 173"/>
          <p:cNvSpPr>
            <a:spLocks noChangeAspect="1"/>
          </p:cNvSpPr>
          <p:nvPr/>
        </p:nvSpPr>
        <p:spPr>
          <a:xfrm>
            <a:off x="4485001" y="421545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3876264" y="503529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TX</a:t>
            </a:r>
          </a:p>
        </p:txBody>
      </p:sp>
      <p:sp>
        <p:nvSpPr>
          <p:cNvPr id="176" name="Oval 175"/>
          <p:cNvSpPr>
            <a:spLocks noChangeAspect="1"/>
          </p:cNvSpPr>
          <p:nvPr/>
        </p:nvSpPr>
        <p:spPr>
          <a:xfrm>
            <a:off x="4075722" y="557392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5218433" y="2441131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WI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5993041" y="2671471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MI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5413174" y="336648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IL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4998162" y="435249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AR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5465039" y="4733544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MS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6892900" y="44463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SC</a:t>
            </a:r>
          </a:p>
        </p:txBody>
      </p:sp>
      <p:sp>
        <p:nvSpPr>
          <p:cNvPr id="186" name="Oval 185"/>
          <p:cNvSpPr>
            <a:spLocks noChangeAspect="1"/>
          </p:cNvSpPr>
          <p:nvPr/>
        </p:nvSpPr>
        <p:spPr>
          <a:xfrm>
            <a:off x="4939402" y="40044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4911700" y="37910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MO</a:t>
            </a:r>
          </a:p>
        </p:txBody>
      </p:sp>
      <p:sp>
        <p:nvSpPr>
          <p:cNvPr id="188" name="Oval 187"/>
          <p:cNvSpPr>
            <a:spLocks noChangeAspect="1"/>
          </p:cNvSpPr>
          <p:nvPr/>
        </p:nvSpPr>
        <p:spPr>
          <a:xfrm>
            <a:off x="5284508" y="367521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9" name="Oval 188"/>
          <p:cNvSpPr>
            <a:spLocks noChangeAspect="1"/>
          </p:cNvSpPr>
          <p:nvPr/>
        </p:nvSpPr>
        <p:spPr>
          <a:xfrm>
            <a:off x="4680680" y="36386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4977232" y="500266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LA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5856580" y="34557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IN</a:t>
            </a:r>
          </a:p>
        </p:txBody>
      </p:sp>
      <p:sp>
        <p:nvSpPr>
          <p:cNvPr id="193" name="Oval 192"/>
          <p:cNvSpPr>
            <a:spLocks noChangeAspect="1"/>
          </p:cNvSpPr>
          <p:nvPr/>
        </p:nvSpPr>
        <p:spPr>
          <a:xfrm>
            <a:off x="6328038" y="305756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" name="Oval 193"/>
          <p:cNvSpPr>
            <a:spLocks noChangeAspect="1"/>
          </p:cNvSpPr>
          <p:nvPr/>
        </p:nvSpPr>
        <p:spPr>
          <a:xfrm>
            <a:off x="6607627" y="305496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5" name="Oval 194"/>
          <p:cNvSpPr>
            <a:spLocks noChangeAspect="1"/>
          </p:cNvSpPr>
          <p:nvPr/>
        </p:nvSpPr>
        <p:spPr>
          <a:xfrm>
            <a:off x="6434054" y="338711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6" name="Oval 195"/>
          <p:cNvSpPr>
            <a:spLocks noChangeAspect="1"/>
          </p:cNvSpPr>
          <p:nvPr/>
        </p:nvSpPr>
        <p:spPr>
          <a:xfrm>
            <a:off x="6223880" y="342427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6990667" y="559105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FL</a:t>
            </a:r>
          </a:p>
        </p:txBody>
      </p:sp>
      <p:sp>
        <p:nvSpPr>
          <p:cNvPr id="198" name="Oval 197"/>
          <p:cNvSpPr>
            <a:spLocks noChangeAspect="1"/>
          </p:cNvSpPr>
          <p:nvPr/>
        </p:nvSpPr>
        <p:spPr>
          <a:xfrm>
            <a:off x="6894171" y="5086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9" name="Oval 198"/>
          <p:cNvSpPr>
            <a:spLocks noChangeAspect="1"/>
          </p:cNvSpPr>
          <p:nvPr/>
        </p:nvSpPr>
        <p:spPr>
          <a:xfrm>
            <a:off x="7273900" y="580587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0" name="Oval 199"/>
          <p:cNvSpPr>
            <a:spLocks noChangeAspect="1"/>
          </p:cNvSpPr>
          <p:nvPr/>
        </p:nvSpPr>
        <p:spPr>
          <a:xfrm>
            <a:off x="7079272" y="54627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1" name="Oval 200"/>
          <p:cNvSpPr>
            <a:spLocks noChangeAspect="1"/>
          </p:cNvSpPr>
          <p:nvPr/>
        </p:nvSpPr>
        <p:spPr>
          <a:xfrm>
            <a:off x="6866444" y="566071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5989421" y="413748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TN</a:t>
            </a:r>
          </a:p>
        </p:txBody>
      </p:sp>
      <p:sp>
        <p:nvSpPr>
          <p:cNvPr id="204" name="Oval 203"/>
          <p:cNvSpPr>
            <a:spLocks noChangeAspect="1"/>
          </p:cNvSpPr>
          <p:nvPr/>
        </p:nvSpPr>
        <p:spPr>
          <a:xfrm>
            <a:off x="5896718" y="421025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05" name="Oval 204"/>
          <p:cNvSpPr>
            <a:spLocks noChangeAspect="1"/>
          </p:cNvSpPr>
          <p:nvPr/>
        </p:nvSpPr>
        <p:spPr>
          <a:xfrm>
            <a:off x="5465649" y="433352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" name="Oval 205"/>
          <p:cNvSpPr>
            <a:spLocks noChangeAspect="1"/>
          </p:cNvSpPr>
          <p:nvPr/>
        </p:nvSpPr>
        <p:spPr>
          <a:xfrm>
            <a:off x="4210977" y="533290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7" name="Oval 206"/>
          <p:cNvSpPr>
            <a:spLocks noChangeAspect="1"/>
          </p:cNvSpPr>
          <p:nvPr/>
        </p:nvSpPr>
        <p:spPr>
          <a:xfrm>
            <a:off x="6217439" y="36874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6069258" y="38367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KY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8097369" y="179832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</a:t>
            </a:r>
          </a:p>
        </p:txBody>
      </p:sp>
      <p:sp>
        <p:nvSpPr>
          <p:cNvPr id="210" name="Oval 209"/>
          <p:cNvSpPr>
            <a:spLocks noChangeAspect="1"/>
          </p:cNvSpPr>
          <p:nvPr/>
        </p:nvSpPr>
        <p:spPr>
          <a:xfrm>
            <a:off x="8092542" y="225798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7477779" y="1936436"/>
            <a:ext cx="2286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VT</a:t>
            </a:r>
          </a:p>
        </p:txBody>
      </p:sp>
      <p:sp>
        <p:nvSpPr>
          <p:cNvPr id="212" name="TextBox 211"/>
          <p:cNvSpPr txBox="1"/>
          <p:nvPr/>
        </p:nvSpPr>
        <p:spPr>
          <a:xfrm>
            <a:off x="7713477" y="177592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NH</a:t>
            </a:r>
          </a:p>
        </p:txBody>
      </p:sp>
      <p:sp>
        <p:nvSpPr>
          <p:cNvPr id="213" name="Oval 212"/>
          <p:cNvSpPr>
            <a:spLocks noChangeAspect="1"/>
          </p:cNvSpPr>
          <p:nvPr/>
        </p:nvSpPr>
        <p:spPr>
          <a:xfrm>
            <a:off x="7938800" y="241769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4" name="Oval 213"/>
          <p:cNvSpPr>
            <a:spLocks noChangeAspect="1"/>
          </p:cNvSpPr>
          <p:nvPr/>
        </p:nvSpPr>
        <p:spPr>
          <a:xfrm>
            <a:off x="7757008" y="22312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8275320" y="239461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MA</a:t>
            </a:r>
          </a:p>
        </p:txBody>
      </p:sp>
      <p:sp>
        <p:nvSpPr>
          <p:cNvPr id="216" name="Oval 215"/>
          <p:cNvSpPr>
            <a:spLocks noChangeAspect="1"/>
          </p:cNvSpPr>
          <p:nvPr/>
        </p:nvSpPr>
        <p:spPr>
          <a:xfrm>
            <a:off x="8013542" y="25771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8175292" y="2794351"/>
            <a:ext cx="274320" cy="1828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RI</a:t>
            </a:r>
          </a:p>
        </p:txBody>
      </p:sp>
      <p:sp>
        <p:nvSpPr>
          <p:cNvPr id="218" name="Oval 217"/>
          <p:cNvSpPr>
            <a:spLocks noChangeAspect="1"/>
          </p:cNvSpPr>
          <p:nvPr/>
        </p:nvSpPr>
        <p:spPr>
          <a:xfrm>
            <a:off x="8031959" y="268919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8000772" y="296107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CT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7923506" y="3181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NJ</a:t>
            </a:r>
          </a:p>
        </p:txBody>
      </p:sp>
      <p:sp>
        <p:nvSpPr>
          <p:cNvPr id="221" name="Oval 220"/>
          <p:cNvSpPr>
            <a:spLocks noChangeAspect="1"/>
          </p:cNvSpPr>
          <p:nvPr/>
        </p:nvSpPr>
        <p:spPr>
          <a:xfrm>
            <a:off x="7660445" y="306987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2" name="Oval 221"/>
          <p:cNvSpPr>
            <a:spLocks noChangeAspect="1"/>
          </p:cNvSpPr>
          <p:nvPr/>
        </p:nvSpPr>
        <p:spPr>
          <a:xfrm>
            <a:off x="6838299" y="308572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3" name="Oval 222"/>
          <p:cNvSpPr>
            <a:spLocks noChangeAspect="1"/>
          </p:cNvSpPr>
          <p:nvPr/>
        </p:nvSpPr>
        <p:spPr>
          <a:xfrm>
            <a:off x="7558629" y="30966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4" name="Oval 223"/>
          <p:cNvSpPr>
            <a:spLocks noChangeAspect="1"/>
          </p:cNvSpPr>
          <p:nvPr/>
        </p:nvSpPr>
        <p:spPr>
          <a:xfrm>
            <a:off x="7380392" y="316939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7850637" y="335725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DE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7913980" y="3562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MD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6728435" y="357018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WV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7017960" y="372946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VA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7868798" y="3802290"/>
            <a:ext cx="274320" cy="19303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</a:rPr>
              <a:t>DC</a:t>
            </a:r>
          </a:p>
        </p:txBody>
      </p:sp>
      <p:sp>
        <p:nvSpPr>
          <p:cNvPr id="231" name="Oval 230"/>
          <p:cNvSpPr>
            <a:spLocks noChangeAspect="1"/>
          </p:cNvSpPr>
          <p:nvPr/>
        </p:nvSpPr>
        <p:spPr>
          <a:xfrm>
            <a:off x="6892900" y="3410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3" name="Oval 232"/>
          <p:cNvSpPr>
            <a:spLocks noChangeAspect="1"/>
          </p:cNvSpPr>
          <p:nvPr/>
        </p:nvSpPr>
        <p:spPr>
          <a:xfrm>
            <a:off x="7388080" y="368922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36" name="Oval 235"/>
          <p:cNvSpPr>
            <a:spLocks noChangeAspect="1"/>
          </p:cNvSpPr>
          <p:nvPr/>
        </p:nvSpPr>
        <p:spPr>
          <a:xfrm>
            <a:off x="6892900" y="4172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7" name="Oval 236"/>
          <p:cNvSpPr>
            <a:spLocks noChangeAspect="1"/>
          </p:cNvSpPr>
          <p:nvPr/>
        </p:nvSpPr>
        <p:spPr>
          <a:xfrm>
            <a:off x="5381795" y="262741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9" name="Oval 238"/>
          <p:cNvSpPr>
            <a:spLocks noChangeAspect="1"/>
          </p:cNvSpPr>
          <p:nvPr/>
        </p:nvSpPr>
        <p:spPr>
          <a:xfrm>
            <a:off x="2092300" y="3181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0" name="Oval 239"/>
          <p:cNvSpPr>
            <a:spLocks noChangeAspect="1"/>
          </p:cNvSpPr>
          <p:nvPr/>
        </p:nvSpPr>
        <p:spPr>
          <a:xfrm>
            <a:off x="7700049" y="298423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1" name="Oval 240"/>
          <p:cNvSpPr>
            <a:spLocks noChangeAspect="1"/>
          </p:cNvSpPr>
          <p:nvPr/>
        </p:nvSpPr>
        <p:spPr>
          <a:xfrm>
            <a:off x="7893863" y="274129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2" name="Oval 241"/>
          <p:cNvSpPr>
            <a:spLocks noChangeAspect="1"/>
          </p:cNvSpPr>
          <p:nvPr/>
        </p:nvSpPr>
        <p:spPr>
          <a:xfrm>
            <a:off x="6383972" y="454288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3" name="Oval 242"/>
          <p:cNvSpPr>
            <a:spLocks noChangeAspect="1"/>
          </p:cNvSpPr>
          <p:nvPr/>
        </p:nvSpPr>
        <p:spPr>
          <a:xfrm>
            <a:off x="7236966" y="338777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6" name="Oval 245"/>
          <p:cNvSpPr>
            <a:spLocks noChangeAspect="1"/>
          </p:cNvSpPr>
          <p:nvPr/>
        </p:nvSpPr>
        <p:spPr>
          <a:xfrm>
            <a:off x="2628011" y="45286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7" name="Oval 246"/>
          <p:cNvSpPr>
            <a:spLocks noChangeAspect="1"/>
          </p:cNvSpPr>
          <p:nvPr/>
        </p:nvSpPr>
        <p:spPr>
          <a:xfrm>
            <a:off x="5297671" y="53105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48" name="Oval 247"/>
          <p:cNvSpPr>
            <a:spLocks noChangeAspect="1"/>
          </p:cNvSpPr>
          <p:nvPr/>
        </p:nvSpPr>
        <p:spPr>
          <a:xfrm>
            <a:off x="4573880" y="548248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9" name="Oval 248"/>
          <p:cNvSpPr>
            <a:spLocks noChangeAspect="1"/>
          </p:cNvSpPr>
          <p:nvPr/>
        </p:nvSpPr>
        <p:spPr>
          <a:xfrm>
            <a:off x="6092290" y="283906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7121500" y="29528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PA</a:t>
            </a:r>
          </a:p>
        </p:txBody>
      </p:sp>
      <p:sp>
        <p:nvSpPr>
          <p:cNvPr id="251" name="Oval 250"/>
          <p:cNvSpPr>
            <a:spLocks noChangeAspect="1"/>
          </p:cNvSpPr>
          <p:nvPr/>
        </p:nvSpPr>
        <p:spPr>
          <a:xfrm>
            <a:off x="540995" y="29197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2" name="Oval 251"/>
          <p:cNvSpPr>
            <a:spLocks noChangeAspect="1"/>
          </p:cNvSpPr>
          <p:nvPr/>
        </p:nvSpPr>
        <p:spPr>
          <a:xfrm>
            <a:off x="709614" y="382819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3" name="Oval 252"/>
          <p:cNvSpPr>
            <a:spLocks noChangeAspect="1"/>
          </p:cNvSpPr>
          <p:nvPr/>
        </p:nvSpPr>
        <p:spPr>
          <a:xfrm>
            <a:off x="5538216" y="50443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5" name="Oval 254"/>
          <p:cNvSpPr>
            <a:spLocks noChangeAspect="1"/>
          </p:cNvSpPr>
          <p:nvPr/>
        </p:nvSpPr>
        <p:spPr>
          <a:xfrm>
            <a:off x="4286860" y="334113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56" name="Oval 255"/>
          <p:cNvSpPr>
            <a:spLocks noChangeAspect="1"/>
          </p:cNvSpPr>
          <p:nvPr/>
        </p:nvSpPr>
        <p:spPr>
          <a:xfrm>
            <a:off x="5064100" y="45378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</a:t>
            </a:r>
          </a:p>
        </p:txBody>
      </p:sp>
      <p:sp>
        <p:nvSpPr>
          <p:cNvPr id="257" name="Oval 256"/>
          <p:cNvSpPr>
            <a:spLocks noChangeAspect="1"/>
          </p:cNvSpPr>
          <p:nvPr/>
        </p:nvSpPr>
        <p:spPr>
          <a:xfrm>
            <a:off x="7121500" y="31052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8" name="Oval 257"/>
          <p:cNvSpPr>
            <a:spLocks noChangeAspect="1"/>
          </p:cNvSpPr>
          <p:nvPr/>
        </p:nvSpPr>
        <p:spPr>
          <a:xfrm>
            <a:off x="7593368" y="332033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9" name="Oval 258"/>
          <p:cNvSpPr>
            <a:spLocks noChangeAspect="1"/>
          </p:cNvSpPr>
          <p:nvPr/>
        </p:nvSpPr>
        <p:spPr>
          <a:xfrm>
            <a:off x="7197700" y="343226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0" name="Oval 259"/>
          <p:cNvSpPr>
            <a:spLocks noChangeAspect="1"/>
          </p:cNvSpPr>
          <p:nvPr/>
        </p:nvSpPr>
        <p:spPr>
          <a:xfrm>
            <a:off x="7397290" y="330588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62" name="Oval 261"/>
          <p:cNvSpPr>
            <a:spLocks noChangeAspect="1"/>
          </p:cNvSpPr>
          <p:nvPr/>
        </p:nvSpPr>
        <p:spPr>
          <a:xfrm>
            <a:off x="6294412" y="287802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3" name="Oval 262"/>
          <p:cNvSpPr>
            <a:spLocks noChangeAspect="1"/>
          </p:cNvSpPr>
          <p:nvPr/>
        </p:nvSpPr>
        <p:spPr>
          <a:xfrm>
            <a:off x="7611136" y="29232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5" name="Oval 264"/>
          <p:cNvSpPr>
            <a:spLocks noChangeAspect="1"/>
          </p:cNvSpPr>
          <p:nvPr/>
        </p:nvSpPr>
        <p:spPr>
          <a:xfrm>
            <a:off x="3768700" y="21908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267" name="Oval 266"/>
          <p:cNvSpPr>
            <a:spLocks noChangeAspect="1"/>
          </p:cNvSpPr>
          <p:nvPr/>
        </p:nvSpPr>
        <p:spPr>
          <a:xfrm>
            <a:off x="4723898" y="235856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8" name="Oval 267"/>
          <p:cNvSpPr>
            <a:spLocks noChangeAspect="1"/>
          </p:cNvSpPr>
          <p:nvPr/>
        </p:nvSpPr>
        <p:spPr>
          <a:xfrm>
            <a:off x="4820260" y="24804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rgbClr val="7F7F7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Oval 271"/>
          <p:cNvSpPr>
            <a:spLocks noChangeAspect="1"/>
          </p:cNvSpPr>
          <p:nvPr/>
        </p:nvSpPr>
        <p:spPr>
          <a:xfrm>
            <a:off x="411371" y="339327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73" name="Oval 272"/>
          <p:cNvSpPr>
            <a:spLocks noChangeAspect="1"/>
          </p:cNvSpPr>
          <p:nvPr/>
        </p:nvSpPr>
        <p:spPr>
          <a:xfrm>
            <a:off x="5953259" y="45748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5" name="TextBox 274"/>
          <p:cNvSpPr txBox="1"/>
          <p:nvPr/>
        </p:nvSpPr>
        <p:spPr>
          <a:xfrm>
            <a:off x="3741619" y="262741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SD</a:t>
            </a:r>
          </a:p>
        </p:txBody>
      </p:sp>
      <p:sp>
        <p:nvSpPr>
          <p:cNvPr id="279" name="Oval 278"/>
          <p:cNvSpPr>
            <a:spLocks noChangeAspect="1"/>
          </p:cNvSpPr>
          <p:nvPr/>
        </p:nvSpPr>
        <p:spPr>
          <a:xfrm>
            <a:off x="4293686" y="515366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0" name="Oval 279"/>
          <p:cNvSpPr>
            <a:spLocks noChangeAspect="1"/>
          </p:cNvSpPr>
          <p:nvPr/>
        </p:nvSpPr>
        <p:spPr>
          <a:xfrm>
            <a:off x="6005329" y="48426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1" name="Oval 280"/>
          <p:cNvSpPr>
            <a:spLocks noChangeAspect="1"/>
          </p:cNvSpPr>
          <p:nvPr/>
        </p:nvSpPr>
        <p:spPr>
          <a:xfrm>
            <a:off x="7193689" y="329904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</a:t>
            </a:r>
          </a:p>
        </p:txBody>
      </p:sp>
      <p:sp>
        <p:nvSpPr>
          <p:cNvPr id="282" name="Oval 281"/>
          <p:cNvSpPr>
            <a:spLocks noChangeAspect="1"/>
          </p:cNvSpPr>
          <p:nvPr/>
        </p:nvSpPr>
        <p:spPr>
          <a:xfrm>
            <a:off x="584175" y="33433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6" name="Oval 285"/>
          <p:cNvSpPr>
            <a:spLocks noChangeAspect="1"/>
          </p:cNvSpPr>
          <p:nvPr/>
        </p:nvSpPr>
        <p:spPr>
          <a:xfrm>
            <a:off x="1402237" y="394503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87" name="Isosceles Triangle 286"/>
          <p:cNvSpPr>
            <a:spLocks noChangeAspect="1"/>
          </p:cNvSpPr>
          <p:nvPr/>
        </p:nvSpPr>
        <p:spPr>
          <a:xfrm>
            <a:off x="5639956" y="42726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288" name="Isosceles Triangle 287"/>
          <p:cNvSpPr>
            <a:spLocks noChangeAspect="1"/>
          </p:cNvSpPr>
          <p:nvPr/>
        </p:nvSpPr>
        <p:spPr>
          <a:xfrm>
            <a:off x="5891639" y="4235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300" dirty="0">
                <a:solidFill>
                  <a:schemeClr val="bg1"/>
                </a:solidFill>
                <a:latin typeface="Calibri" pitchFamily="34" charset="0"/>
              </a:rPr>
              <a:t>20</a:t>
            </a:r>
          </a:p>
        </p:txBody>
      </p:sp>
      <p:sp>
        <p:nvSpPr>
          <p:cNvPr id="290" name="Isosceles Triangle 289"/>
          <p:cNvSpPr>
            <a:spLocks noChangeAspect="1"/>
          </p:cNvSpPr>
          <p:nvPr/>
        </p:nvSpPr>
        <p:spPr>
          <a:xfrm>
            <a:off x="6166777" y="429695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1" name="Isosceles Triangle 290"/>
          <p:cNvSpPr>
            <a:spLocks noChangeAspect="1"/>
          </p:cNvSpPr>
          <p:nvPr/>
        </p:nvSpPr>
        <p:spPr>
          <a:xfrm>
            <a:off x="6496660" y="414558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2" name="Isosceles Triangle 291"/>
          <p:cNvSpPr>
            <a:spLocks noChangeAspect="1"/>
          </p:cNvSpPr>
          <p:nvPr/>
        </p:nvSpPr>
        <p:spPr>
          <a:xfrm>
            <a:off x="6424747" y="410843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300" dirty="0">
                <a:solidFill>
                  <a:schemeClr val="bg1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294" name="Isosceles Triangle 293"/>
          <p:cNvSpPr>
            <a:spLocks noChangeAspect="1"/>
          </p:cNvSpPr>
          <p:nvPr/>
        </p:nvSpPr>
        <p:spPr>
          <a:xfrm>
            <a:off x="7092660" y="26434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5" name="Isosceles Triangle 294"/>
          <p:cNvSpPr>
            <a:spLocks noChangeAspect="1"/>
          </p:cNvSpPr>
          <p:nvPr/>
        </p:nvSpPr>
        <p:spPr>
          <a:xfrm>
            <a:off x="7440894" y="26891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6" name="Isosceles Triangle 295"/>
          <p:cNvSpPr>
            <a:spLocks noChangeAspect="1"/>
          </p:cNvSpPr>
          <p:nvPr/>
        </p:nvSpPr>
        <p:spPr>
          <a:xfrm>
            <a:off x="7685132" y="27385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8" name="Isosceles Triangle 297"/>
          <p:cNvSpPr>
            <a:spLocks noChangeAspect="1"/>
          </p:cNvSpPr>
          <p:nvPr/>
        </p:nvSpPr>
        <p:spPr>
          <a:xfrm>
            <a:off x="7580376" y="255548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9" name="Isosceles Triangle 298"/>
          <p:cNvSpPr>
            <a:spLocks noChangeAspect="1"/>
          </p:cNvSpPr>
          <p:nvPr/>
        </p:nvSpPr>
        <p:spPr>
          <a:xfrm>
            <a:off x="6907546" y="437016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00" name="Isosceles Triangle 299"/>
          <p:cNvSpPr>
            <a:spLocks noChangeAspect="1"/>
          </p:cNvSpPr>
          <p:nvPr/>
        </p:nvSpPr>
        <p:spPr>
          <a:xfrm>
            <a:off x="5277510" y="53562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01" name="Isosceles Triangle 300"/>
          <p:cNvSpPr>
            <a:spLocks noChangeAspect="1"/>
          </p:cNvSpPr>
          <p:nvPr/>
        </p:nvSpPr>
        <p:spPr>
          <a:xfrm>
            <a:off x="8059262" y="255045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2" name="Isosceles Triangle 301"/>
          <p:cNvSpPr>
            <a:spLocks noChangeAspect="1"/>
          </p:cNvSpPr>
          <p:nvPr/>
        </p:nvSpPr>
        <p:spPr>
          <a:xfrm>
            <a:off x="8053163" y="24182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3" name="Isosceles Triangle 302"/>
          <p:cNvSpPr>
            <a:spLocks noChangeAspect="1"/>
          </p:cNvSpPr>
          <p:nvPr/>
        </p:nvSpPr>
        <p:spPr>
          <a:xfrm>
            <a:off x="7516700" y="37395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4" name="Isosceles Triangle 303"/>
          <p:cNvSpPr>
            <a:spLocks noChangeAspect="1"/>
          </p:cNvSpPr>
          <p:nvPr/>
        </p:nvSpPr>
        <p:spPr>
          <a:xfrm>
            <a:off x="7334860" y="3791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6" name="Isosceles Triangle 305"/>
          <p:cNvSpPr>
            <a:spLocks noChangeAspect="1"/>
          </p:cNvSpPr>
          <p:nvPr/>
        </p:nvSpPr>
        <p:spPr>
          <a:xfrm>
            <a:off x="7164403" y="34417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07" name="Isosceles Triangle 306"/>
          <p:cNvSpPr>
            <a:spLocks noChangeAspect="1"/>
          </p:cNvSpPr>
          <p:nvPr/>
        </p:nvSpPr>
        <p:spPr>
          <a:xfrm>
            <a:off x="7140460" y="36087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8" name="Isosceles Triangle 307"/>
          <p:cNvSpPr>
            <a:spLocks noChangeAspect="1"/>
          </p:cNvSpPr>
          <p:nvPr/>
        </p:nvSpPr>
        <p:spPr>
          <a:xfrm>
            <a:off x="6834481" y="34469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0" name="Isosceles Triangle 309"/>
          <p:cNvSpPr>
            <a:spLocks noChangeAspect="1"/>
          </p:cNvSpPr>
          <p:nvPr/>
        </p:nvSpPr>
        <p:spPr>
          <a:xfrm>
            <a:off x="6754205" y="375275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2" name="Isosceles Triangle 311"/>
          <p:cNvSpPr>
            <a:spLocks noChangeAspect="1"/>
          </p:cNvSpPr>
          <p:nvPr/>
        </p:nvSpPr>
        <p:spPr>
          <a:xfrm>
            <a:off x="5957815" y="38102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3" name="Isosceles Triangle 312"/>
          <p:cNvSpPr>
            <a:spLocks noChangeAspect="1"/>
          </p:cNvSpPr>
          <p:nvPr/>
        </p:nvSpPr>
        <p:spPr>
          <a:xfrm>
            <a:off x="6334124" y="44987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4" name="Isosceles Triangle 313"/>
          <p:cNvSpPr>
            <a:spLocks noChangeAspect="1"/>
          </p:cNvSpPr>
          <p:nvPr/>
        </p:nvSpPr>
        <p:spPr>
          <a:xfrm>
            <a:off x="6649060" y="4995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5" name="Isosceles Triangle 314"/>
          <p:cNvSpPr>
            <a:spLocks noChangeAspect="1"/>
          </p:cNvSpPr>
          <p:nvPr/>
        </p:nvSpPr>
        <p:spPr>
          <a:xfrm>
            <a:off x="7215305" y="4172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6" name="Isosceles Triangle 315"/>
          <p:cNvSpPr>
            <a:spLocks noChangeAspect="1"/>
          </p:cNvSpPr>
          <p:nvPr/>
        </p:nvSpPr>
        <p:spPr>
          <a:xfrm>
            <a:off x="7408126" y="34198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7" name="Isosceles Triangle 316"/>
          <p:cNvSpPr>
            <a:spLocks noChangeAspect="1"/>
          </p:cNvSpPr>
          <p:nvPr/>
        </p:nvSpPr>
        <p:spPr>
          <a:xfrm>
            <a:off x="1406500" y="46509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Isosceles Triangle 317"/>
          <p:cNvSpPr>
            <a:spLocks noChangeAspect="1"/>
          </p:cNvSpPr>
          <p:nvPr/>
        </p:nvSpPr>
        <p:spPr>
          <a:xfrm>
            <a:off x="1959434" y="49202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Isosceles Triangle 318"/>
          <p:cNvSpPr>
            <a:spLocks noChangeAspect="1"/>
          </p:cNvSpPr>
          <p:nvPr/>
        </p:nvSpPr>
        <p:spPr>
          <a:xfrm>
            <a:off x="2170731" y="49657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Isosceles Triangle 321"/>
          <p:cNvSpPr>
            <a:spLocks noChangeAspect="1"/>
          </p:cNvSpPr>
          <p:nvPr/>
        </p:nvSpPr>
        <p:spPr>
          <a:xfrm>
            <a:off x="5537264" y="50712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3" name="Isosceles Triangle 322"/>
          <p:cNvSpPr>
            <a:spLocks noChangeAspect="1"/>
          </p:cNvSpPr>
          <p:nvPr/>
        </p:nvSpPr>
        <p:spPr>
          <a:xfrm>
            <a:off x="5521350" y="5376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4" name="Isosceles Triangle 323"/>
          <p:cNvSpPr>
            <a:spLocks noChangeAspect="1"/>
          </p:cNvSpPr>
          <p:nvPr/>
        </p:nvSpPr>
        <p:spPr>
          <a:xfrm>
            <a:off x="5137175" y="53564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5" name="Oval 324"/>
          <p:cNvSpPr>
            <a:spLocks noChangeAspect="1"/>
          </p:cNvSpPr>
          <p:nvPr/>
        </p:nvSpPr>
        <p:spPr>
          <a:xfrm>
            <a:off x="6664300" y="4324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30" name="Table 3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947419"/>
              </p:ext>
            </p:extLst>
          </p:nvPr>
        </p:nvGraphicFramePr>
        <p:xfrm>
          <a:off x="182880" y="6376985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693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TtT Sessions Conducted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31" name="Text Box 5"/>
          <p:cNvSpPr txBox="1">
            <a:spLocks noChangeArrowheads="1"/>
          </p:cNvSpPr>
          <p:nvPr/>
        </p:nvSpPr>
        <p:spPr bwMode="auto">
          <a:xfrm>
            <a:off x="7680960" y="4282440"/>
            <a:ext cx="146304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FHWA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Sponsored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2" name="Oval 331"/>
          <p:cNvSpPr>
            <a:spLocks noChangeAspect="1"/>
          </p:cNvSpPr>
          <p:nvPr/>
        </p:nvSpPr>
        <p:spPr>
          <a:xfrm>
            <a:off x="7498080" y="442310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rgbClr val="7F7F7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3" name="Text Box 5"/>
          <p:cNvSpPr txBox="1">
            <a:spLocks noChangeArrowheads="1"/>
          </p:cNvSpPr>
          <p:nvPr/>
        </p:nvSpPr>
        <p:spPr bwMode="auto">
          <a:xfrm>
            <a:off x="7680960" y="4739640"/>
            <a:ext cx="146304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State/Local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Led/Funded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5" name="Text Box 5"/>
          <p:cNvSpPr txBox="1">
            <a:spLocks noChangeArrowheads="1"/>
          </p:cNvSpPr>
          <p:nvPr/>
        </p:nvSpPr>
        <p:spPr bwMode="auto">
          <a:xfrm>
            <a:off x="7680960" y="5836920"/>
            <a:ext cx="146304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Virtual TtT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Session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6" name="Isosceles Triangle 335"/>
          <p:cNvSpPr>
            <a:spLocks noChangeAspect="1"/>
          </p:cNvSpPr>
          <p:nvPr/>
        </p:nvSpPr>
        <p:spPr>
          <a:xfrm>
            <a:off x="7498080" y="48768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6" name="Oval 405"/>
          <p:cNvSpPr>
            <a:spLocks noChangeAspect="1"/>
          </p:cNvSpPr>
          <p:nvPr/>
        </p:nvSpPr>
        <p:spPr>
          <a:xfrm>
            <a:off x="1112368" y="52039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7" name="Oval 406"/>
          <p:cNvSpPr>
            <a:spLocks noChangeAspect="1"/>
          </p:cNvSpPr>
          <p:nvPr/>
        </p:nvSpPr>
        <p:spPr>
          <a:xfrm>
            <a:off x="1065353" y="557503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8" name="Oval 407"/>
          <p:cNvSpPr>
            <a:spLocks noChangeAspect="1"/>
          </p:cNvSpPr>
          <p:nvPr/>
        </p:nvSpPr>
        <p:spPr>
          <a:xfrm>
            <a:off x="2628011" y="571100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1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12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13" name="TextBox 412"/>
          <p:cNvSpPr txBox="1"/>
          <p:nvPr/>
        </p:nvSpPr>
        <p:spPr>
          <a:xfrm>
            <a:off x="6303162" y="61062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14" name="Oval 413"/>
          <p:cNvSpPr>
            <a:spLocks noChangeAspect="1"/>
          </p:cNvSpPr>
          <p:nvPr/>
        </p:nvSpPr>
        <p:spPr>
          <a:xfrm>
            <a:off x="6561280" y="606737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dirty="0">
                <a:latin typeface="Calibri"/>
                <a:ea typeface="+mn-ea"/>
                <a:cs typeface="+mn-cs"/>
              </a:rPr>
              <a:t>2</a:t>
            </a:r>
            <a:endParaRPr kumimoji="0" lang="en-US" sz="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5" name="Isosceles Triangle 414"/>
          <p:cNvSpPr>
            <a:spLocks noChangeAspect="1"/>
          </p:cNvSpPr>
          <p:nvPr/>
        </p:nvSpPr>
        <p:spPr>
          <a:xfrm>
            <a:off x="5373475" y="49617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16" name="Isosceles Triangle 415"/>
          <p:cNvSpPr>
            <a:spLocks noChangeAspect="1"/>
          </p:cNvSpPr>
          <p:nvPr/>
        </p:nvSpPr>
        <p:spPr>
          <a:xfrm>
            <a:off x="5327802" y="47015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6" name="Oval 265"/>
          <p:cNvSpPr>
            <a:spLocks noChangeAspect="1"/>
          </p:cNvSpPr>
          <p:nvPr/>
        </p:nvSpPr>
        <p:spPr>
          <a:xfrm>
            <a:off x="5944354" y="334549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21" name="TextBox 320"/>
          <p:cNvSpPr txBox="1"/>
          <p:nvPr/>
        </p:nvSpPr>
        <p:spPr>
          <a:xfrm>
            <a:off x="809727" y="526227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AK</a:t>
            </a:r>
          </a:p>
        </p:txBody>
      </p:sp>
      <p:sp>
        <p:nvSpPr>
          <p:cNvPr id="329" name="Isosceles Triangle 328"/>
          <p:cNvSpPr>
            <a:spLocks noChangeAspect="1"/>
          </p:cNvSpPr>
          <p:nvPr/>
        </p:nvSpPr>
        <p:spPr>
          <a:xfrm>
            <a:off x="6887874" y="528261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2987879" y="602303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HI</a:t>
            </a:r>
          </a:p>
        </p:txBody>
      </p:sp>
      <p:sp>
        <p:nvSpPr>
          <p:cNvPr id="344" name="Isosceles Triangle 343"/>
          <p:cNvSpPr>
            <a:spLocks noChangeAspect="1"/>
          </p:cNvSpPr>
          <p:nvPr/>
        </p:nvSpPr>
        <p:spPr>
          <a:xfrm>
            <a:off x="5973202" y="42677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28" name="Isosceles Triangle 327"/>
          <p:cNvSpPr>
            <a:spLocks noChangeAspect="1"/>
          </p:cNvSpPr>
          <p:nvPr/>
        </p:nvSpPr>
        <p:spPr>
          <a:xfrm>
            <a:off x="7095126" y="548181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141" name="Straight Connector 140"/>
          <p:cNvCxnSpPr>
            <a:stCxn id="227" idx="5"/>
          </p:cNvCxnSpPr>
          <p:nvPr/>
        </p:nvCxnSpPr>
        <p:spPr>
          <a:xfrm>
            <a:off x="7359754" y="3429237"/>
            <a:ext cx="515060" cy="39016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353" name="Oval 352"/>
          <p:cNvSpPr>
            <a:spLocks noChangeAspect="1"/>
          </p:cNvSpPr>
          <p:nvPr/>
        </p:nvSpPr>
        <p:spPr>
          <a:xfrm>
            <a:off x="2546006" y="359105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4" name="Isosceles Triangle 353"/>
          <p:cNvSpPr>
            <a:spLocks noChangeAspect="1"/>
          </p:cNvSpPr>
          <p:nvPr/>
        </p:nvSpPr>
        <p:spPr>
          <a:xfrm>
            <a:off x="4416320" y="32237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55" name="Isosceles Triangle 354"/>
          <p:cNvSpPr>
            <a:spLocks noChangeAspect="1"/>
          </p:cNvSpPr>
          <p:nvPr/>
        </p:nvSpPr>
        <p:spPr>
          <a:xfrm>
            <a:off x="7139810" y="46133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26" name="Oval 325"/>
          <p:cNvSpPr>
            <a:spLocks noChangeAspect="1"/>
          </p:cNvSpPr>
          <p:nvPr/>
        </p:nvSpPr>
        <p:spPr>
          <a:xfrm>
            <a:off x="3041566" y="375408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Diamond 2"/>
          <p:cNvSpPr/>
          <p:nvPr/>
        </p:nvSpPr>
        <p:spPr>
          <a:xfrm>
            <a:off x="7498080" y="542544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Text Box 5"/>
          <p:cNvSpPr txBox="1">
            <a:spLocks noChangeArrowheads="1"/>
          </p:cNvSpPr>
          <p:nvPr/>
        </p:nvSpPr>
        <p:spPr bwMode="auto">
          <a:xfrm>
            <a:off x="7680960" y="5242560"/>
            <a:ext cx="14630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noProof="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FHWA</a:t>
            </a:r>
            <a:r>
              <a:rPr lang="en-US" sz="1000" b="1" noProof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State/Local Co-Sponsored</a:t>
            </a:r>
            <a:endParaRPr kumimoji="0" lang="en-US" sz="1000" b="1" i="0" u="none" strike="noStrike" kern="1200" cap="none" spc="0" normalizeH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9" name="Diamond 348"/>
          <p:cNvSpPr/>
          <p:nvPr/>
        </p:nvSpPr>
        <p:spPr>
          <a:xfrm>
            <a:off x="1030897" y="189214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Diamond 349"/>
          <p:cNvSpPr/>
          <p:nvPr/>
        </p:nvSpPr>
        <p:spPr>
          <a:xfrm>
            <a:off x="701371" y="20063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Isosceles Triangle 282"/>
          <p:cNvSpPr>
            <a:spLocks noChangeAspect="1"/>
          </p:cNvSpPr>
          <p:nvPr/>
        </p:nvSpPr>
        <p:spPr>
          <a:xfrm>
            <a:off x="1040041" y="192517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7312349" y="591007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5943680" y="2514784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Diamond 360"/>
          <p:cNvSpPr/>
          <p:nvPr/>
        </p:nvSpPr>
        <p:spPr>
          <a:xfrm>
            <a:off x="6574335" y="515807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Diamond 361"/>
          <p:cNvSpPr/>
          <p:nvPr/>
        </p:nvSpPr>
        <p:spPr>
          <a:xfrm>
            <a:off x="5142537" y="265382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63" name="Diamond 362"/>
          <p:cNvSpPr/>
          <p:nvPr/>
        </p:nvSpPr>
        <p:spPr>
          <a:xfrm>
            <a:off x="1402237" y="397149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Diamond 363"/>
          <p:cNvSpPr/>
          <p:nvPr/>
        </p:nvSpPr>
        <p:spPr>
          <a:xfrm>
            <a:off x="4004280" y="3339943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Diamond 364"/>
          <p:cNvSpPr/>
          <p:nvPr/>
        </p:nvSpPr>
        <p:spPr>
          <a:xfrm>
            <a:off x="4208984" y="2775536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Diamond 365"/>
          <p:cNvSpPr/>
          <p:nvPr/>
        </p:nvSpPr>
        <p:spPr>
          <a:xfrm>
            <a:off x="3406746" y="265545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Diamond 366"/>
          <p:cNvSpPr/>
          <p:nvPr/>
        </p:nvSpPr>
        <p:spPr>
          <a:xfrm>
            <a:off x="4998162" y="3632789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Diamond 369"/>
          <p:cNvSpPr/>
          <p:nvPr/>
        </p:nvSpPr>
        <p:spPr>
          <a:xfrm>
            <a:off x="877780" y="22104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Isosceles Triangle 338"/>
          <p:cNvSpPr>
            <a:spLocks noChangeAspect="1"/>
          </p:cNvSpPr>
          <p:nvPr/>
        </p:nvSpPr>
        <p:spPr>
          <a:xfrm>
            <a:off x="494318" y="33664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Oval 355"/>
          <p:cNvSpPr>
            <a:spLocks noChangeAspect="1"/>
          </p:cNvSpPr>
          <p:nvPr/>
        </p:nvSpPr>
        <p:spPr>
          <a:xfrm>
            <a:off x="5563108" y="542693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6" name="Diamond 345"/>
          <p:cNvSpPr/>
          <p:nvPr/>
        </p:nvSpPr>
        <p:spPr>
          <a:xfrm>
            <a:off x="2531172" y="38533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773160" y="418881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Isosceles Triangle 370"/>
          <p:cNvSpPr>
            <a:spLocks noChangeAspect="1"/>
          </p:cNvSpPr>
          <p:nvPr/>
        </p:nvSpPr>
        <p:spPr>
          <a:xfrm>
            <a:off x="7047452" y="583692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7" name="Diamond 326"/>
          <p:cNvSpPr/>
          <p:nvPr/>
        </p:nvSpPr>
        <p:spPr>
          <a:xfrm>
            <a:off x="1522624" y="418091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Diamond 339"/>
          <p:cNvSpPr/>
          <p:nvPr/>
        </p:nvSpPr>
        <p:spPr>
          <a:xfrm>
            <a:off x="411371" y="343963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Diamond 346"/>
          <p:cNvSpPr/>
          <p:nvPr/>
        </p:nvSpPr>
        <p:spPr>
          <a:xfrm>
            <a:off x="4376210" y="493318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val 275"/>
          <p:cNvSpPr>
            <a:spLocks noChangeAspect="1"/>
          </p:cNvSpPr>
          <p:nvPr/>
        </p:nvSpPr>
        <p:spPr>
          <a:xfrm>
            <a:off x="4445769" y="49347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9" name="Diamond 368"/>
          <p:cNvSpPr/>
          <p:nvPr/>
        </p:nvSpPr>
        <p:spPr>
          <a:xfrm>
            <a:off x="6892739" y="3827623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Diamond 342"/>
          <p:cNvSpPr/>
          <p:nvPr/>
        </p:nvSpPr>
        <p:spPr>
          <a:xfrm>
            <a:off x="7406326" y="372550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Isosceles Triangle 377"/>
          <p:cNvSpPr>
            <a:spLocks noChangeAspect="1"/>
          </p:cNvSpPr>
          <p:nvPr/>
        </p:nvSpPr>
        <p:spPr>
          <a:xfrm>
            <a:off x="7313743" y="57147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9" name="Isosceles Triangle 378"/>
          <p:cNvSpPr>
            <a:spLocks noChangeAspect="1"/>
          </p:cNvSpPr>
          <p:nvPr/>
        </p:nvSpPr>
        <p:spPr>
          <a:xfrm>
            <a:off x="7329414" y="5827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3" name="Isosceles Triangle 372"/>
          <p:cNvSpPr>
            <a:spLocks noChangeAspect="1"/>
          </p:cNvSpPr>
          <p:nvPr/>
        </p:nvSpPr>
        <p:spPr>
          <a:xfrm>
            <a:off x="6513757" y="460710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6" name="Diamond 375"/>
          <p:cNvSpPr/>
          <p:nvPr/>
        </p:nvSpPr>
        <p:spPr>
          <a:xfrm>
            <a:off x="915492" y="1671394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384" name="Isosceles Triangle 383"/>
          <p:cNvSpPr>
            <a:spLocks noChangeAspect="1"/>
          </p:cNvSpPr>
          <p:nvPr/>
        </p:nvSpPr>
        <p:spPr>
          <a:xfrm>
            <a:off x="6867882" y="557798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5" name="Isosceles Triangle 384"/>
          <p:cNvSpPr>
            <a:spLocks noChangeAspect="1"/>
          </p:cNvSpPr>
          <p:nvPr/>
        </p:nvSpPr>
        <p:spPr>
          <a:xfrm>
            <a:off x="7305742" y="25649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88" name="Oval 387"/>
          <p:cNvSpPr>
            <a:spLocks noChangeAspect="1"/>
          </p:cNvSpPr>
          <p:nvPr/>
        </p:nvSpPr>
        <p:spPr>
          <a:xfrm>
            <a:off x="6281931" y="37148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5" name="Isosceles Triangle 374"/>
          <p:cNvSpPr>
            <a:spLocks noChangeAspect="1"/>
          </p:cNvSpPr>
          <p:nvPr/>
        </p:nvSpPr>
        <p:spPr>
          <a:xfrm>
            <a:off x="6801510" y="37686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0" name="Isosceles Triangle 379"/>
          <p:cNvSpPr>
            <a:spLocks noChangeAspect="1"/>
          </p:cNvSpPr>
          <p:nvPr/>
        </p:nvSpPr>
        <p:spPr>
          <a:xfrm>
            <a:off x="4851540" y="488856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9" name="Isosceles Triangle 388"/>
          <p:cNvSpPr>
            <a:spLocks noChangeAspect="1"/>
          </p:cNvSpPr>
          <p:nvPr/>
        </p:nvSpPr>
        <p:spPr>
          <a:xfrm>
            <a:off x="5675277" y="525227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7" name="Isosceles Triangle 396"/>
          <p:cNvSpPr>
            <a:spLocks noChangeAspect="1"/>
          </p:cNvSpPr>
          <p:nvPr/>
        </p:nvSpPr>
        <p:spPr>
          <a:xfrm>
            <a:off x="805841" y="42254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Isosceles Triangle 380"/>
          <p:cNvSpPr>
            <a:spLocks noChangeAspect="1"/>
          </p:cNvSpPr>
          <p:nvPr/>
        </p:nvSpPr>
        <p:spPr>
          <a:xfrm>
            <a:off x="7037335" y="41457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8" name="Isosceles Triangle 397"/>
          <p:cNvSpPr>
            <a:spLocks noChangeAspect="1"/>
          </p:cNvSpPr>
          <p:nvPr/>
        </p:nvSpPr>
        <p:spPr>
          <a:xfrm>
            <a:off x="7013676" y="399532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7007417" y="402888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NC</a:t>
            </a:r>
          </a:p>
        </p:txBody>
      </p:sp>
      <p:sp>
        <p:nvSpPr>
          <p:cNvPr id="399" name="Isosceles Triangle 398"/>
          <p:cNvSpPr>
            <a:spLocks noChangeAspect="1"/>
          </p:cNvSpPr>
          <p:nvPr/>
        </p:nvSpPr>
        <p:spPr>
          <a:xfrm>
            <a:off x="7405866" y="428031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00" name="Isosceles Triangle 399"/>
          <p:cNvSpPr>
            <a:spLocks noChangeAspect="1"/>
          </p:cNvSpPr>
          <p:nvPr/>
        </p:nvSpPr>
        <p:spPr>
          <a:xfrm>
            <a:off x="3047349" y="37809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Isosceles Triangle 403"/>
          <p:cNvSpPr>
            <a:spLocks noChangeAspect="1"/>
          </p:cNvSpPr>
          <p:nvPr/>
        </p:nvSpPr>
        <p:spPr>
          <a:xfrm>
            <a:off x="7643462" y="349165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5" name="Diamond 404"/>
          <p:cNvSpPr/>
          <p:nvPr/>
        </p:nvSpPr>
        <p:spPr>
          <a:xfrm>
            <a:off x="7756937" y="225798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Diamond 408"/>
          <p:cNvSpPr/>
          <p:nvPr/>
        </p:nvSpPr>
        <p:spPr>
          <a:xfrm>
            <a:off x="7378176" y="37481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Isosceles Triangle 340"/>
          <p:cNvSpPr>
            <a:spLocks noChangeAspect="1"/>
          </p:cNvSpPr>
          <p:nvPr/>
        </p:nvSpPr>
        <p:spPr>
          <a:xfrm>
            <a:off x="4407088" y="439586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2" name="Oval 391"/>
          <p:cNvSpPr>
            <a:spLocks noChangeAspect="1"/>
          </p:cNvSpPr>
          <p:nvPr/>
        </p:nvSpPr>
        <p:spPr>
          <a:xfrm>
            <a:off x="7707652" y="32060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5" name="Isosceles Triangle 394"/>
          <p:cNvSpPr>
            <a:spLocks noChangeAspect="1"/>
          </p:cNvSpPr>
          <p:nvPr/>
        </p:nvSpPr>
        <p:spPr>
          <a:xfrm>
            <a:off x="4385354" y="4985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2" name="Diamond 421"/>
          <p:cNvSpPr/>
          <p:nvPr/>
        </p:nvSpPr>
        <p:spPr>
          <a:xfrm>
            <a:off x="676580" y="215441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Isosceles Triangle 392"/>
          <p:cNvSpPr>
            <a:spLocks noChangeAspect="1"/>
          </p:cNvSpPr>
          <p:nvPr/>
        </p:nvSpPr>
        <p:spPr>
          <a:xfrm>
            <a:off x="701015" y="415766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Isosceles Triangle 393"/>
          <p:cNvSpPr>
            <a:spLocks noChangeAspect="1"/>
          </p:cNvSpPr>
          <p:nvPr/>
        </p:nvSpPr>
        <p:spPr>
          <a:xfrm>
            <a:off x="5600673" y="50464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6" name="Diamond 395"/>
          <p:cNvSpPr/>
          <p:nvPr/>
        </p:nvSpPr>
        <p:spPr>
          <a:xfrm>
            <a:off x="6672630" y="3901514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Oval 402"/>
          <p:cNvSpPr>
            <a:spLocks noChangeAspect="1"/>
          </p:cNvSpPr>
          <p:nvPr/>
        </p:nvSpPr>
        <p:spPr>
          <a:xfrm>
            <a:off x="8218809" y="195880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4" name="Isosceles Triangle 423"/>
          <p:cNvSpPr>
            <a:spLocks noChangeAspect="1"/>
          </p:cNvSpPr>
          <p:nvPr/>
        </p:nvSpPr>
        <p:spPr>
          <a:xfrm>
            <a:off x="7233218" y="27070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418" name="Isosceles Triangle 417"/>
          <p:cNvSpPr>
            <a:spLocks noChangeAspect="1"/>
          </p:cNvSpPr>
          <p:nvPr/>
        </p:nvSpPr>
        <p:spPr>
          <a:xfrm>
            <a:off x="8181554" y="262741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19" name="Diamond 418"/>
          <p:cNvSpPr/>
          <p:nvPr/>
        </p:nvSpPr>
        <p:spPr>
          <a:xfrm>
            <a:off x="7468400" y="376791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5" name="Diamond 424"/>
          <p:cNvSpPr/>
          <p:nvPr/>
        </p:nvSpPr>
        <p:spPr>
          <a:xfrm>
            <a:off x="7167220" y="364433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6" name="Diamond 425"/>
          <p:cNvSpPr/>
          <p:nvPr/>
        </p:nvSpPr>
        <p:spPr>
          <a:xfrm>
            <a:off x="6959558" y="3828609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Isosceles Triangle 400"/>
          <p:cNvSpPr>
            <a:spLocks noChangeAspect="1"/>
          </p:cNvSpPr>
          <p:nvPr/>
        </p:nvSpPr>
        <p:spPr>
          <a:xfrm>
            <a:off x="4490485" y="4235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Isosceles Triangle 416"/>
          <p:cNvSpPr>
            <a:spLocks noChangeAspect="1"/>
          </p:cNvSpPr>
          <p:nvPr/>
        </p:nvSpPr>
        <p:spPr>
          <a:xfrm>
            <a:off x="4315670" y="41958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Isosceles Triangle 419"/>
          <p:cNvSpPr>
            <a:spLocks noChangeAspect="1"/>
          </p:cNvSpPr>
          <p:nvPr/>
        </p:nvSpPr>
        <p:spPr>
          <a:xfrm>
            <a:off x="4654874" y="44042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5945893" y="337063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31" name="Isosceles Triangle 430"/>
          <p:cNvSpPr>
            <a:spLocks noChangeAspect="1"/>
          </p:cNvSpPr>
          <p:nvPr/>
        </p:nvSpPr>
        <p:spPr>
          <a:xfrm>
            <a:off x="4201268" y="43796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429" name="Isosceles Triangle 428"/>
          <p:cNvSpPr>
            <a:spLocks noChangeAspect="1"/>
          </p:cNvSpPr>
          <p:nvPr/>
        </p:nvSpPr>
        <p:spPr>
          <a:xfrm>
            <a:off x="7690484" y="25637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35" name="Diamond 434"/>
          <p:cNvSpPr/>
          <p:nvPr/>
        </p:nvSpPr>
        <p:spPr>
          <a:xfrm>
            <a:off x="1928752" y="4217767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" name="Diamond 435"/>
          <p:cNvSpPr/>
          <p:nvPr/>
        </p:nvSpPr>
        <p:spPr>
          <a:xfrm>
            <a:off x="1962206" y="48169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7" name="Oval 436"/>
          <p:cNvSpPr>
            <a:spLocks noChangeAspect="1"/>
          </p:cNvSpPr>
          <p:nvPr/>
        </p:nvSpPr>
        <p:spPr>
          <a:xfrm>
            <a:off x="1845664" y="456979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8" name="Isosceles Triangle 437"/>
          <p:cNvSpPr>
            <a:spLocks noChangeAspect="1"/>
          </p:cNvSpPr>
          <p:nvPr/>
        </p:nvSpPr>
        <p:spPr>
          <a:xfrm>
            <a:off x="6047850" y="319678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39" name="Isosceles Triangle 438"/>
          <p:cNvSpPr>
            <a:spLocks noChangeAspect="1"/>
          </p:cNvSpPr>
          <p:nvPr/>
        </p:nvSpPr>
        <p:spPr>
          <a:xfrm>
            <a:off x="3911362" y="43952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" name="Isosceles Triangle 429"/>
          <p:cNvSpPr>
            <a:spLocks noChangeAspect="1"/>
          </p:cNvSpPr>
          <p:nvPr/>
        </p:nvSpPr>
        <p:spPr>
          <a:xfrm>
            <a:off x="3298671" y="34052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" name="Isosceles Triangle 431"/>
          <p:cNvSpPr>
            <a:spLocks noChangeAspect="1"/>
          </p:cNvSpPr>
          <p:nvPr/>
        </p:nvSpPr>
        <p:spPr>
          <a:xfrm>
            <a:off x="4513378" y="43203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3" name="Isosceles Triangle 432"/>
          <p:cNvSpPr>
            <a:spLocks noChangeAspect="1"/>
          </p:cNvSpPr>
          <p:nvPr/>
        </p:nvSpPr>
        <p:spPr>
          <a:xfrm>
            <a:off x="4170381" y="412866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0" name="Oval 439"/>
          <p:cNvSpPr>
            <a:spLocks noChangeAspect="1"/>
          </p:cNvSpPr>
          <p:nvPr/>
        </p:nvSpPr>
        <p:spPr>
          <a:xfrm>
            <a:off x="4214238" y="36424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8" name="Isosceles Triangle 427"/>
          <p:cNvSpPr>
            <a:spLocks noChangeAspect="1"/>
          </p:cNvSpPr>
          <p:nvPr/>
        </p:nvSpPr>
        <p:spPr>
          <a:xfrm>
            <a:off x="7542228" y="240332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45" name="Isosceles Triangle 444"/>
          <p:cNvSpPr>
            <a:spLocks noChangeAspect="1"/>
          </p:cNvSpPr>
          <p:nvPr/>
        </p:nvSpPr>
        <p:spPr>
          <a:xfrm>
            <a:off x="4142107" y="454136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6" name="Isosceles Triangle 445"/>
          <p:cNvSpPr>
            <a:spLocks noChangeAspect="1"/>
          </p:cNvSpPr>
          <p:nvPr/>
        </p:nvSpPr>
        <p:spPr>
          <a:xfrm>
            <a:off x="4159448" y="44525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Isosceles Triangle 449"/>
          <p:cNvSpPr>
            <a:spLocks noChangeAspect="1"/>
          </p:cNvSpPr>
          <p:nvPr/>
        </p:nvSpPr>
        <p:spPr>
          <a:xfrm>
            <a:off x="4583084" y="434009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1" name="Oval 450"/>
          <p:cNvSpPr>
            <a:spLocks noChangeAspect="1"/>
          </p:cNvSpPr>
          <p:nvPr/>
        </p:nvSpPr>
        <p:spPr>
          <a:xfrm>
            <a:off x="4538769" y="364514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2" name="Diamond 451"/>
          <p:cNvSpPr/>
          <p:nvPr/>
        </p:nvSpPr>
        <p:spPr>
          <a:xfrm>
            <a:off x="5997959" y="51728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3" name="Diamond 452"/>
          <p:cNvSpPr/>
          <p:nvPr/>
        </p:nvSpPr>
        <p:spPr>
          <a:xfrm>
            <a:off x="6361362" y="391617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Isosceles Triangle 454"/>
          <p:cNvSpPr>
            <a:spLocks noChangeAspect="1"/>
          </p:cNvSpPr>
          <p:nvPr/>
        </p:nvSpPr>
        <p:spPr>
          <a:xfrm>
            <a:off x="4576754" y="417516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6" name="Isosceles Triangle 455"/>
          <p:cNvSpPr>
            <a:spLocks noChangeAspect="1"/>
          </p:cNvSpPr>
          <p:nvPr/>
        </p:nvSpPr>
        <p:spPr>
          <a:xfrm>
            <a:off x="4475410" y="40855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4" name="Isosceles Triangle 433"/>
          <p:cNvSpPr>
            <a:spLocks noChangeAspect="1"/>
          </p:cNvSpPr>
          <p:nvPr/>
        </p:nvSpPr>
        <p:spPr>
          <a:xfrm>
            <a:off x="7369758" y="306196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57" name="Isosceles Triangle 456"/>
          <p:cNvSpPr>
            <a:spLocks noChangeAspect="1"/>
          </p:cNvSpPr>
          <p:nvPr/>
        </p:nvSpPr>
        <p:spPr>
          <a:xfrm>
            <a:off x="4592978" y="440238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Isosceles Triangle 457"/>
          <p:cNvSpPr>
            <a:spLocks noChangeAspect="1"/>
          </p:cNvSpPr>
          <p:nvPr/>
        </p:nvSpPr>
        <p:spPr>
          <a:xfrm>
            <a:off x="4645752" y="40880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1" name="Isosceles Triangle 440"/>
          <p:cNvSpPr>
            <a:spLocks noChangeAspect="1"/>
          </p:cNvSpPr>
          <p:nvPr/>
        </p:nvSpPr>
        <p:spPr>
          <a:xfrm>
            <a:off x="4166132" y="60909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0" name="Diamond 389"/>
          <p:cNvSpPr/>
          <p:nvPr/>
        </p:nvSpPr>
        <p:spPr>
          <a:xfrm>
            <a:off x="7041034" y="5482676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2" name="Diamond 461"/>
          <p:cNvSpPr/>
          <p:nvPr/>
        </p:nvSpPr>
        <p:spPr>
          <a:xfrm>
            <a:off x="6979735" y="545093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3" name="Oval 462"/>
          <p:cNvSpPr>
            <a:spLocks noChangeAspect="1"/>
          </p:cNvSpPr>
          <p:nvPr/>
        </p:nvSpPr>
        <p:spPr>
          <a:xfrm>
            <a:off x="6623641" y="418127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3" name="Oval 422"/>
          <p:cNvSpPr>
            <a:spLocks noChangeAspect="1"/>
          </p:cNvSpPr>
          <p:nvPr/>
        </p:nvSpPr>
        <p:spPr>
          <a:xfrm>
            <a:off x="1436528" y="40236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4" name="Isosceles Triangle 463"/>
          <p:cNvSpPr>
            <a:spLocks noChangeAspect="1"/>
          </p:cNvSpPr>
          <p:nvPr/>
        </p:nvSpPr>
        <p:spPr>
          <a:xfrm>
            <a:off x="4252170" y="44199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6" name="Isosceles Triangle 465"/>
          <p:cNvSpPr>
            <a:spLocks noChangeAspect="1"/>
          </p:cNvSpPr>
          <p:nvPr/>
        </p:nvSpPr>
        <p:spPr>
          <a:xfrm>
            <a:off x="7354289" y="594733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7" name="Isosceles Triangle 466"/>
          <p:cNvSpPr>
            <a:spLocks noChangeAspect="1"/>
          </p:cNvSpPr>
          <p:nvPr/>
        </p:nvSpPr>
        <p:spPr>
          <a:xfrm>
            <a:off x="3592792" y="409566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0" name="Diamond 469"/>
          <p:cNvSpPr/>
          <p:nvPr/>
        </p:nvSpPr>
        <p:spPr>
          <a:xfrm>
            <a:off x="765379" y="1972477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" name="Isosceles Triangle 470"/>
          <p:cNvSpPr>
            <a:spLocks noChangeAspect="1"/>
          </p:cNvSpPr>
          <p:nvPr/>
        </p:nvSpPr>
        <p:spPr>
          <a:xfrm>
            <a:off x="2170385" y="21413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" name="Isosceles Triangle 471"/>
          <p:cNvSpPr>
            <a:spLocks noChangeAspect="1"/>
          </p:cNvSpPr>
          <p:nvPr/>
        </p:nvSpPr>
        <p:spPr>
          <a:xfrm>
            <a:off x="4761545" y="47491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1" name="Isosceles Triangle 460"/>
          <p:cNvSpPr>
            <a:spLocks noChangeAspect="1"/>
          </p:cNvSpPr>
          <p:nvPr/>
        </p:nvSpPr>
        <p:spPr>
          <a:xfrm>
            <a:off x="6946868" y="493060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5" name="Isosceles Triangle 464"/>
          <p:cNvSpPr>
            <a:spLocks noChangeAspect="1"/>
          </p:cNvSpPr>
          <p:nvPr/>
        </p:nvSpPr>
        <p:spPr>
          <a:xfrm>
            <a:off x="4618924" y="42464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4" name="Isosceles Triangle 473"/>
          <p:cNvSpPr>
            <a:spLocks noChangeAspect="1"/>
          </p:cNvSpPr>
          <p:nvPr/>
        </p:nvSpPr>
        <p:spPr>
          <a:xfrm>
            <a:off x="873600" y="32612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75" name="Isosceles Triangle 474"/>
          <p:cNvSpPr>
            <a:spLocks noChangeAspect="1"/>
          </p:cNvSpPr>
          <p:nvPr/>
        </p:nvSpPr>
        <p:spPr>
          <a:xfrm>
            <a:off x="6973868" y="55515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44" name="Isosceles Triangle 443"/>
          <p:cNvSpPr>
            <a:spLocks noChangeAspect="1"/>
          </p:cNvSpPr>
          <p:nvPr/>
        </p:nvSpPr>
        <p:spPr>
          <a:xfrm>
            <a:off x="7217366" y="56093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8" name="Isosceles Triangle 467"/>
          <p:cNvSpPr>
            <a:spLocks noChangeAspect="1"/>
          </p:cNvSpPr>
          <p:nvPr/>
        </p:nvSpPr>
        <p:spPr>
          <a:xfrm>
            <a:off x="4430827" y="41886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69" name="Isosceles Triangle 468"/>
          <p:cNvSpPr>
            <a:spLocks noChangeAspect="1"/>
          </p:cNvSpPr>
          <p:nvPr/>
        </p:nvSpPr>
        <p:spPr>
          <a:xfrm>
            <a:off x="7907493" y="26120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6" name="Isosceles Triangle 475"/>
          <p:cNvSpPr>
            <a:spLocks noChangeAspect="1"/>
          </p:cNvSpPr>
          <p:nvPr/>
        </p:nvSpPr>
        <p:spPr>
          <a:xfrm>
            <a:off x="8101408" y="25771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7" name="Oval 476"/>
          <p:cNvSpPr>
            <a:spLocks noChangeAspect="1"/>
          </p:cNvSpPr>
          <p:nvPr/>
        </p:nvSpPr>
        <p:spPr>
          <a:xfrm>
            <a:off x="7515291" y="30572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3" name="Isosceles Triangle 442"/>
          <p:cNvSpPr>
            <a:spLocks noChangeAspect="1"/>
          </p:cNvSpPr>
          <p:nvPr/>
        </p:nvSpPr>
        <p:spPr>
          <a:xfrm>
            <a:off x="4563011" y="426188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49" name="Isosceles Triangle 448"/>
          <p:cNvSpPr>
            <a:spLocks noChangeAspect="1"/>
          </p:cNvSpPr>
          <p:nvPr/>
        </p:nvSpPr>
        <p:spPr>
          <a:xfrm>
            <a:off x="5022395" y="366226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473" name="Isosceles Triangle 472"/>
          <p:cNvSpPr>
            <a:spLocks noChangeAspect="1"/>
          </p:cNvSpPr>
          <p:nvPr/>
        </p:nvSpPr>
        <p:spPr>
          <a:xfrm>
            <a:off x="6431736" y="447823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54" name="Isosceles Triangle 453">
            <a:extLst>
              <a:ext uri="{FF2B5EF4-FFF2-40B4-BE49-F238E27FC236}">
                <a16:creationId xmlns:a16="http://schemas.microsoft.com/office/drawing/2014/main" id="{5F23DAE1-E64D-479B-AE01-EF9B10B7D9AF}"/>
              </a:ext>
            </a:extLst>
          </p:cNvPr>
          <p:cNvSpPr>
            <a:spLocks noChangeAspect="1"/>
          </p:cNvSpPr>
          <p:nvPr/>
        </p:nvSpPr>
        <p:spPr>
          <a:xfrm>
            <a:off x="6373392" y="442453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8" name="Oval 477">
            <a:extLst>
              <a:ext uri="{FF2B5EF4-FFF2-40B4-BE49-F238E27FC236}">
                <a16:creationId xmlns:a16="http://schemas.microsoft.com/office/drawing/2014/main" id="{17E15092-EE8A-40B7-8077-0FA08E6B53F7}"/>
              </a:ext>
            </a:extLst>
          </p:cNvPr>
          <p:cNvSpPr>
            <a:spLocks noChangeAspect="1"/>
          </p:cNvSpPr>
          <p:nvPr/>
        </p:nvSpPr>
        <p:spPr>
          <a:xfrm>
            <a:off x="5828137" y="52084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9" name="Isosceles Triangle 478"/>
          <p:cNvSpPr>
            <a:spLocks noChangeAspect="1"/>
          </p:cNvSpPr>
          <p:nvPr/>
        </p:nvSpPr>
        <p:spPr>
          <a:xfrm>
            <a:off x="806646" y="20244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Isosceles Triangle 479"/>
          <p:cNvSpPr>
            <a:spLocks noChangeAspect="1"/>
          </p:cNvSpPr>
          <p:nvPr/>
        </p:nvSpPr>
        <p:spPr>
          <a:xfrm>
            <a:off x="6784189" y="45931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3" name="Isosceles Triangle 482"/>
          <p:cNvSpPr>
            <a:spLocks noChangeAspect="1"/>
          </p:cNvSpPr>
          <p:nvPr/>
        </p:nvSpPr>
        <p:spPr>
          <a:xfrm>
            <a:off x="6248515" y="34780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7" name="Isosceles Triangle 486">
            <a:extLst>
              <a:ext uri="{FF2B5EF4-FFF2-40B4-BE49-F238E27FC236}">
                <a16:creationId xmlns:a16="http://schemas.microsoft.com/office/drawing/2014/main" id="{6AF90ED0-0EF5-4C6D-9F55-FCA7CCDD7D44}"/>
              </a:ext>
            </a:extLst>
          </p:cNvPr>
          <p:cNvSpPr>
            <a:spLocks noChangeAspect="1"/>
          </p:cNvSpPr>
          <p:nvPr/>
        </p:nvSpPr>
        <p:spPr>
          <a:xfrm>
            <a:off x="4301296" y="43482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89" name="Diamond 488">
            <a:extLst>
              <a:ext uri="{FF2B5EF4-FFF2-40B4-BE49-F238E27FC236}">
                <a16:creationId xmlns:a16="http://schemas.microsoft.com/office/drawing/2014/main" id="{9F01655A-DF44-4A42-AE81-95FDF9E87AA5}"/>
              </a:ext>
            </a:extLst>
          </p:cNvPr>
          <p:cNvSpPr/>
          <p:nvPr/>
        </p:nvSpPr>
        <p:spPr>
          <a:xfrm>
            <a:off x="8113493" y="231156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" name="Oval 483">
            <a:extLst>
              <a:ext uri="{FF2B5EF4-FFF2-40B4-BE49-F238E27FC236}">
                <a16:creationId xmlns:a16="http://schemas.microsoft.com/office/drawing/2014/main" id="{7D1889FD-64DD-4773-956E-B356739470D7}"/>
              </a:ext>
            </a:extLst>
          </p:cNvPr>
          <p:cNvSpPr>
            <a:spLocks noChangeAspect="1"/>
          </p:cNvSpPr>
          <p:nvPr/>
        </p:nvSpPr>
        <p:spPr>
          <a:xfrm>
            <a:off x="1152821" y="178115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0" name="Isosceles Triangle 489">
            <a:extLst>
              <a:ext uri="{FF2B5EF4-FFF2-40B4-BE49-F238E27FC236}">
                <a16:creationId xmlns:a16="http://schemas.microsoft.com/office/drawing/2014/main" id="{7A236655-7EBE-4AF8-B50E-A29B3DB97781}"/>
              </a:ext>
            </a:extLst>
          </p:cNvPr>
          <p:cNvSpPr>
            <a:spLocks noChangeAspect="1"/>
          </p:cNvSpPr>
          <p:nvPr/>
        </p:nvSpPr>
        <p:spPr>
          <a:xfrm>
            <a:off x="3084799" y="34856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91" name="Isosceles Triangle 490">
            <a:extLst>
              <a:ext uri="{FF2B5EF4-FFF2-40B4-BE49-F238E27FC236}">
                <a16:creationId xmlns:a16="http://schemas.microsoft.com/office/drawing/2014/main" id="{BD9AD4A3-23F0-476F-B50C-60CEB109662F}"/>
              </a:ext>
            </a:extLst>
          </p:cNvPr>
          <p:cNvSpPr>
            <a:spLocks noChangeAspect="1"/>
          </p:cNvSpPr>
          <p:nvPr/>
        </p:nvSpPr>
        <p:spPr>
          <a:xfrm>
            <a:off x="4363364" y="215514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5" name="Isosceles Triangle 484">
            <a:extLst>
              <a:ext uri="{FF2B5EF4-FFF2-40B4-BE49-F238E27FC236}">
                <a16:creationId xmlns:a16="http://schemas.microsoft.com/office/drawing/2014/main" id="{F5500B46-72A4-4CD9-A942-967B8FD26AD7}"/>
              </a:ext>
            </a:extLst>
          </p:cNvPr>
          <p:cNvSpPr>
            <a:spLocks noChangeAspect="1"/>
          </p:cNvSpPr>
          <p:nvPr/>
        </p:nvSpPr>
        <p:spPr>
          <a:xfrm>
            <a:off x="3518885" y="435317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92" name="Diamond 491">
            <a:extLst>
              <a:ext uri="{FF2B5EF4-FFF2-40B4-BE49-F238E27FC236}">
                <a16:creationId xmlns:a16="http://schemas.microsoft.com/office/drawing/2014/main" id="{56DEBE89-6FDA-478E-A255-F976D57EAC24}"/>
              </a:ext>
            </a:extLst>
          </p:cNvPr>
          <p:cNvSpPr/>
          <p:nvPr/>
        </p:nvSpPr>
        <p:spPr>
          <a:xfrm>
            <a:off x="6061203" y="372983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Isosceles Triangle 493">
            <a:extLst>
              <a:ext uri="{FF2B5EF4-FFF2-40B4-BE49-F238E27FC236}">
                <a16:creationId xmlns:a16="http://schemas.microsoft.com/office/drawing/2014/main" id="{3290A1E5-DB6B-41F0-9F8A-DD36C2B9FBD9}"/>
              </a:ext>
            </a:extLst>
          </p:cNvPr>
          <p:cNvSpPr>
            <a:spLocks noChangeAspect="1"/>
          </p:cNvSpPr>
          <p:nvPr/>
        </p:nvSpPr>
        <p:spPr>
          <a:xfrm>
            <a:off x="7746767" y="30050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5" name="Isosceles Triangle 494">
            <a:extLst>
              <a:ext uri="{FF2B5EF4-FFF2-40B4-BE49-F238E27FC236}">
                <a16:creationId xmlns:a16="http://schemas.microsoft.com/office/drawing/2014/main" id="{EC0E62E1-767C-4673-86A3-DF8CBA3976EC}"/>
              </a:ext>
            </a:extLst>
          </p:cNvPr>
          <p:cNvSpPr>
            <a:spLocks noChangeAspect="1"/>
          </p:cNvSpPr>
          <p:nvPr/>
        </p:nvSpPr>
        <p:spPr>
          <a:xfrm>
            <a:off x="5983205" y="44652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7" name="Oval 496">
            <a:extLst>
              <a:ext uri="{FF2B5EF4-FFF2-40B4-BE49-F238E27FC236}">
                <a16:creationId xmlns:a16="http://schemas.microsoft.com/office/drawing/2014/main" id="{789D86D3-6847-4A85-8A79-EBCAFA768174}"/>
              </a:ext>
            </a:extLst>
          </p:cNvPr>
          <p:cNvSpPr>
            <a:spLocks noChangeAspect="1"/>
          </p:cNvSpPr>
          <p:nvPr/>
        </p:nvSpPr>
        <p:spPr>
          <a:xfrm>
            <a:off x="2831481" y="423577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499" name="Oval 498">
            <a:extLst>
              <a:ext uri="{FF2B5EF4-FFF2-40B4-BE49-F238E27FC236}">
                <a16:creationId xmlns:a16="http://schemas.microsoft.com/office/drawing/2014/main" id="{C5AC398B-B835-445E-8D33-5761A363853E}"/>
              </a:ext>
            </a:extLst>
          </p:cNvPr>
          <p:cNvSpPr>
            <a:spLocks noChangeAspect="1"/>
          </p:cNvSpPr>
          <p:nvPr/>
        </p:nvSpPr>
        <p:spPr>
          <a:xfrm>
            <a:off x="8061510" y="27068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3" name="Isosceles Triangle 492">
            <a:extLst>
              <a:ext uri="{FF2B5EF4-FFF2-40B4-BE49-F238E27FC236}">
                <a16:creationId xmlns:a16="http://schemas.microsoft.com/office/drawing/2014/main" id="{41D78F1F-AD0A-4C02-A053-C32BBDA80606}"/>
              </a:ext>
            </a:extLst>
          </p:cNvPr>
          <p:cNvSpPr>
            <a:spLocks noChangeAspect="1"/>
          </p:cNvSpPr>
          <p:nvPr/>
        </p:nvSpPr>
        <p:spPr>
          <a:xfrm>
            <a:off x="5864222" y="46728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4" name="Isosceles Triangle 503">
            <a:extLst>
              <a:ext uri="{FF2B5EF4-FFF2-40B4-BE49-F238E27FC236}">
                <a16:creationId xmlns:a16="http://schemas.microsoft.com/office/drawing/2014/main" id="{7B625E03-1640-464A-B976-3EF78C66C1A3}"/>
              </a:ext>
            </a:extLst>
          </p:cNvPr>
          <p:cNvSpPr>
            <a:spLocks noChangeAspect="1"/>
          </p:cNvSpPr>
          <p:nvPr/>
        </p:nvSpPr>
        <p:spPr>
          <a:xfrm>
            <a:off x="7786520" y="286539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05" name="Isosceles Triangle 504">
            <a:extLst>
              <a:ext uri="{FF2B5EF4-FFF2-40B4-BE49-F238E27FC236}">
                <a16:creationId xmlns:a16="http://schemas.microsoft.com/office/drawing/2014/main" id="{2D31608C-92D4-4155-B7BF-CC2846A63766}"/>
              </a:ext>
            </a:extLst>
          </p:cNvPr>
          <p:cNvSpPr>
            <a:spLocks noChangeAspect="1"/>
          </p:cNvSpPr>
          <p:nvPr/>
        </p:nvSpPr>
        <p:spPr>
          <a:xfrm>
            <a:off x="7509254" y="26087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6" name="Isosceles Triangle 505">
            <a:extLst>
              <a:ext uri="{FF2B5EF4-FFF2-40B4-BE49-F238E27FC236}">
                <a16:creationId xmlns:a16="http://schemas.microsoft.com/office/drawing/2014/main" id="{1264C653-397F-467D-A527-CCDBDAEC649C}"/>
              </a:ext>
            </a:extLst>
          </p:cNvPr>
          <p:cNvSpPr>
            <a:spLocks noChangeAspect="1"/>
          </p:cNvSpPr>
          <p:nvPr/>
        </p:nvSpPr>
        <p:spPr>
          <a:xfrm>
            <a:off x="7673355" y="23880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7" name="Oval 506">
            <a:extLst>
              <a:ext uri="{FF2B5EF4-FFF2-40B4-BE49-F238E27FC236}">
                <a16:creationId xmlns:a16="http://schemas.microsoft.com/office/drawing/2014/main" id="{09C95972-B39E-4899-9E73-D947C329A494}"/>
              </a:ext>
            </a:extLst>
          </p:cNvPr>
          <p:cNvSpPr>
            <a:spLocks noChangeAspect="1"/>
          </p:cNvSpPr>
          <p:nvPr/>
        </p:nvSpPr>
        <p:spPr>
          <a:xfrm>
            <a:off x="6524893" y="338777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9" name="Isosceles Triangle 508">
            <a:extLst>
              <a:ext uri="{FF2B5EF4-FFF2-40B4-BE49-F238E27FC236}">
                <a16:creationId xmlns:a16="http://schemas.microsoft.com/office/drawing/2014/main" id="{406EF99C-83FE-41B1-BDBB-24D4AAC1E335}"/>
              </a:ext>
            </a:extLst>
          </p:cNvPr>
          <p:cNvSpPr>
            <a:spLocks noChangeAspect="1"/>
          </p:cNvSpPr>
          <p:nvPr/>
        </p:nvSpPr>
        <p:spPr>
          <a:xfrm>
            <a:off x="3297124" y="36031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11" name="Isosceles Triangle 510">
            <a:extLst>
              <a:ext uri="{FF2B5EF4-FFF2-40B4-BE49-F238E27FC236}">
                <a16:creationId xmlns:a16="http://schemas.microsoft.com/office/drawing/2014/main" id="{5EE5D4DA-0B42-4BF4-B666-7338CAFA4FA4}"/>
              </a:ext>
            </a:extLst>
          </p:cNvPr>
          <p:cNvSpPr>
            <a:spLocks noChangeAspect="1"/>
          </p:cNvSpPr>
          <p:nvPr/>
        </p:nvSpPr>
        <p:spPr>
          <a:xfrm>
            <a:off x="872195" y="415001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" name="Isosceles Triangle 511">
            <a:extLst>
              <a:ext uri="{FF2B5EF4-FFF2-40B4-BE49-F238E27FC236}">
                <a16:creationId xmlns:a16="http://schemas.microsoft.com/office/drawing/2014/main" id="{2F44F814-E6CB-4120-997C-ACEE65A34564}"/>
              </a:ext>
            </a:extLst>
          </p:cNvPr>
          <p:cNvSpPr>
            <a:spLocks noChangeAspect="1"/>
          </p:cNvSpPr>
          <p:nvPr/>
        </p:nvSpPr>
        <p:spPr>
          <a:xfrm>
            <a:off x="5929709" y="30384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1" name="Diamond 500">
            <a:extLst>
              <a:ext uri="{FF2B5EF4-FFF2-40B4-BE49-F238E27FC236}">
                <a16:creationId xmlns:a16="http://schemas.microsoft.com/office/drawing/2014/main" id="{370F5BB9-A0F7-4DB1-A62C-71374B65A1F3}"/>
              </a:ext>
            </a:extLst>
          </p:cNvPr>
          <p:cNvSpPr/>
          <p:nvPr/>
        </p:nvSpPr>
        <p:spPr>
          <a:xfrm>
            <a:off x="6089750" y="287253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03" name="Isosceles Triangle 502">
            <a:extLst>
              <a:ext uri="{FF2B5EF4-FFF2-40B4-BE49-F238E27FC236}">
                <a16:creationId xmlns:a16="http://schemas.microsoft.com/office/drawing/2014/main" id="{4294BBD6-FB94-426A-9826-A2AF1DBDF7E8}"/>
              </a:ext>
            </a:extLst>
          </p:cNvPr>
          <p:cNvSpPr>
            <a:spLocks noChangeAspect="1"/>
          </p:cNvSpPr>
          <p:nvPr/>
        </p:nvSpPr>
        <p:spPr>
          <a:xfrm>
            <a:off x="7440274" y="335169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38" name="TextBox 337"/>
          <p:cNvSpPr txBox="1"/>
          <p:nvPr/>
        </p:nvSpPr>
        <p:spPr>
          <a:xfrm>
            <a:off x="6453174" y="613817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PR</a:t>
            </a:r>
          </a:p>
        </p:txBody>
      </p:sp>
      <p:sp>
        <p:nvSpPr>
          <p:cNvPr id="500" name="Oval 499">
            <a:extLst>
              <a:ext uri="{FF2B5EF4-FFF2-40B4-BE49-F238E27FC236}">
                <a16:creationId xmlns:a16="http://schemas.microsoft.com/office/drawing/2014/main" id="{701B9217-CCFA-4FA0-BB1B-4782877338C5}"/>
              </a:ext>
            </a:extLst>
          </p:cNvPr>
          <p:cNvSpPr>
            <a:spLocks noChangeAspect="1"/>
          </p:cNvSpPr>
          <p:nvPr/>
        </p:nvSpPr>
        <p:spPr>
          <a:xfrm>
            <a:off x="4254233" y="537152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4" name="Isosceles Triangle 513">
            <a:extLst>
              <a:ext uri="{FF2B5EF4-FFF2-40B4-BE49-F238E27FC236}">
                <a16:creationId xmlns:a16="http://schemas.microsoft.com/office/drawing/2014/main" id="{499FF655-BD85-40FD-B31A-23D3C8F8118E}"/>
              </a:ext>
            </a:extLst>
          </p:cNvPr>
          <p:cNvSpPr>
            <a:spLocks noChangeAspect="1"/>
          </p:cNvSpPr>
          <p:nvPr/>
        </p:nvSpPr>
        <p:spPr>
          <a:xfrm>
            <a:off x="7077535" y="311877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6" name="Isosceles Triangle 515">
            <a:extLst>
              <a:ext uri="{FF2B5EF4-FFF2-40B4-BE49-F238E27FC236}">
                <a16:creationId xmlns:a16="http://schemas.microsoft.com/office/drawing/2014/main" id="{8E71237D-9D36-4F73-8A36-0F948160FAC9}"/>
              </a:ext>
            </a:extLst>
          </p:cNvPr>
          <p:cNvSpPr>
            <a:spLocks noChangeAspect="1"/>
          </p:cNvSpPr>
          <p:nvPr/>
        </p:nvSpPr>
        <p:spPr>
          <a:xfrm>
            <a:off x="4065800" y="386692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8" name="Isosceles Triangle 517">
            <a:extLst>
              <a:ext uri="{FF2B5EF4-FFF2-40B4-BE49-F238E27FC236}">
                <a16:creationId xmlns:a16="http://schemas.microsoft.com/office/drawing/2014/main" id="{802DF570-56CA-4EB9-A85F-05FC3AD170FB}"/>
              </a:ext>
            </a:extLst>
          </p:cNvPr>
          <p:cNvSpPr>
            <a:spLocks noChangeAspect="1"/>
          </p:cNvSpPr>
          <p:nvPr/>
        </p:nvSpPr>
        <p:spPr>
          <a:xfrm>
            <a:off x="637406" y="33550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19" name="Isosceles Triangle 518">
            <a:extLst>
              <a:ext uri="{FF2B5EF4-FFF2-40B4-BE49-F238E27FC236}">
                <a16:creationId xmlns:a16="http://schemas.microsoft.com/office/drawing/2014/main" id="{E8AE3DFA-14FB-46B8-8931-48C0C9102379}"/>
              </a:ext>
            </a:extLst>
          </p:cNvPr>
          <p:cNvSpPr>
            <a:spLocks noChangeAspect="1"/>
          </p:cNvSpPr>
          <p:nvPr/>
        </p:nvSpPr>
        <p:spPr>
          <a:xfrm>
            <a:off x="765216" y="39424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0" name="Isosceles Triangle 519">
            <a:extLst>
              <a:ext uri="{FF2B5EF4-FFF2-40B4-BE49-F238E27FC236}">
                <a16:creationId xmlns:a16="http://schemas.microsoft.com/office/drawing/2014/main" id="{CEB6B546-A1C4-4A30-92FE-C6432B5B3440}"/>
              </a:ext>
            </a:extLst>
          </p:cNvPr>
          <p:cNvSpPr>
            <a:spLocks noChangeAspect="1"/>
          </p:cNvSpPr>
          <p:nvPr/>
        </p:nvSpPr>
        <p:spPr>
          <a:xfrm>
            <a:off x="3089250" y="341556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9" name="Isosceles Triangle 458">
            <a:extLst>
              <a:ext uri="{FF2B5EF4-FFF2-40B4-BE49-F238E27FC236}">
                <a16:creationId xmlns:a16="http://schemas.microsoft.com/office/drawing/2014/main" id="{922DA42D-40C4-46CE-8975-956EFF2170F7}"/>
              </a:ext>
            </a:extLst>
          </p:cNvPr>
          <p:cNvSpPr>
            <a:spLocks noChangeAspect="1"/>
          </p:cNvSpPr>
          <p:nvPr/>
        </p:nvSpPr>
        <p:spPr>
          <a:xfrm>
            <a:off x="7599914" y="37683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5" name="Isosceles Triangle 514">
            <a:extLst>
              <a:ext uri="{FF2B5EF4-FFF2-40B4-BE49-F238E27FC236}">
                <a16:creationId xmlns:a16="http://schemas.microsoft.com/office/drawing/2014/main" id="{1961FC9E-FA6F-49FC-BD12-F749C4AB0733}"/>
              </a:ext>
            </a:extLst>
          </p:cNvPr>
          <p:cNvSpPr>
            <a:spLocks noChangeAspect="1"/>
          </p:cNvSpPr>
          <p:nvPr/>
        </p:nvSpPr>
        <p:spPr>
          <a:xfrm>
            <a:off x="6822228" y="304269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21" name="Isosceles Triangle 520">
            <a:extLst>
              <a:ext uri="{FF2B5EF4-FFF2-40B4-BE49-F238E27FC236}">
                <a16:creationId xmlns:a16="http://schemas.microsoft.com/office/drawing/2014/main" id="{137C03D4-7DF3-46BE-B139-2726B4CD8FDA}"/>
              </a:ext>
            </a:extLst>
          </p:cNvPr>
          <p:cNvSpPr>
            <a:spLocks noChangeAspect="1"/>
          </p:cNvSpPr>
          <p:nvPr/>
        </p:nvSpPr>
        <p:spPr>
          <a:xfrm>
            <a:off x="7459974" y="25171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7370115" y="247097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</a:rPr>
              <a:t>NY</a:t>
            </a:r>
          </a:p>
        </p:txBody>
      </p:sp>
      <p:sp>
        <p:nvSpPr>
          <p:cNvPr id="522" name="Isosceles Triangle 521">
            <a:extLst>
              <a:ext uri="{FF2B5EF4-FFF2-40B4-BE49-F238E27FC236}">
                <a16:creationId xmlns:a16="http://schemas.microsoft.com/office/drawing/2014/main" id="{3B274CF2-904A-42AB-99C8-9345BA38FFD3}"/>
              </a:ext>
            </a:extLst>
          </p:cNvPr>
          <p:cNvSpPr>
            <a:spLocks noChangeAspect="1"/>
          </p:cNvSpPr>
          <p:nvPr/>
        </p:nvSpPr>
        <p:spPr>
          <a:xfrm>
            <a:off x="6691940" y="363768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9" name="Isosceles Triangle 308"/>
          <p:cNvSpPr>
            <a:spLocks noChangeAspect="1"/>
          </p:cNvSpPr>
          <p:nvPr/>
        </p:nvSpPr>
        <p:spPr>
          <a:xfrm>
            <a:off x="6661864" y="366199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23" name="Isosceles Triangle 522">
            <a:extLst>
              <a:ext uri="{FF2B5EF4-FFF2-40B4-BE49-F238E27FC236}">
                <a16:creationId xmlns:a16="http://schemas.microsoft.com/office/drawing/2014/main" id="{A1739FF6-6C85-439C-B386-EAC106E14309}"/>
              </a:ext>
            </a:extLst>
          </p:cNvPr>
          <p:cNvSpPr>
            <a:spLocks noChangeAspect="1"/>
          </p:cNvSpPr>
          <p:nvPr/>
        </p:nvSpPr>
        <p:spPr>
          <a:xfrm>
            <a:off x="6252870" y="52105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24" name="Oval 523">
            <a:extLst>
              <a:ext uri="{FF2B5EF4-FFF2-40B4-BE49-F238E27FC236}">
                <a16:creationId xmlns:a16="http://schemas.microsoft.com/office/drawing/2014/main" id="{BA7D4E6E-5268-4A65-A3A9-829356F6F0A0}"/>
              </a:ext>
            </a:extLst>
          </p:cNvPr>
          <p:cNvSpPr>
            <a:spLocks noChangeAspect="1"/>
          </p:cNvSpPr>
          <p:nvPr/>
        </p:nvSpPr>
        <p:spPr>
          <a:xfrm>
            <a:off x="1506170" y="259235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526" name="Isosceles Triangle 525">
            <a:extLst>
              <a:ext uri="{FF2B5EF4-FFF2-40B4-BE49-F238E27FC236}">
                <a16:creationId xmlns:a16="http://schemas.microsoft.com/office/drawing/2014/main" id="{D68CED4F-D0C1-401E-8B08-D928535CB781}"/>
              </a:ext>
            </a:extLst>
          </p:cNvPr>
          <p:cNvSpPr>
            <a:spLocks noChangeAspect="1"/>
          </p:cNvSpPr>
          <p:nvPr/>
        </p:nvSpPr>
        <p:spPr>
          <a:xfrm>
            <a:off x="7482497" y="29830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27" name="Isosceles Triangle 526">
            <a:extLst>
              <a:ext uri="{FF2B5EF4-FFF2-40B4-BE49-F238E27FC236}">
                <a16:creationId xmlns:a16="http://schemas.microsoft.com/office/drawing/2014/main" id="{D7BFFC0D-4B95-4DD6-A0AB-D0333073555E}"/>
              </a:ext>
            </a:extLst>
          </p:cNvPr>
          <p:cNvSpPr>
            <a:spLocks noChangeAspect="1"/>
          </p:cNvSpPr>
          <p:nvPr/>
        </p:nvSpPr>
        <p:spPr>
          <a:xfrm>
            <a:off x="832912" y="41244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8" name="Isosceles Triangle 527">
            <a:extLst>
              <a:ext uri="{FF2B5EF4-FFF2-40B4-BE49-F238E27FC236}">
                <a16:creationId xmlns:a16="http://schemas.microsoft.com/office/drawing/2014/main" id="{4695ED0A-2D5C-4997-A14E-B16C57C424E3}"/>
              </a:ext>
            </a:extLst>
          </p:cNvPr>
          <p:cNvSpPr>
            <a:spLocks noChangeAspect="1"/>
          </p:cNvSpPr>
          <p:nvPr/>
        </p:nvSpPr>
        <p:spPr>
          <a:xfrm>
            <a:off x="6909325" y="47630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29" name="Isosceles Triangle 528">
            <a:extLst>
              <a:ext uri="{FF2B5EF4-FFF2-40B4-BE49-F238E27FC236}">
                <a16:creationId xmlns:a16="http://schemas.microsoft.com/office/drawing/2014/main" id="{31A1C82E-1DC0-47BB-B5D3-F89D5CCD4425}"/>
              </a:ext>
            </a:extLst>
          </p:cNvPr>
          <p:cNvSpPr>
            <a:spLocks noChangeAspect="1"/>
          </p:cNvSpPr>
          <p:nvPr/>
        </p:nvSpPr>
        <p:spPr>
          <a:xfrm>
            <a:off x="4810224" y="313456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1" name="Oval 260"/>
          <p:cNvSpPr>
            <a:spLocks noChangeAspect="1"/>
          </p:cNvSpPr>
          <p:nvPr/>
        </p:nvSpPr>
        <p:spPr>
          <a:xfrm>
            <a:off x="4792320" y="29988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530" name="Isosceles Triangle 529">
            <a:extLst>
              <a:ext uri="{FF2B5EF4-FFF2-40B4-BE49-F238E27FC236}">
                <a16:creationId xmlns:a16="http://schemas.microsoft.com/office/drawing/2014/main" id="{FE6DB02F-15AB-43F3-9A6A-136D20AD0654}"/>
              </a:ext>
            </a:extLst>
          </p:cNvPr>
          <p:cNvSpPr>
            <a:spLocks noChangeAspect="1"/>
          </p:cNvSpPr>
          <p:nvPr/>
        </p:nvSpPr>
        <p:spPr>
          <a:xfrm>
            <a:off x="7688962" y="251852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3" name="Isosceles Triangle 382"/>
          <p:cNvSpPr>
            <a:spLocks noChangeAspect="1"/>
          </p:cNvSpPr>
          <p:nvPr/>
        </p:nvSpPr>
        <p:spPr>
          <a:xfrm>
            <a:off x="7654519" y="2541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31" name="Isosceles Triangle 530">
            <a:extLst>
              <a:ext uri="{FF2B5EF4-FFF2-40B4-BE49-F238E27FC236}">
                <a16:creationId xmlns:a16="http://schemas.microsoft.com/office/drawing/2014/main" id="{2DB49732-02F0-40E7-B004-8BBCCF4DFB0B}"/>
              </a:ext>
            </a:extLst>
          </p:cNvPr>
          <p:cNvSpPr>
            <a:spLocks noChangeAspect="1"/>
          </p:cNvSpPr>
          <p:nvPr/>
        </p:nvSpPr>
        <p:spPr>
          <a:xfrm>
            <a:off x="6619795" y="60787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7" name="Isosceles Triangle 516">
            <a:extLst>
              <a:ext uri="{FF2B5EF4-FFF2-40B4-BE49-F238E27FC236}">
                <a16:creationId xmlns:a16="http://schemas.microsoft.com/office/drawing/2014/main" id="{9A6E0914-BAEF-460D-A9E0-BEE255E1D965}"/>
              </a:ext>
            </a:extLst>
          </p:cNvPr>
          <p:cNvSpPr>
            <a:spLocks noChangeAspect="1"/>
          </p:cNvSpPr>
          <p:nvPr/>
        </p:nvSpPr>
        <p:spPr>
          <a:xfrm>
            <a:off x="6638530" y="61223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32" name="Oval 531">
            <a:extLst>
              <a:ext uri="{FF2B5EF4-FFF2-40B4-BE49-F238E27FC236}">
                <a16:creationId xmlns:a16="http://schemas.microsoft.com/office/drawing/2014/main" id="{B5BCBCF7-EFB1-4B74-86B4-0E863A46A5F6}"/>
              </a:ext>
            </a:extLst>
          </p:cNvPr>
          <p:cNvSpPr>
            <a:spLocks noChangeAspect="1"/>
          </p:cNvSpPr>
          <p:nvPr/>
        </p:nvSpPr>
        <p:spPr>
          <a:xfrm>
            <a:off x="7315200" y="401930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533" name="Isosceles Triangle 532">
            <a:extLst>
              <a:ext uri="{FF2B5EF4-FFF2-40B4-BE49-F238E27FC236}">
                <a16:creationId xmlns:a16="http://schemas.microsoft.com/office/drawing/2014/main" id="{58D2049F-5CAF-46AD-B437-65CB153BB643}"/>
              </a:ext>
            </a:extLst>
          </p:cNvPr>
          <p:cNvSpPr>
            <a:spLocks noChangeAspect="1"/>
          </p:cNvSpPr>
          <p:nvPr/>
        </p:nvSpPr>
        <p:spPr>
          <a:xfrm>
            <a:off x="6967028" y="48026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4" name="Isosceles Triangle 533">
            <a:extLst>
              <a:ext uri="{FF2B5EF4-FFF2-40B4-BE49-F238E27FC236}">
                <a16:creationId xmlns:a16="http://schemas.microsoft.com/office/drawing/2014/main" id="{6FC30826-A888-429D-8891-A349B8892CA8}"/>
              </a:ext>
            </a:extLst>
          </p:cNvPr>
          <p:cNvSpPr>
            <a:spLocks noChangeAspect="1"/>
          </p:cNvSpPr>
          <p:nvPr/>
        </p:nvSpPr>
        <p:spPr>
          <a:xfrm>
            <a:off x="7451561" y="306142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25" name="Isosceles Triangle 524">
            <a:extLst>
              <a:ext uri="{FF2B5EF4-FFF2-40B4-BE49-F238E27FC236}">
                <a16:creationId xmlns:a16="http://schemas.microsoft.com/office/drawing/2014/main" id="{AC8D9ED7-00DF-4386-A4C6-065941887C56}"/>
              </a:ext>
            </a:extLst>
          </p:cNvPr>
          <p:cNvSpPr>
            <a:spLocks noChangeAspect="1"/>
          </p:cNvSpPr>
          <p:nvPr/>
        </p:nvSpPr>
        <p:spPr>
          <a:xfrm>
            <a:off x="7395820" y="30752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37" name="Isosceles Triangle 536">
            <a:extLst>
              <a:ext uri="{FF2B5EF4-FFF2-40B4-BE49-F238E27FC236}">
                <a16:creationId xmlns:a16="http://schemas.microsoft.com/office/drawing/2014/main" id="{A3A9DBF0-1C3E-4566-ADEE-C81616F9A5AC}"/>
              </a:ext>
            </a:extLst>
          </p:cNvPr>
          <p:cNvSpPr>
            <a:spLocks noChangeAspect="1"/>
          </p:cNvSpPr>
          <p:nvPr/>
        </p:nvSpPr>
        <p:spPr>
          <a:xfrm>
            <a:off x="1008774" y="458631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8" name="Isosceles Triangle 537">
            <a:extLst>
              <a:ext uri="{FF2B5EF4-FFF2-40B4-BE49-F238E27FC236}">
                <a16:creationId xmlns:a16="http://schemas.microsoft.com/office/drawing/2014/main" id="{8DE3E19B-5E76-4FA8-8E76-60E5835A4DE8}"/>
              </a:ext>
            </a:extLst>
          </p:cNvPr>
          <p:cNvSpPr>
            <a:spLocks noChangeAspect="1"/>
          </p:cNvSpPr>
          <p:nvPr/>
        </p:nvSpPr>
        <p:spPr>
          <a:xfrm>
            <a:off x="7306768" y="367208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0" name="Isosceles Triangle 539">
            <a:extLst>
              <a:ext uri="{FF2B5EF4-FFF2-40B4-BE49-F238E27FC236}">
                <a16:creationId xmlns:a16="http://schemas.microsoft.com/office/drawing/2014/main" id="{2058D925-C7B5-44CB-9289-47C4775A142C}"/>
              </a:ext>
            </a:extLst>
          </p:cNvPr>
          <p:cNvSpPr>
            <a:spLocks noChangeAspect="1"/>
          </p:cNvSpPr>
          <p:nvPr/>
        </p:nvSpPr>
        <p:spPr>
          <a:xfrm>
            <a:off x="7119436" y="266008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1" name="Isosceles Triangle 540">
            <a:extLst>
              <a:ext uri="{FF2B5EF4-FFF2-40B4-BE49-F238E27FC236}">
                <a16:creationId xmlns:a16="http://schemas.microsoft.com/office/drawing/2014/main" id="{75D0863B-7CD1-4919-8B38-64ACDDF0A37D}"/>
              </a:ext>
            </a:extLst>
          </p:cNvPr>
          <p:cNvSpPr>
            <a:spLocks noChangeAspect="1"/>
          </p:cNvSpPr>
          <p:nvPr/>
        </p:nvSpPr>
        <p:spPr>
          <a:xfrm>
            <a:off x="6899140" y="319557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3" name="Isosceles Triangle 542">
            <a:extLst>
              <a:ext uri="{FF2B5EF4-FFF2-40B4-BE49-F238E27FC236}">
                <a16:creationId xmlns:a16="http://schemas.microsoft.com/office/drawing/2014/main" id="{17DAA522-CC45-4AF7-9705-4647B5BE3163}"/>
              </a:ext>
            </a:extLst>
          </p:cNvPr>
          <p:cNvSpPr>
            <a:spLocks noChangeAspect="1"/>
          </p:cNvSpPr>
          <p:nvPr/>
        </p:nvSpPr>
        <p:spPr>
          <a:xfrm>
            <a:off x="6457827" y="449432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4" name="Isosceles Triangle 543">
            <a:extLst>
              <a:ext uri="{FF2B5EF4-FFF2-40B4-BE49-F238E27FC236}">
                <a16:creationId xmlns:a16="http://schemas.microsoft.com/office/drawing/2014/main" id="{A5F9DFBD-C259-4AA5-B6E0-FDEF24EE7690}"/>
              </a:ext>
            </a:extLst>
          </p:cNvPr>
          <p:cNvSpPr>
            <a:spLocks noChangeAspect="1"/>
          </p:cNvSpPr>
          <p:nvPr/>
        </p:nvSpPr>
        <p:spPr>
          <a:xfrm>
            <a:off x="7447326" y="28244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5" name="Oval 544">
            <a:extLst>
              <a:ext uri="{FF2B5EF4-FFF2-40B4-BE49-F238E27FC236}">
                <a16:creationId xmlns:a16="http://schemas.microsoft.com/office/drawing/2014/main" id="{85AE59EE-7BC2-4E63-990B-AE495500AA44}"/>
              </a:ext>
            </a:extLst>
          </p:cNvPr>
          <p:cNvSpPr>
            <a:spLocks noChangeAspect="1"/>
          </p:cNvSpPr>
          <p:nvPr/>
        </p:nvSpPr>
        <p:spPr>
          <a:xfrm>
            <a:off x="3066401" y="290377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6" name="Isosceles Triangle 545">
            <a:extLst>
              <a:ext uri="{FF2B5EF4-FFF2-40B4-BE49-F238E27FC236}">
                <a16:creationId xmlns:a16="http://schemas.microsoft.com/office/drawing/2014/main" id="{B904AE79-613A-419C-B18C-3D4AA8E6B96F}"/>
              </a:ext>
            </a:extLst>
          </p:cNvPr>
          <p:cNvSpPr>
            <a:spLocks noChangeAspect="1"/>
          </p:cNvSpPr>
          <p:nvPr/>
        </p:nvSpPr>
        <p:spPr>
          <a:xfrm>
            <a:off x="6818958" y="249268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7" name="TextBox 546">
            <a:extLst>
              <a:ext uri="{FF2B5EF4-FFF2-40B4-BE49-F238E27FC236}">
                <a16:creationId xmlns:a16="http://schemas.microsoft.com/office/drawing/2014/main" id="{C11EC355-263B-419E-8E55-2069B9B797A2}"/>
              </a:ext>
            </a:extLst>
          </p:cNvPr>
          <p:cNvSpPr txBox="1"/>
          <p:nvPr/>
        </p:nvSpPr>
        <p:spPr>
          <a:xfrm>
            <a:off x="6420761" y="2310951"/>
            <a:ext cx="603399" cy="15773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</a:t>
            </a:r>
          </a:p>
        </p:txBody>
      </p:sp>
      <p:sp>
        <p:nvSpPr>
          <p:cNvPr id="548" name="Isosceles Triangle 547">
            <a:extLst>
              <a:ext uri="{FF2B5EF4-FFF2-40B4-BE49-F238E27FC236}">
                <a16:creationId xmlns:a16="http://schemas.microsoft.com/office/drawing/2014/main" id="{B845E85E-3721-435C-AE48-5B7E93EDF058}"/>
              </a:ext>
            </a:extLst>
          </p:cNvPr>
          <p:cNvSpPr>
            <a:spLocks noChangeAspect="1"/>
          </p:cNvSpPr>
          <p:nvPr/>
        </p:nvSpPr>
        <p:spPr>
          <a:xfrm>
            <a:off x="1375796" y="401930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51" name="Isosceles Triangle 550">
            <a:extLst>
              <a:ext uri="{FF2B5EF4-FFF2-40B4-BE49-F238E27FC236}">
                <a16:creationId xmlns:a16="http://schemas.microsoft.com/office/drawing/2014/main" id="{6A24B092-BE87-4F97-A6DC-698E03A0681F}"/>
              </a:ext>
            </a:extLst>
          </p:cNvPr>
          <p:cNvSpPr>
            <a:spLocks noChangeAspect="1"/>
          </p:cNvSpPr>
          <p:nvPr/>
        </p:nvSpPr>
        <p:spPr>
          <a:xfrm>
            <a:off x="1484116" y="306848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52" name="Isosceles Triangle 551">
            <a:extLst>
              <a:ext uri="{FF2B5EF4-FFF2-40B4-BE49-F238E27FC236}">
                <a16:creationId xmlns:a16="http://schemas.microsoft.com/office/drawing/2014/main" id="{ABEA726F-EA35-4F3B-8753-22C6E0D652B9}"/>
              </a:ext>
            </a:extLst>
          </p:cNvPr>
          <p:cNvSpPr>
            <a:spLocks noChangeAspect="1"/>
          </p:cNvSpPr>
          <p:nvPr/>
        </p:nvSpPr>
        <p:spPr>
          <a:xfrm>
            <a:off x="7138385" y="31721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53" name="Isosceles Triangle 552">
            <a:extLst>
              <a:ext uri="{FF2B5EF4-FFF2-40B4-BE49-F238E27FC236}">
                <a16:creationId xmlns:a16="http://schemas.microsoft.com/office/drawing/2014/main" id="{4F022394-B811-49CE-9768-966F07693C6A}"/>
              </a:ext>
            </a:extLst>
          </p:cNvPr>
          <p:cNvSpPr>
            <a:spLocks noChangeAspect="1"/>
          </p:cNvSpPr>
          <p:nvPr/>
        </p:nvSpPr>
        <p:spPr>
          <a:xfrm>
            <a:off x="6620562" y="490617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54" name="Isosceles Triangle 553">
            <a:extLst>
              <a:ext uri="{FF2B5EF4-FFF2-40B4-BE49-F238E27FC236}">
                <a16:creationId xmlns:a16="http://schemas.microsoft.com/office/drawing/2014/main" id="{4D893E7E-601D-4245-A77E-561B2BE1DC81}"/>
              </a:ext>
            </a:extLst>
          </p:cNvPr>
          <p:cNvSpPr>
            <a:spLocks noChangeAspect="1"/>
          </p:cNvSpPr>
          <p:nvPr/>
        </p:nvSpPr>
        <p:spPr>
          <a:xfrm>
            <a:off x="4214241" y="58401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55" name="Isosceles Triangle 554">
            <a:extLst>
              <a:ext uri="{FF2B5EF4-FFF2-40B4-BE49-F238E27FC236}">
                <a16:creationId xmlns:a16="http://schemas.microsoft.com/office/drawing/2014/main" id="{2310E469-DA3F-4F7A-B4B6-248215FBB29D}"/>
              </a:ext>
            </a:extLst>
          </p:cNvPr>
          <p:cNvSpPr>
            <a:spLocks noChangeAspect="1"/>
          </p:cNvSpPr>
          <p:nvPr/>
        </p:nvSpPr>
        <p:spPr>
          <a:xfrm>
            <a:off x="4121003" y="61090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57" name="Isosceles Triangle 556">
            <a:extLst>
              <a:ext uri="{FF2B5EF4-FFF2-40B4-BE49-F238E27FC236}">
                <a16:creationId xmlns:a16="http://schemas.microsoft.com/office/drawing/2014/main" id="{995FB7A6-4B4F-4AA9-B8D9-32D698DD4883}"/>
              </a:ext>
            </a:extLst>
          </p:cNvPr>
          <p:cNvSpPr>
            <a:spLocks noChangeAspect="1"/>
          </p:cNvSpPr>
          <p:nvPr/>
        </p:nvSpPr>
        <p:spPr>
          <a:xfrm>
            <a:off x="4576052" y="54972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481" name="Isosceles Triangle 480">
            <a:extLst>
              <a:ext uri="{FF2B5EF4-FFF2-40B4-BE49-F238E27FC236}">
                <a16:creationId xmlns:a16="http://schemas.microsoft.com/office/drawing/2014/main" id="{6F049977-FF71-4EBF-AC74-B71E7016B67C}"/>
              </a:ext>
            </a:extLst>
          </p:cNvPr>
          <p:cNvSpPr>
            <a:spLocks noChangeAspect="1"/>
          </p:cNvSpPr>
          <p:nvPr/>
        </p:nvSpPr>
        <p:spPr>
          <a:xfrm>
            <a:off x="6706367" y="49697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6" name="Isosceles Triangle 485">
            <a:extLst>
              <a:ext uri="{FF2B5EF4-FFF2-40B4-BE49-F238E27FC236}">
                <a16:creationId xmlns:a16="http://schemas.microsoft.com/office/drawing/2014/main" id="{0A93A030-3BF7-4650-B333-158938D5FC55}"/>
              </a:ext>
            </a:extLst>
          </p:cNvPr>
          <p:cNvSpPr>
            <a:spLocks noChangeAspect="1"/>
          </p:cNvSpPr>
          <p:nvPr/>
        </p:nvSpPr>
        <p:spPr>
          <a:xfrm>
            <a:off x="6568914" y="477328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5892457" y="465068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AL</a:t>
            </a:r>
          </a:p>
        </p:txBody>
      </p:sp>
      <p:sp>
        <p:nvSpPr>
          <p:cNvPr id="536" name="Isosceles Triangle 535">
            <a:extLst>
              <a:ext uri="{FF2B5EF4-FFF2-40B4-BE49-F238E27FC236}">
                <a16:creationId xmlns:a16="http://schemas.microsoft.com/office/drawing/2014/main" id="{8658773E-1570-45DE-AFCC-118EF0E5720F}"/>
              </a:ext>
            </a:extLst>
          </p:cNvPr>
          <p:cNvSpPr>
            <a:spLocks noChangeAspect="1"/>
          </p:cNvSpPr>
          <p:nvPr/>
        </p:nvSpPr>
        <p:spPr>
          <a:xfrm>
            <a:off x="6978155" y="49023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9" name="Isosceles Triangle 538">
            <a:extLst>
              <a:ext uri="{FF2B5EF4-FFF2-40B4-BE49-F238E27FC236}">
                <a16:creationId xmlns:a16="http://schemas.microsoft.com/office/drawing/2014/main" id="{61002921-A85E-4E71-83D2-FCEFFC543B73}"/>
              </a:ext>
            </a:extLst>
          </p:cNvPr>
          <p:cNvSpPr>
            <a:spLocks noChangeAspect="1"/>
          </p:cNvSpPr>
          <p:nvPr/>
        </p:nvSpPr>
        <p:spPr>
          <a:xfrm>
            <a:off x="5138047" y="446867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50" name="Isosceles Triangle 549">
            <a:extLst>
              <a:ext uri="{FF2B5EF4-FFF2-40B4-BE49-F238E27FC236}">
                <a16:creationId xmlns:a16="http://schemas.microsoft.com/office/drawing/2014/main" id="{5ECCFE3E-F050-4688-9A30-1D9828A663EA}"/>
              </a:ext>
            </a:extLst>
          </p:cNvPr>
          <p:cNvSpPr>
            <a:spLocks noChangeAspect="1"/>
          </p:cNvSpPr>
          <p:nvPr/>
        </p:nvSpPr>
        <p:spPr>
          <a:xfrm>
            <a:off x="4804875" y="36505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9" name="Isosceles Triangle 558">
            <a:extLst>
              <a:ext uri="{FF2B5EF4-FFF2-40B4-BE49-F238E27FC236}">
                <a16:creationId xmlns:a16="http://schemas.microsoft.com/office/drawing/2014/main" id="{7F074857-3AD0-4636-8659-583DA85CAE23}"/>
              </a:ext>
            </a:extLst>
          </p:cNvPr>
          <p:cNvSpPr>
            <a:spLocks noChangeAspect="1"/>
          </p:cNvSpPr>
          <p:nvPr/>
        </p:nvSpPr>
        <p:spPr>
          <a:xfrm>
            <a:off x="5450497" y="39484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0" name="Isosceles Triangle 559">
            <a:extLst>
              <a:ext uri="{FF2B5EF4-FFF2-40B4-BE49-F238E27FC236}">
                <a16:creationId xmlns:a16="http://schemas.microsoft.com/office/drawing/2014/main" id="{E5A1C220-9975-408A-95D0-C3CAE9C544D9}"/>
              </a:ext>
            </a:extLst>
          </p:cNvPr>
          <p:cNvSpPr>
            <a:spLocks noChangeAspect="1"/>
          </p:cNvSpPr>
          <p:nvPr/>
        </p:nvSpPr>
        <p:spPr>
          <a:xfrm>
            <a:off x="5002502" y="34410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1" name="Isosceles Triangle 560">
            <a:extLst>
              <a:ext uri="{FF2B5EF4-FFF2-40B4-BE49-F238E27FC236}">
                <a16:creationId xmlns:a16="http://schemas.microsoft.com/office/drawing/2014/main" id="{C09CBBCA-D00E-4AB7-8369-7BBA8EBD9950}"/>
              </a:ext>
            </a:extLst>
          </p:cNvPr>
          <p:cNvSpPr>
            <a:spLocks noChangeAspect="1"/>
          </p:cNvSpPr>
          <p:nvPr/>
        </p:nvSpPr>
        <p:spPr>
          <a:xfrm>
            <a:off x="7611465" y="26279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3" name="Isosceles Triangle 562">
            <a:extLst>
              <a:ext uri="{FF2B5EF4-FFF2-40B4-BE49-F238E27FC236}">
                <a16:creationId xmlns:a16="http://schemas.microsoft.com/office/drawing/2014/main" id="{7F0D8639-5C16-45AF-B637-4DA55287E5FE}"/>
              </a:ext>
            </a:extLst>
          </p:cNvPr>
          <p:cNvSpPr>
            <a:spLocks noChangeAspect="1"/>
          </p:cNvSpPr>
          <p:nvPr/>
        </p:nvSpPr>
        <p:spPr>
          <a:xfrm>
            <a:off x="2720493" y="498805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5" name="Isosceles Triangle 564">
            <a:extLst>
              <a:ext uri="{FF2B5EF4-FFF2-40B4-BE49-F238E27FC236}">
                <a16:creationId xmlns:a16="http://schemas.microsoft.com/office/drawing/2014/main" id="{2DBA1F37-9CF2-47AF-BCE9-406BABDB439D}"/>
              </a:ext>
            </a:extLst>
          </p:cNvPr>
          <p:cNvSpPr>
            <a:spLocks noChangeAspect="1"/>
          </p:cNvSpPr>
          <p:nvPr/>
        </p:nvSpPr>
        <p:spPr>
          <a:xfrm>
            <a:off x="3433982" y="49929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6" name="Isosceles Triangle 565">
            <a:extLst>
              <a:ext uri="{FF2B5EF4-FFF2-40B4-BE49-F238E27FC236}">
                <a16:creationId xmlns:a16="http://schemas.microsoft.com/office/drawing/2014/main" id="{E9DC12C8-37BA-43D6-9A36-23EB6389B398}"/>
              </a:ext>
            </a:extLst>
          </p:cNvPr>
          <p:cNvSpPr>
            <a:spLocks noChangeAspect="1"/>
          </p:cNvSpPr>
          <p:nvPr/>
        </p:nvSpPr>
        <p:spPr>
          <a:xfrm>
            <a:off x="6006925" y="33731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73" name="Isosceles Triangle 572">
            <a:extLst>
              <a:ext uri="{FF2B5EF4-FFF2-40B4-BE49-F238E27FC236}">
                <a16:creationId xmlns:a16="http://schemas.microsoft.com/office/drawing/2014/main" id="{A6730DB7-47BF-4667-BE65-92F9E98517AB}"/>
              </a:ext>
            </a:extLst>
          </p:cNvPr>
          <p:cNvSpPr>
            <a:spLocks noChangeAspect="1"/>
          </p:cNvSpPr>
          <p:nvPr/>
        </p:nvSpPr>
        <p:spPr>
          <a:xfrm>
            <a:off x="2617497" y="57324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74" name="Isosceles Triangle 573">
            <a:extLst>
              <a:ext uri="{FF2B5EF4-FFF2-40B4-BE49-F238E27FC236}">
                <a16:creationId xmlns:a16="http://schemas.microsoft.com/office/drawing/2014/main" id="{E36559A9-5A94-420C-8E9E-6AF1B5F2F1BC}"/>
              </a:ext>
            </a:extLst>
          </p:cNvPr>
          <p:cNvSpPr>
            <a:spLocks noChangeAspect="1"/>
          </p:cNvSpPr>
          <p:nvPr/>
        </p:nvSpPr>
        <p:spPr>
          <a:xfrm>
            <a:off x="6938372" y="540067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75" name="Isosceles Triangle 574">
            <a:extLst>
              <a:ext uri="{FF2B5EF4-FFF2-40B4-BE49-F238E27FC236}">
                <a16:creationId xmlns:a16="http://schemas.microsoft.com/office/drawing/2014/main" id="{9E4DCACD-B078-4DEB-A2C7-3DAB734686A0}"/>
              </a:ext>
            </a:extLst>
          </p:cNvPr>
          <p:cNvSpPr>
            <a:spLocks noChangeAspect="1"/>
          </p:cNvSpPr>
          <p:nvPr/>
        </p:nvSpPr>
        <p:spPr>
          <a:xfrm>
            <a:off x="7821550" y="27228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0" name="Isosceles Triangle 509">
            <a:extLst>
              <a:ext uri="{FF2B5EF4-FFF2-40B4-BE49-F238E27FC236}">
                <a16:creationId xmlns:a16="http://schemas.microsoft.com/office/drawing/2014/main" id="{C5DE361C-4836-481E-9DDD-4C24FA93E74A}"/>
              </a:ext>
            </a:extLst>
          </p:cNvPr>
          <p:cNvSpPr>
            <a:spLocks noChangeAspect="1"/>
          </p:cNvSpPr>
          <p:nvPr/>
        </p:nvSpPr>
        <p:spPr>
          <a:xfrm>
            <a:off x="5802272" y="311434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72" name="Isosceles Triangle 571">
            <a:extLst>
              <a:ext uri="{FF2B5EF4-FFF2-40B4-BE49-F238E27FC236}">
                <a16:creationId xmlns:a16="http://schemas.microsoft.com/office/drawing/2014/main" id="{8292A1D5-E778-4118-B489-FD52FD78C3E1}"/>
              </a:ext>
            </a:extLst>
          </p:cNvPr>
          <p:cNvSpPr>
            <a:spLocks noChangeAspect="1"/>
          </p:cNvSpPr>
          <p:nvPr/>
        </p:nvSpPr>
        <p:spPr>
          <a:xfrm>
            <a:off x="7335462" y="36587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8" name="Isosceles Triangle 507">
            <a:extLst>
              <a:ext uri="{FF2B5EF4-FFF2-40B4-BE49-F238E27FC236}">
                <a16:creationId xmlns:a16="http://schemas.microsoft.com/office/drawing/2014/main" id="{0B1EF55C-D504-4E0F-9114-FD644BA32326}"/>
              </a:ext>
            </a:extLst>
          </p:cNvPr>
          <p:cNvSpPr>
            <a:spLocks noChangeAspect="1"/>
          </p:cNvSpPr>
          <p:nvPr/>
        </p:nvSpPr>
        <p:spPr>
          <a:xfrm>
            <a:off x="7339616" y="36944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76" name="Isosceles Triangle 575">
            <a:extLst>
              <a:ext uri="{FF2B5EF4-FFF2-40B4-BE49-F238E27FC236}">
                <a16:creationId xmlns:a16="http://schemas.microsoft.com/office/drawing/2014/main" id="{A5117673-8552-4FA8-9E09-7DD800D5D52F}"/>
              </a:ext>
            </a:extLst>
          </p:cNvPr>
          <p:cNvSpPr>
            <a:spLocks noChangeAspect="1"/>
          </p:cNvSpPr>
          <p:nvPr/>
        </p:nvSpPr>
        <p:spPr>
          <a:xfrm>
            <a:off x="4010470" y="337144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77" name="Isosceles Triangle 576">
            <a:extLst>
              <a:ext uri="{FF2B5EF4-FFF2-40B4-BE49-F238E27FC236}">
                <a16:creationId xmlns:a16="http://schemas.microsoft.com/office/drawing/2014/main" id="{A193858C-2E03-4F1D-AF25-4972BC0E19E5}"/>
              </a:ext>
            </a:extLst>
          </p:cNvPr>
          <p:cNvSpPr>
            <a:spLocks noChangeAspect="1"/>
          </p:cNvSpPr>
          <p:nvPr/>
        </p:nvSpPr>
        <p:spPr>
          <a:xfrm>
            <a:off x="6896576" y="511154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78" name="Isosceles Triangle 577">
            <a:extLst>
              <a:ext uri="{FF2B5EF4-FFF2-40B4-BE49-F238E27FC236}">
                <a16:creationId xmlns:a16="http://schemas.microsoft.com/office/drawing/2014/main" id="{2AC157F5-2D2B-4071-AA6A-9AA0A625AF30}"/>
              </a:ext>
            </a:extLst>
          </p:cNvPr>
          <p:cNvSpPr>
            <a:spLocks noChangeAspect="1"/>
          </p:cNvSpPr>
          <p:nvPr/>
        </p:nvSpPr>
        <p:spPr>
          <a:xfrm>
            <a:off x="586468" y="33779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80" name="Isosceles Triangle 579">
            <a:extLst>
              <a:ext uri="{FF2B5EF4-FFF2-40B4-BE49-F238E27FC236}">
                <a16:creationId xmlns:a16="http://schemas.microsoft.com/office/drawing/2014/main" id="{9EBF5338-DFA4-4557-921D-367DE0F36218}"/>
              </a:ext>
            </a:extLst>
          </p:cNvPr>
          <p:cNvSpPr>
            <a:spLocks noChangeAspect="1"/>
          </p:cNvSpPr>
          <p:nvPr/>
        </p:nvSpPr>
        <p:spPr>
          <a:xfrm>
            <a:off x="6177120" y="519182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1" name="Isosceles Triangle 580">
            <a:extLst>
              <a:ext uri="{FF2B5EF4-FFF2-40B4-BE49-F238E27FC236}">
                <a16:creationId xmlns:a16="http://schemas.microsoft.com/office/drawing/2014/main" id="{9426DB0C-4264-492F-8F6C-ADE04D7B6227}"/>
              </a:ext>
            </a:extLst>
          </p:cNvPr>
          <p:cNvSpPr>
            <a:spLocks noChangeAspect="1"/>
          </p:cNvSpPr>
          <p:nvPr/>
        </p:nvSpPr>
        <p:spPr>
          <a:xfrm>
            <a:off x="7016136" y="55125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2" name="Isosceles Triangle 581">
            <a:extLst>
              <a:ext uri="{FF2B5EF4-FFF2-40B4-BE49-F238E27FC236}">
                <a16:creationId xmlns:a16="http://schemas.microsoft.com/office/drawing/2014/main" id="{7337FD33-B74D-4ED4-8F1D-C6B8C8E5CDEB}"/>
              </a:ext>
            </a:extLst>
          </p:cNvPr>
          <p:cNvSpPr>
            <a:spLocks noChangeAspect="1"/>
          </p:cNvSpPr>
          <p:nvPr/>
        </p:nvSpPr>
        <p:spPr>
          <a:xfrm>
            <a:off x="6593514" y="46234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6473973" y="468200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GA</a:t>
            </a:r>
          </a:p>
        </p:txBody>
      </p:sp>
      <p:sp>
        <p:nvSpPr>
          <p:cNvPr id="583" name="Diamond 582">
            <a:extLst>
              <a:ext uri="{FF2B5EF4-FFF2-40B4-BE49-F238E27FC236}">
                <a16:creationId xmlns:a16="http://schemas.microsoft.com/office/drawing/2014/main" id="{E7A0E23E-B9C0-4D3C-8D20-DADCC9C9611E}"/>
              </a:ext>
            </a:extLst>
          </p:cNvPr>
          <p:cNvSpPr/>
          <p:nvPr/>
        </p:nvSpPr>
        <p:spPr>
          <a:xfrm>
            <a:off x="828024" y="1676553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4" name="Isosceles Triangle 583">
            <a:extLst>
              <a:ext uri="{FF2B5EF4-FFF2-40B4-BE49-F238E27FC236}">
                <a16:creationId xmlns:a16="http://schemas.microsoft.com/office/drawing/2014/main" id="{D68D057B-F7F4-4D99-B8BC-303BA518BF93}"/>
              </a:ext>
            </a:extLst>
          </p:cNvPr>
          <p:cNvSpPr>
            <a:spLocks noChangeAspect="1"/>
          </p:cNvSpPr>
          <p:nvPr/>
        </p:nvSpPr>
        <p:spPr>
          <a:xfrm>
            <a:off x="7414749" y="33550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5" name="Isosceles Triangle 584">
            <a:extLst>
              <a:ext uri="{FF2B5EF4-FFF2-40B4-BE49-F238E27FC236}">
                <a16:creationId xmlns:a16="http://schemas.microsoft.com/office/drawing/2014/main" id="{8BDF3013-5477-454B-8BFB-DFEF7D7B16BF}"/>
              </a:ext>
            </a:extLst>
          </p:cNvPr>
          <p:cNvSpPr>
            <a:spLocks noChangeAspect="1"/>
          </p:cNvSpPr>
          <p:nvPr/>
        </p:nvSpPr>
        <p:spPr>
          <a:xfrm>
            <a:off x="4683060" y="49773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6" name="Isosceles Triangle 585">
            <a:extLst>
              <a:ext uri="{FF2B5EF4-FFF2-40B4-BE49-F238E27FC236}">
                <a16:creationId xmlns:a16="http://schemas.microsoft.com/office/drawing/2014/main" id="{269DADEE-917C-41A8-B509-184255364E8D}"/>
              </a:ext>
            </a:extLst>
          </p:cNvPr>
          <p:cNvSpPr>
            <a:spLocks noChangeAspect="1"/>
          </p:cNvSpPr>
          <p:nvPr/>
        </p:nvSpPr>
        <p:spPr>
          <a:xfrm>
            <a:off x="1721621" y="45393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8" name="Isosceles Triangle 587">
            <a:extLst>
              <a:ext uri="{FF2B5EF4-FFF2-40B4-BE49-F238E27FC236}">
                <a16:creationId xmlns:a16="http://schemas.microsoft.com/office/drawing/2014/main" id="{15B88BAD-5FE3-44ED-8D86-66F8B87528F0}"/>
              </a:ext>
            </a:extLst>
          </p:cNvPr>
          <p:cNvSpPr>
            <a:spLocks noChangeAspect="1"/>
          </p:cNvSpPr>
          <p:nvPr/>
        </p:nvSpPr>
        <p:spPr>
          <a:xfrm>
            <a:off x="4025430" y="607751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7" name="Isosceles Triangle 586">
            <a:extLst>
              <a:ext uri="{FF2B5EF4-FFF2-40B4-BE49-F238E27FC236}">
                <a16:creationId xmlns:a16="http://schemas.microsoft.com/office/drawing/2014/main" id="{1A79F3FE-957B-4361-9832-F887CD3239E2}"/>
              </a:ext>
            </a:extLst>
          </p:cNvPr>
          <p:cNvSpPr>
            <a:spLocks noChangeAspect="1"/>
          </p:cNvSpPr>
          <p:nvPr/>
        </p:nvSpPr>
        <p:spPr>
          <a:xfrm>
            <a:off x="3056637" y="47810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9" name="Isosceles Triangle 588">
            <a:extLst>
              <a:ext uri="{FF2B5EF4-FFF2-40B4-BE49-F238E27FC236}">
                <a16:creationId xmlns:a16="http://schemas.microsoft.com/office/drawing/2014/main" id="{810D3B5B-5383-403D-A91C-62C54963FD8A}"/>
              </a:ext>
            </a:extLst>
          </p:cNvPr>
          <p:cNvSpPr>
            <a:spLocks noChangeAspect="1"/>
          </p:cNvSpPr>
          <p:nvPr/>
        </p:nvSpPr>
        <p:spPr>
          <a:xfrm>
            <a:off x="3525716" y="46804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90" name="Isosceles Triangle 589">
            <a:extLst>
              <a:ext uri="{FF2B5EF4-FFF2-40B4-BE49-F238E27FC236}">
                <a16:creationId xmlns:a16="http://schemas.microsoft.com/office/drawing/2014/main" id="{9DE0AA81-4C10-4D8A-BBC6-F3A361C04A78}"/>
              </a:ext>
            </a:extLst>
          </p:cNvPr>
          <p:cNvSpPr>
            <a:spLocks noChangeAspect="1"/>
          </p:cNvSpPr>
          <p:nvPr/>
        </p:nvSpPr>
        <p:spPr>
          <a:xfrm>
            <a:off x="4481106" y="49113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10" name="Isosceles Triangle 409"/>
          <p:cNvSpPr>
            <a:spLocks noChangeAspect="1"/>
          </p:cNvSpPr>
          <p:nvPr/>
        </p:nvSpPr>
        <p:spPr>
          <a:xfrm>
            <a:off x="7389615" y="337120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58" name="Isosceles Triangle 557">
            <a:extLst>
              <a:ext uri="{FF2B5EF4-FFF2-40B4-BE49-F238E27FC236}">
                <a16:creationId xmlns:a16="http://schemas.microsoft.com/office/drawing/2014/main" id="{A5B2554A-67BB-4CFB-ADC1-12A8DDEAC087}"/>
              </a:ext>
            </a:extLst>
          </p:cNvPr>
          <p:cNvSpPr>
            <a:spLocks noChangeAspect="1"/>
          </p:cNvSpPr>
          <p:nvPr/>
        </p:nvSpPr>
        <p:spPr>
          <a:xfrm>
            <a:off x="4192399" y="53531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64" name="Isosceles Triangle 563">
            <a:extLst>
              <a:ext uri="{FF2B5EF4-FFF2-40B4-BE49-F238E27FC236}">
                <a16:creationId xmlns:a16="http://schemas.microsoft.com/office/drawing/2014/main" id="{01EC802C-5916-49F4-BD17-D668F5131AD8}"/>
              </a:ext>
            </a:extLst>
          </p:cNvPr>
          <p:cNvSpPr>
            <a:spLocks noChangeAspect="1"/>
          </p:cNvSpPr>
          <p:nvPr/>
        </p:nvSpPr>
        <p:spPr>
          <a:xfrm>
            <a:off x="3907892" y="58942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1" name="Isosceles Triangle 590">
            <a:extLst>
              <a:ext uri="{FF2B5EF4-FFF2-40B4-BE49-F238E27FC236}">
                <a16:creationId xmlns:a16="http://schemas.microsoft.com/office/drawing/2014/main" id="{E1B66C46-861B-4925-B7E8-EC0EB752A886}"/>
              </a:ext>
            </a:extLst>
          </p:cNvPr>
          <p:cNvSpPr>
            <a:spLocks noChangeAspect="1"/>
          </p:cNvSpPr>
          <p:nvPr/>
        </p:nvSpPr>
        <p:spPr>
          <a:xfrm>
            <a:off x="4085900" y="59166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2" name="Isosceles Triangle 591">
            <a:extLst>
              <a:ext uri="{FF2B5EF4-FFF2-40B4-BE49-F238E27FC236}">
                <a16:creationId xmlns:a16="http://schemas.microsoft.com/office/drawing/2014/main" id="{388800AD-CA15-4A00-8626-1554361414A9}"/>
              </a:ext>
            </a:extLst>
          </p:cNvPr>
          <p:cNvSpPr>
            <a:spLocks noChangeAspect="1"/>
          </p:cNvSpPr>
          <p:nvPr/>
        </p:nvSpPr>
        <p:spPr>
          <a:xfrm>
            <a:off x="7466215" y="36093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3" name="Isosceles Triangle 592">
            <a:extLst>
              <a:ext uri="{FF2B5EF4-FFF2-40B4-BE49-F238E27FC236}">
                <a16:creationId xmlns:a16="http://schemas.microsoft.com/office/drawing/2014/main" id="{072DFD09-5C2C-4DDE-B385-B72F92F3F7F7}"/>
              </a:ext>
            </a:extLst>
          </p:cNvPr>
          <p:cNvSpPr>
            <a:spLocks noChangeAspect="1"/>
          </p:cNvSpPr>
          <p:nvPr/>
        </p:nvSpPr>
        <p:spPr>
          <a:xfrm>
            <a:off x="5583799" y="390851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0" name="Rectangle 569">
            <a:extLst>
              <a:ext uri="{FF2B5EF4-FFF2-40B4-BE49-F238E27FC236}">
                <a16:creationId xmlns:a16="http://schemas.microsoft.com/office/drawing/2014/main" id="{2F2EF03E-DAEA-461A-85CE-0D95F2881A27}"/>
              </a:ext>
            </a:extLst>
          </p:cNvPr>
          <p:cNvSpPr>
            <a:spLocks noChangeAspect="1"/>
          </p:cNvSpPr>
          <p:nvPr/>
        </p:nvSpPr>
        <p:spPr>
          <a:xfrm>
            <a:off x="7498080" y="6200840"/>
            <a:ext cx="100584" cy="100584"/>
          </a:xfrm>
          <a:prstGeom prst="rect">
            <a:avLst/>
          </a:prstGeom>
          <a:solidFill>
            <a:srgbClr val="66FFFF"/>
          </a:solidFill>
          <a:ln w="6350" cap="flat" cmpd="sng" algn="ctr">
            <a:solidFill>
              <a:schemeClr val="bg2">
                <a:lumMod val="7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1" name="Text Box 5">
            <a:extLst>
              <a:ext uri="{FF2B5EF4-FFF2-40B4-BE49-F238E27FC236}">
                <a16:creationId xmlns:a16="http://schemas.microsoft.com/office/drawing/2014/main" id="{C3B7EFAF-35C0-430B-BB0E-15C28004C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960" y="6155120"/>
            <a:ext cx="146304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Session Planned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Hexagon 67">
            <a:extLst>
              <a:ext uri="{FF2B5EF4-FFF2-40B4-BE49-F238E27FC236}">
                <a16:creationId xmlns:a16="http://schemas.microsoft.com/office/drawing/2014/main" id="{109EA5A1-0243-4C75-AA9B-200EF8BB3838}"/>
              </a:ext>
            </a:extLst>
          </p:cNvPr>
          <p:cNvSpPr/>
          <p:nvPr/>
        </p:nvSpPr>
        <p:spPr>
          <a:xfrm>
            <a:off x="7498080" y="5872864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7" name="Hexagon 596">
            <a:extLst>
              <a:ext uri="{FF2B5EF4-FFF2-40B4-BE49-F238E27FC236}">
                <a16:creationId xmlns:a16="http://schemas.microsoft.com/office/drawing/2014/main" id="{92873D19-A782-4AF7-A879-9FFC6D6DB0D2}"/>
              </a:ext>
            </a:extLst>
          </p:cNvPr>
          <p:cNvSpPr/>
          <p:nvPr/>
        </p:nvSpPr>
        <p:spPr>
          <a:xfrm>
            <a:off x="3954143" y="5206892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596" name="Isosceles Triangle 595">
            <a:extLst>
              <a:ext uri="{FF2B5EF4-FFF2-40B4-BE49-F238E27FC236}">
                <a16:creationId xmlns:a16="http://schemas.microsoft.com/office/drawing/2014/main" id="{4C7F4DBE-630F-490F-AEE1-312CF497AEE8}"/>
              </a:ext>
            </a:extLst>
          </p:cNvPr>
          <p:cNvSpPr>
            <a:spLocks noChangeAspect="1"/>
          </p:cNvSpPr>
          <p:nvPr/>
        </p:nvSpPr>
        <p:spPr>
          <a:xfrm>
            <a:off x="5637489" y="33528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94" name="Isosceles Triangle 593">
            <a:extLst>
              <a:ext uri="{FF2B5EF4-FFF2-40B4-BE49-F238E27FC236}">
                <a16:creationId xmlns:a16="http://schemas.microsoft.com/office/drawing/2014/main" id="{5ECA0D46-E410-4C14-A397-6E04C18596DF}"/>
              </a:ext>
            </a:extLst>
          </p:cNvPr>
          <p:cNvSpPr>
            <a:spLocks noChangeAspect="1"/>
          </p:cNvSpPr>
          <p:nvPr/>
        </p:nvSpPr>
        <p:spPr>
          <a:xfrm>
            <a:off x="7450291" y="32494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8" name="Isosceles Triangle 597">
            <a:extLst>
              <a:ext uri="{FF2B5EF4-FFF2-40B4-BE49-F238E27FC236}">
                <a16:creationId xmlns:a16="http://schemas.microsoft.com/office/drawing/2014/main" id="{6F033FE1-60C4-4CC0-B041-7003EA469EB5}"/>
              </a:ext>
            </a:extLst>
          </p:cNvPr>
          <p:cNvSpPr>
            <a:spLocks noChangeAspect="1"/>
          </p:cNvSpPr>
          <p:nvPr/>
        </p:nvSpPr>
        <p:spPr>
          <a:xfrm>
            <a:off x="4255272" y="53863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56" name="Isosceles Triangle 555">
            <a:extLst>
              <a:ext uri="{FF2B5EF4-FFF2-40B4-BE49-F238E27FC236}">
                <a16:creationId xmlns:a16="http://schemas.microsoft.com/office/drawing/2014/main" id="{39B9E748-A887-483F-ADBF-8DB1E3BFD099}"/>
              </a:ext>
            </a:extLst>
          </p:cNvPr>
          <p:cNvSpPr>
            <a:spLocks noChangeAspect="1"/>
          </p:cNvSpPr>
          <p:nvPr/>
        </p:nvSpPr>
        <p:spPr>
          <a:xfrm>
            <a:off x="7473475" y="336124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9" name="Isosceles Triangle 568">
            <a:extLst>
              <a:ext uri="{FF2B5EF4-FFF2-40B4-BE49-F238E27FC236}">
                <a16:creationId xmlns:a16="http://schemas.microsoft.com/office/drawing/2014/main" id="{2E744B90-7F71-4269-8869-F513A1CBBE97}"/>
              </a:ext>
            </a:extLst>
          </p:cNvPr>
          <p:cNvSpPr>
            <a:spLocks noChangeAspect="1"/>
          </p:cNvSpPr>
          <p:nvPr/>
        </p:nvSpPr>
        <p:spPr>
          <a:xfrm>
            <a:off x="6855560" y="374970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9" name="Isosceles Triangle 598">
            <a:extLst>
              <a:ext uri="{FF2B5EF4-FFF2-40B4-BE49-F238E27FC236}">
                <a16:creationId xmlns:a16="http://schemas.microsoft.com/office/drawing/2014/main" id="{1F9DBC50-5891-4C94-9C5D-9EC34E1CD40F}"/>
              </a:ext>
            </a:extLst>
          </p:cNvPr>
          <p:cNvSpPr>
            <a:spLocks noChangeAspect="1"/>
          </p:cNvSpPr>
          <p:nvPr/>
        </p:nvSpPr>
        <p:spPr>
          <a:xfrm>
            <a:off x="4612789" y="49067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00" name="Isosceles Triangle 599">
            <a:extLst>
              <a:ext uri="{FF2B5EF4-FFF2-40B4-BE49-F238E27FC236}">
                <a16:creationId xmlns:a16="http://schemas.microsoft.com/office/drawing/2014/main" id="{5FAC567D-3372-4EFA-975B-0CCFE1D2D876}"/>
              </a:ext>
            </a:extLst>
          </p:cNvPr>
          <p:cNvSpPr>
            <a:spLocks noChangeAspect="1"/>
          </p:cNvSpPr>
          <p:nvPr/>
        </p:nvSpPr>
        <p:spPr>
          <a:xfrm>
            <a:off x="6583308" y="40257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01" name="Isosceles Triangle 600">
            <a:extLst>
              <a:ext uri="{FF2B5EF4-FFF2-40B4-BE49-F238E27FC236}">
                <a16:creationId xmlns:a16="http://schemas.microsoft.com/office/drawing/2014/main" id="{99DBAD5D-CA50-4429-BA51-6FE0A2248EE3}"/>
              </a:ext>
            </a:extLst>
          </p:cNvPr>
          <p:cNvSpPr>
            <a:spLocks noChangeAspect="1"/>
          </p:cNvSpPr>
          <p:nvPr/>
        </p:nvSpPr>
        <p:spPr>
          <a:xfrm>
            <a:off x="6833019" y="31516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02" name="Text Box 5">
            <a:extLst>
              <a:ext uri="{FF2B5EF4-FFF2-40B4-BE49-F238E27FC236}">
                <a16:creationId xmlns:a16="http://schemas.microsoft.com/office/drawing/2014/main" id="{8F200FE4-5AD7-4791-B3C1-3BDCFC47C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8540" y="1474235"/>
            <a:ext cx="146304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</a:p>
        </p:txBody>
      </p:sp>
      <p:sp>
        <p:nvSpPr>
          <p:cNvPr id="603" name="Hexagon 602">
            <a:extLst>
              <a:ext uri="{FF2B5EF4-FFF2-40B4-BE49-F238E27FC236}">
                <a16:creationId xmlns:a16="http://schemas.microsoft.com/office/drawing/2014/main" id="{9E817E7A-1452-42F9-A6DF-D7CE146C59B9}"/>
              </a:ext>
            </a:extLst>
          </p:cNvPr>
          <p:cNvSpPr/>
          <p:nvPr/>
        </p:nvSpPr>
        <p:spPr>
          <a:xfrm>
            <a:off x="4855660" y="1510179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28</a:t>
            </a:r>
          </a:p>
        </p:txBody>
      </p:sp>
      <p:sp>
        <p:nvSpPr>
          <p:cNvPr id="352" name="Oval 351"/>
          <p:cNvSpPr>
            <a:spLocks noChangeAspect="1"/>
          </p:cNvSpPr>
          <p:nvPr/>
        </p:nvSpPr>
        <p:spPr>
          <a:xfrm>
            <a:off x="3019415" y="346033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345" name="Oval 344"/>
          <p:cNvSpPr>
            <a:spLocks noChangeAspect="1"/>
          </p:cNvSpPr>
          <p:nvPr/>
        </p:nvSpPr>
        <p:spPr>
          <a:xfrm>
            <a:off x="4315736" y="49377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607" name="Isosceles Triangle 606">
            <a:extLst>
              <a:ext uri="{FF2B5EF4-FFF2-40B4-BE49-F238E27FC236}">
                <a16:creationId xmlns:a16="http://schemas.microsoft.com/office/drawing/2014/main" id="{1B236D35-9DBC-45C5-A3E1-35B17205D70F}"/>
              </a:ext>
            </a:extLst>
          </p:cNvPr>
          <p:cNvSpPr>
            <a:spLocks noChangeAspect="1"/>
          </p:cNvSpPr>
          <p:nvPr/>
        </p:nvSpPr>
        <p:spPr>
          <a:xfrm>
            <a:off x="6386806" y="456831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13" name="Isosceles Triangle 512">
            <a:extLst>
              <a:ext uri="{FF2B5EF4-FFF2-40B4-BE49-F238E27FC236}">
                <a16:creationId xmlns:a16="http://schemas.microsoft.com/office/drawing/2014/main" id="{4934AAB3-1FE9-457B-946C-92B8EB254321}"/>
              </a:ext>
            </a:extLst>
          </p:cNvPr>
          <p:cNvSpPr>
            <a:spLocks noChangeAspect="1"/>
          </p:cNvSpPr>
          <p:nvPr/>
        </p:nvSpPr>
        <p:spPr>
          <a:xfrm>
            <a:off x="2987020" y="33664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5" name="Isosceles Triangle 604">
            <a:extLst>
              <a:ext uri="{FF2B5EF4-FFF2-40B4-BE49-F238E27FC236}">
                <a16:creationId xmlns:a16="http://schemas.microsoft.com/office/drawing/2014/main" id="{B4233358-F611-4D5A-AF2F-865721BE2C59}"/>
              </a:ext>
            </a:extLst>
          </p:cNvPr>
          <p:cNvSpPr>
            <a:spLocks noChangeAspect="1"/>
          </p:cNvSpPr>
          <p:nvPr/>
        </p:nvSpPr>
        <p:spPr>
          <a:xfrm>
            <a:off x="7282408" y="34648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09" name="Isosceles Triangle 608">
            <a:extLst>
              <a:ext uri="{FF2B5EF4-FFF2-40B4-BE49-F238E27FC236}">
                <a16:creationId xmlns:a16="http://schemas.microsoft.com/office/drawing/2014/main" id="{77D68293-B102-4328-BF00-B286F6991807}"/>
              </a:ext>
            </a:extLst>
          </p:cNvPr>
          <p:cNvSpPr>
            <a:spLocks noChangeAspect="1"/>
          </p:cNvSpPr>
          <p:nvPr/>
        </p:nvSpPr>
        <p:spPr>
          <a:xfrm>
            <a:off x="2998557" y="351187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04" name="Isosceles Triangle 603">
            <a:extLst>
              <a:ext uri="{FF2B5EF4-FFF2-40B4-BE49-F238E27FC236}">
                <a16:creationId xmlns:a16="http://schemas.microsoft.com/office/drawing/2014/main" id="{7F9C9760-8988-4819-AC85-E6E1E8584DF1}"/>
              </a:ext>
            </a:extLst>
          </p:cNvPr>
          <p:cNvSpPr>
            <a:spLocks noChangeAspect="1"/>
          </p:cNvSpPr>
          <p:nvPr/>
        </p:nvSpPr>
        <p:spPr>
          <a:xfrm>
            <a:off x="6242376" y="47365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1" name="Isosceles Triangle 610">
            <a:extLst>
              <a:ext uri="{FF2B5EF4-FFF2-40B4-BE49-F238E27FC236}">
                <a16:creationId xmlns:a16="http://schemas.microsoft.com/office/drawing/2014/main" id="{155D8240-993C-40FA-83F7-9248B3938032}"/>
              </a:ext>
            </a:extLst>
          </p:cNvPr>
          <p:cNvSpPr>
            <a:spLocks noChangeAspect="1"/>
          </p:cNvSpPr>
          <p:nvPr/>
        </p:nvSpPr>
        <p:spPr>
          <a:xfrm>
            <a:off x="4078132" y="55975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12" name="Isosceles Triangle 611">
            <a:extLst>
              <a:ext uri="{FF2B5EF4-FFF2-40B4-BE49-F238E27FC236}">
                <a16:creationId xmlns:a16="http://schemas.microsoft.com/office/drawing/2014/main" id="{FFB78679-D2EA-4485-A53F-86CA3F188232}"/>
              </a:ext>
            </a:extLst>
          </p:cNvPr>
          <p:cNvSpPr>
            <a:spLocks noChangeAspect="1"/>
          </p:cNvSpPr>
          <p:nvPr/>
        </p:nvSpPr>
        <p:spPr>
          <a:xfrm>
            <a:off x="5473112" y="43488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67" name="Isosceles Triangle 566">
            <a:extLst>
              <a:ext uri="{FF2B5EF4-FFF2-40B4-BE49-F238E27FC236}">
                <a16:creationId xmlns:a16="http://schemas.microsoft.com/office/drawing/2014/main" id="{52A9EA28-FC8D-4ABF-97CA-FB86EE3560C9}"/>
              </a:ext>
            </a:extLst>
          </p:cNvPr>
          <p:cNvSpPr>
            <a:spLocks noChangeAspect="1"/>
          </p:cNvSpPr>
          <p:nvPr/>
        </p:nvSpPr>
        <p:spPr>
          <a:xfrm>
            <a:off x="5529049" y="30946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68" name="Hexagon 567">
            <a:extLst>
              <a:ext uri="{FF2B5EF4-FFF2-40B4-BE49-F238E27FC236}">
                <a16:creationId xmlns:a16="http://schemas.microsoft.com/office/drawing/2014/main" id="{4EE19971-39DF-4D48-A317-16955366845D}"/>
              </a:ext>
            </a:extLst>
          </p:cNvPr>
          <p:cNvSpPr/>
          <p:nvPr/>
        </p:nvSpPr>
        <p:spPr>
          <a:xfrm>
            <a:off x="7818273" y="2593770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5" name="Isosceles Triangle 594">
            <a:extLst>
              <a:ext uri="{FF2B5EF4-FFF2-40B4-BE49-F238E27FC236}">
                <a16:creationId xmlns:a16="http://schemas.microsoft.com/office/drawing/2014/main" id="{71C577C0-73BC-41D9-B263-CA0231DDA053}"/>
              </a:ext>
            </a:extLst>
          </p:cNvPr>
          <p:cNvSpPr>
            <a:spLocks noChangeAspect="1"/>
          </p:cNvSpPr>
          <p:nvPr/>
        </p:nvSpPr>
        <p:spPr>
          <a:xfrm>
            <a:off x="5386080" y="265738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14" name="Isosceles Triangle 613">
            <a:extLst>
              <a:ext uri="{FF2B5EF4-FFF2-40B4-BE49-F238E27FC236}">
                <a16:creationId xmlns:a16="http://schemas.microsoft.com/office/drawing/2014/main" id="{FBB76326-4B3D-4195-8F03-394C411BF523}"/>
              </a:ext>
            </a:extLst>
          </p:cNvPr>
          <p:cNvSpPr>
            <a:spLocks noChangeAspect="1"/>
          </p:cNvSpPr>
          <p:nvPr/>
        </p:nvSpPr>
        <p:spPr>
          <a:xfrm>
            <a:off x="1842735" y="45180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615" name="Isosceles Triangle 614">
            <a:extLst>
              <a:ext uri="{FF2B5EF4-FFF2-40B4-BE49-F238E27FC236}">
                <a16:creationId xmlns:a16="http://schemas.microsoft.com/office/drawing/2014/main" id="{A21A939F-6F50-420B-8314-0C66F034B230}"/>
              </a:ext>
            </a:extLst>
          </p:cNvPr>
          <p:cNvSpPr>
            <a:spLocks noChangeAspect="1"/>
          </p:cNvSpPr>
          <p:nvPr/>
        </p:nvSpPr>
        <p:spPr>
          <a:xfrm>
            <a:off x="7489710" y="21957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62" name="Isosceles Triangle 561">
            <a:extLst>
              <a:ext uri="{FF2B5EF4-FFF2-40B4-BE49-F238E27FC236}">
                <a16:creationId xmlns:a16="http://schemas.microsoft.com/office/drawing/2014/main" id="{4B2E148F-4290-43F2-80DE-4732E1136FA9}"/>
              </a:ext>
            </a:extLst>
          </p:cNvPr>
          <p:cNvSpPr>
            <a:spLocks noChangeAspect="1"/>
          </p:cNvSpPr>
          <p:nvPr/>
        </p:nvSpPr>
        <p:spPr>
          <a:xfrm>
            <a:off x="4288481" y="49809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06" name="Isosceles Triangle 605">
            <a:extLst>
              <a:ext uri="{FF2B5EF4-FFF2-40B4-BE49-F238E27FC236}">
                <a16:creationId xmlns:a16="http://schemas.microsoft.com/office/drawing/2014/main" id="{CC320836-A442-4A23-A5B5-04BD5A8C6F97}"/>
              </a:ext>
            </a:extLst>
          </p:cNvPr>
          <p:cNvSpPr>
            <a:spLocks noChangeAspect="1"/>
          </p:cNvSpPr>
          <p:nvPr/>
        </p:nvSpPr>
        <p:spPr>
          <a:xfrm>
            <a:off x="4804540" y="30762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16" name="Isosceles Triangle 615">
            <a:extLst>
              <a:ext uri="{FF2B5EF4-FFF2-40B4-BE49-F238E27FC236}">
                <a16:creationId xmlns:a16="http://schemas.microsoft.com/office/drawing/2014/main" id="{E4CB6A2F-A33B-48A5-808B-AFA138CFCC75}"/>
              </a:ext>
            </a:extLst>
          </p:cNvPr>
          <p:cNvSpPr>
            <a:spLocks noChangeAspect="1"/>
          </p:cNvSpPr>
          <p:nvPr/>
        </p:nvSpPr>
        <p:spPr>
          <a:xfrm>
            <a:off x="6959814" y="48528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7" name="Isosceles Triangle 616">
            <a:extLst>
              <a:ext uri="{FF2B5EF4-FFF2-40B4-BE49-F238E27FC236}">
                <a16:creationId xmlns:a16="http://schemas.microsoft.com/office/drawing/2014/main" id="{0492C489-6563-474A-9579-E4BEB3A46ADC}"/>
              </a:ext>
            </a:extLst>
          </p:cNvPr>
          <p:cNvSpPr>
            <a:spLocks noChangeAspect="1"/>
          </p:cNvSpPr>
          <p:nvPr/>
        </p:nvSpPr>
        <p:spPr>
          <a:xfrm>
            <a:off x="5600659" y="28216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9" name="Hexagon 548">
            <a:extLst>
              <a:ext uri="{FF2B5EF4-FFF2-40B4-BE49-F238E27FC236}">
                <a16:creationId xmlns:a16="http://schemas.microsoft.com/office/drawing/2014/main" id="{AE034F67-EB3D-443E-95D7-C72B8DB061B7}"/>
              </a:ext>
            </a:extLst>
          </p:cNvPr>
          <p:cNvSpPr/>
          <p:nvPr/>
        </p:nvSpPr>
        <p:spPr>
          <a:xfrm>
            <a:off x="6371932" y="4722253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0" name="Isosceles Triangle 609">
            <a:extLst>
              <a:ext uri="{FF2B5EF4-FFF2-40B4-BE49-F238E27FC236}">
                <a16:creationId xmlns:a16="http://schemas.microsoft.com/office/drawing/2014/main" id="{B15F78C0-770A-4476-A3A9-7ED25D895E1A}"/>
              </a:ext>
            </a:extLst>
          </p:cNvPr>
          <p:cNvSpPr>
            <a:spLocks noChangeAspect="1"/>
          </p:cNvSpPr>
          <p:nvPr/>
        </p:nvSpPr>
        <p:spPr>
          <a:xfrm>
            <a:off x="624766" y="251212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3" name="Isosceles Triangle 612">
            <a:extLst>
              <a:ext uri="{FF2B5EF4-FFF2-40B4-BE49-F238E27FC236}">
                <a16:creationId xmlns:a16="http://schemas.microsoft.com/office/drawing/2014/main" id="{2EE0949C-CD08-4C93-97A4-FD572976B2C2}"/>
              </a:ext>
            </a:extLst>
          </p:cNvPr>
          <p:cNvSpPr>
            <a:spLocks noChangeAspect="1"/>
          </p:cNvSpPr>
          <p:nvPr/>
        </p:nvSpPr>
        <p:spPr>
          <a:xfrm>
            <a:off x="722316" y="21376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18" name="Isosceles Triangle 617">
            <a:extLst>
              <a:ext uri="{FF2B5EF4-FFF2-40B4-BE49-F238E27FC236}">
                <a16:creationId xmlns:a16="http://schemas.microsoft.com/office/drawing/2014/main" id="{74CD897A-DE06-448C-AAC0-692C78A43D99}"/>
              </a:ext>
            </a:extLst>
          </p:cNvPr>
          <p:cNvSpPr>
            <a:spLocks noChangeAspect="1"/>
          </p:cNvSpPr>
          <p:nvPr/>
        </p:nvSpPr>
        <p:spPr>
          <a:xfrm>
            <a:off x="4011946" y="33713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619" name="Isosceles Triangle 618">
            <a:extLst>
              <a:ext uri="{FF2B5EF4-FFF2-40B4-BE49-F238E27FC236}">
                <a16:creationId xmlns:a16="http://schemas.microsoft.com/office/drawing/2014/main" id="{14EC9A26-2A98-4BA9-89DB-6C326ABFF980}"/>
              </a:ext>
            </a:extLst>
          </p:cNvPr>
          <p:cNvSpPr>
            <a:spLocks noChangeAspect="1"/>
          </p:cNvSpPr>
          <p:nvPr/>
        </p:nvSpPr>
        <p:spPr>
          <a:xfrm>
            <a:off x="4321800" y="338429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749" name="Isosceles Triangle 748">
            <a:extLst>
              <a:ext uri="{FF2B5EF4-FFF2-40B4-BE49-F238E27FC236}">
                <a16:creationId xmlns:a16="http://schemas.microsoft.com/office/drawing/2014/main" id="{F5F0D26F-2888-4FAC-8E5F-D1D48D432BB8}"/>
              </a:ext>
            </a:extLst>
          </p:cNvPr>
          <p:cNvSpPr>
            <a:spLocks noChangeAspect="1"/>
          </p:cNvSpPr>
          <p:nvPr/>
        </p:nvSpPr>
        <p:spPr>
          <a:xfrm>
            <a:off x="2540089" y="388274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20" name="Isosceles Triangle 619">
            <a:extLst>
              <a:ext uri="{FF2B5EF4-FFF2-40B4-BE49-F238E27FC236}">
                <a16:creationId xmlns:a16="http://schemas.microsoft.com/office/drawing/2014/main" id="{735B022B-CEBE-49F1-81BB-34258B1A17BE}"/>
              </a:ext>
            </a:extLst>
          </p:cNvPr>
          <p:cNvSpPr>
            <a:spLocks noChangeAspect="1"/>
          </p:cNvSpPr>
          <p:nvPr/>
        </p:nvSpPr>
        <p:spPr>
          <a:xfrm>
            <a:off x="5042717" y="23214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1" name="Isosceles Triangle 620">
            <a:extLst>
              <a:ext uri="{FF2B5EF4-FFF2-40B4-BE49-F238E27FC236}">
                <a16:creationId xmlns:a16="http://schemas.microsoft.com/office/drawing/2014/main" id="{7F5B39BF-A407-4CDC-9A74-EC99E401934F}"/>
              </a:ext>
            </a:extLst>
          </p:cNvPr>
          <p:cNvSpPr>
            <a:spLocks noChangeAspect="1"/>
          </p:cNvSpPr>
          <p:nvPr/>
        </p:nvSpPr>
        <p:spPr>
          <a:xfrm>
            <a:off x="5775847" y="30954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2" name="Isosceles Triangle 621">
            <a:extLst>
              <a:ext uri="{FF2B5EF4-FFF2-40B4-BE49-F238E27FC236}">
                <a16:creationId xmlns:a16="http://schemas.microsoft.com/office/drawing/2014/main" id="{13C9CA58-EAFA-4677-A954-C1D800E772A6}"/>
              </a:ext>
            </a:extLst>
          </p:cNvPr>
          <p:cNvSpPr>
            <a:spLocks noChangeAspect="1"/>
          </p:cNvSpPr>
          <p:nvPr/>
        </p:nvSpPr>
        <p:spPr>
          <a:xfrm>
            <a:off x="6834715" y="321543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3" name="Isosceles Triangle 622">
            <a:extLst>
              <a:ext uri="{FF2B5EF4-FFF2-40B4-BE49-F238E27FC236}">
                <a16:creationId xmlns:a16="http://schemas.microsoft.com/office/drawing/2014/main" id="{0704FB33-B682-4659-8160-D7B5B2F9B6A6}"/>
              </a:ext>
            </a:extLst>
          </p:cNvPr>
          <p:cNvSpPr>
            <a:spLocks noChangeAspect="1"/>
          </p:cNvSpPr>
          <p:nvPr/>
        </p:nvSpPr>
        <p:spPr>
          <a:xfrm>
            <a:off x="7596010" y="3342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9" name="Isosceles Triangle 68">
            <a:extLst>
              <a:ext uri="{FF2B5EF4-FFF2-40B4-BE49-F238E27FC236}">
                <a16:creationId xmlns:a16="http://schemas.microsoft.com/office/drawing/2014/main" id="{34FA0403-E852-385E-9540-5C167FFEAB53}"/>
              </a:ext>
            </a:extLst>
          </p:cNvPr>
          <p:cNvSpPr>
            <a:spLocks noChangeAspect="1"/>
          </p:cNvSpPr>
          <p:nvPr/>
        </p:nvSpPr>
        <p:spPr>
          <a:xfrm>
            <a:off x="2094418" y="32073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Isosceles Triangle 69">
            <a:extLst>
              <a:ext uri="{FF2B5EF4-FFF2-40B4-BE49-F238E27FC236}">
                <a16:creationId xmlns:a16="http://schemas.microsoft.com/office/drawing/2014/main" id="{EAFEF63C-3304-EC48-C972-73BAB440B842}"/>
              </a:ext>
            </a:extLst>
          </p:cNvPr>
          <p:cNvSpPr>
            <a:spLocks noChangeAspect="1"/>
          </p:cNvSpPr>
          <p:nvPr/>
        </p:nvSpPr>
        <p:spPr>
          <a:xfrm>
            <a:off x="6755353" y="45612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FFA27C8F-01C3-51EE-B510-4AF6F6593707}"/>
              </a:ext>
            </a:extLst>
          </p:cNvPr>
          <p:cNvSpPr>
            <a:spLocks noChangeAspect="1"/>
          </p:cNvSpPr>
          <p:nvPr/>
        </p:nvSpPr>
        <p:spPr>
          <a:xfrm>
            <a:off x="2705142" y="434289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Isosceles Triangle 74">
            <a:extLst>
              <a:ext uri="{FF2B5EF4-FFF2-40B4-BE49-F238E27FC236}">
                <a16:creationId xmlns:a16="http://schemas.microsoft.com/office/drawing/2014/main" id="{8D0ED0C3-2466-BB5E-BD12-DDD66031E79F}"/>
              </a:ext>
            </a:extLst>
          </p:cNvPr>
          <p:cNvSpPr>
            <a:spLocks noChangeAspect="1"/>
          </p:cNvSpPr>
          <p:nvPr/>
        </p:nvSpPr>
        <p:spPr>
          <a:xfrm>
            <a:off x="5538483" y="25548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7" name="Isosceles Triangle 76">
            <a:extLst>
              <a:ext uri="{FF2B5EF4-FFF2-40B4-BE49-F238E27FC236}">
                <a16:creationId xmlns:a16="http://schemas.microsoft.com/office/drawing/2014/main" id="{CFE1C4A4-CCA3-D457-153B-21449973ADAB}"/>
              </a:ext>
            </a:extLst>
          </p:cNvPr>
          <p:cNvSpPr>
            <a:spLocks noChangeAspect="1"/>
          </p:cNvSpPr>
          <p:nvPr/>
        </p:nvSpPr>
        <p:spPr>
          <a:xfrm>
            <a:off x="6892358" y="386680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7C4DCED6-818F-5FE5-70C3-3D28BF5B0634}"/>
              </a:ext>
            </a:extLst>
          </p:cNvPr>
          <p:cNvSpPr>
            <a:spLocks noChangeAspect="1"/>
          </p:cNvSpPr>
          <p:nvPr/>
        </p:nvSpPr>
        <p:spPr>
          <a:xfrm>
            <a:off x="7222084" y="35773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9" name="Isosceles Triangle 78">
            <a:extLst>
              <a:ext uri="{FF2B5EF4-FFF2-40B4-BE49-F238E27FC236}">
                <a16:creationId xmlns:a16="http://schemas.microsoft.com/office/drawing/2014/main" id="{CAC14A86-E574-B4C8-BE6E-A4BA0932F05D}"/>
              </a:ext>
            </a:extLst>
          </p:cNvPr>
          <p:cNvSpPr>
            <a:spLocks noChangeAspect="1"/>
          </p:cNvSpPr>
          <p:nvPr/>
        </p:nvSpPr>
        <p:spPr>
          <a:xfrm>
            <a:off x="6620316" y="30904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91C06E42-B62F-FB8B-515A-FDA4DB8CA345}"/>
              </a:ext>
            </a:extLst>
          </p:cNvPr>
          <p:cNvSpPr>
            <a:spLocks noChangeAspect="1"/>
          </p:cNvSpPr>
          <p:nvPr/>
        </p:nvSpPr>
        <p:spPr>
          <a:xfrm>
            <a:off x="3784559" y="254383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8" name="Oval 447"/>
          <p:cNvSpPr>
            <a:spLocks noChangeAspect="1"/>
          </p:cNvSpPr>
          <p:nvPr/>
        </p:nvSpPr>
        <p:spPr>
          <a:xfrm>
            <a:off x="3820570" y="2541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460" name="Isosceles Triangle 459"/>
          <p:cNvSpPr>
            <a:spLocks noChangeAspect="1"/>
          </p:cNvSpPr>
          <p:nvPr/>
        </p:nvSpPr>
        <p:spPr>
          <a:xfrm>
            <a:off x="4688771" y="491443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83" name="Hexagon 82">
            <a:extLst>
              <a:ext uri="{FF2B5EF4-FFF2-40B4-BE49-F238E27FC236}">
                <a16:creationId xmlns:a16="http://schemas.microsoft.com/office/drawing/2014/main" id="{4D66AA81-8DE6-9C5A-E1AE-F17A1FC5613E}"/>
              </a:ext>
            </a:extLst>
          </p:cNvPr>
          <p:cNvSpPr/>
          <p:nvPr/>
        </p:nvSpPr>
        <p:spPr>
          <a:xfrm>
            <a:off x="517126" y="3602626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Isosceles Triangle 83">
            <a:extLst>
              <a:ext uri="{FF2B5EF4-FFF2-40B4-BE49-F238E27FC236}">
                <a16:creationId xmlns:a16="http://schemas.microsoft.com/office/drawing/2014/main" id="{205EEBFD-EC38-3686-20AC-32BA24EE1D0E}"/>
              </a:ext>
            </a:extLst>
          </p:cNvPr>
          <p:cNvSpPr>
            <a:spLocks noChangeAspect="1"/>
          </p:cNvSpPr>
          <p:nvPr/>
        </p:nvSpPr>
        <p:spPr>
          <a:xfrm>
            <a:off x="2944886" y="34524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85" name="Isosceles Triangle 84">
            <a:extLst>
              <a:ext uri="{FF2B5EF4-FFF2-40B4-BE49-F238E27FC236}">
                <a16:creationId xmlns:a16="http://schemas.microsoft.com/office/drawing/2014/main" id="{A977043B-6612-0774-CCD7-45C0DE4556AB}"/>
              </a:ext>
            </a:extLst>
          </p:cNvPr>
          <p:cNvSpPr>
            <a:spLocks noChangeAspect="1"/>
          </p:cNvSpPr>
          <p:nvPr/>
        </p:nvSpPr>
        <p:spPr>
          <a:xfrm>
            <a:off x="5178753" y="283440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6" name="Isosceles Triangle 85">
            <a:extLst>
              <a:ext uri="{FF2B5EF4-FFF2-40B4-BE49-F238E27FC236}">
                <a16:creationId xmlns:a16="http://schemas.microsoft.com/office/drawing/2014/main" id="{352EF7CA-86B7-BF33-C9E7-7D275819E972}"/>
              </a:ext>
            </a:extLst>
          </p:cNvPr>
          <p:cNvSpPr>
            <a:spLocks noChangeAspect="1"/>
          </p:cNvSpPr>
          <p:nvPr/>
        </p:nvSpPr>
        <p:spPr>
          <a:xfrm>
            <a:off x="5437021" y="35752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Isosceles Triangle 292"/>
          <p:cNvSpPr>
            <a:spLocks noChangeAspect="1"/>
          </p:cNvSpPr>
          <p:nvPr/>
        </p:nvSpPr>
        <p:spPr>
          <a:xfrm>
            <a:off x="5406945" y="35472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87" name="Isosceles Triangle 86">
            <a:extLst>
              <a:ext uri="{FF2B5EF4-FFF2-40B4-BE49-F238E27FC236}">
                <a16:creationId xmlns:a16="http://schemas.microsoft.com/office/drawing/2014/main" id="{A085CADE-ABC7-E376-9F15-3F3951EC9D02}"/>
              </a:ext>
            </a:extLst>
          </p:cNvPr>
          <p:cNvSpPr>
            <a:spLocks noChangeAspect="1"/>
          </p:cNvSpPr>
          <p:nvPr/>
        </p:nvSpPr>
        <p:spPr>
          <a:xfrm>
            <a:off x="7418031" y="32618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8" name="Isosceles Triangle 87">
            <a:extLst>
              <a:ext uri="{FF2B5EF4-FFF2-40B4-BE49-F238E27FC236}">
                <a16:creationId xmlns:a16="http://schemas.microsoft.com/office/drawing/2014/main" id="{FAC7F4D9-FD8F-E6ED-D34D-D1253F697398}"/>
              </a:ext>
            </a:extLst>
          </p:cNvPr>
          <p:cNvSpPr>
            <a:spLocks noChangeAspect="1"/>
          </p:cNvSpPr>
          <p:nvPr/>
        </p:nvSpPr>
        <p:spPr>
          <a:xfrm>
            <a:off x="4572757" y="538296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6359500" y="32576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OH</a:t>
            </a:r>
          </a:p>
        </p:txBody>
      </p:sp>
      <p:sp>
        <p:nvSpPr>
          <p:cNvPr id="89" name="Isosceles Triangle 88">
            <a:extLst>
              <a:ext uri="{FF2B5EF4-FFF2-40B4-BE49-F238E27FC236}">
                <a16:creationId xmlns:a16="http://schemas.microsoft.com/office/drawing/2014/main" id="{78522090-7403-9D24-0B1B-1A85BFE5F490}"/>
              </a:ext>
            </a:extLst>
          </p:cNvPr>
          <p:cNvSpPr>
            <a:spLocks noChangeAspect="1"/>
          </p:cNvSpPr>
          <p:nvPr/>
        </p:nvSpPr>
        <p:spPr>
          <a:xfrm>
            <a:off x="6439548" y="34199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0" name="Isosceles Triangle 89">
            <a:extLst>
              <a:ext uri="{FF2B5EF4-FFF2-40B4-BE49-F238E27FC236}">
                <a16:creationId xmlns:a16="http://schemas.microsoft.com/office/drawing/2014/main" id="{00F3E143-7B8A-6F79-137B-7386F149F5F2}"/>
              </a:ext>
            </a:extLst>
          </p:cNvPr>
          <p:cNvSpPr>
            <a:spLocks noChangeAspect="1"/>
          </p:cNvSpPr>
          <p:nvPr/>
        </p:nvSpPr>
        <p:spPr>
          <a:xfrm>
            <a:off x="7708747" y="30124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1" name="Isosceles Triangle 90">
            <a:extLst>
              <a:ext uri="{FF2B5EF4-FFF2-40B4-BE49-F238E27FC236}">
                <a16:creationId xmlns:a16="http://schemas.microsoft.com/office/drawing/2014/main" id="{551C9B35-1231-9984-02A8-FFD04238CE22}"/>
              </a:ext>
            </a:extLst>
          </p:cNvPr>
          <p:cNvSpPr>
            <a:spLocks noChangeAspect="1"/>
          </p:cNvSpPr>
          <p:nvPr/>
        </p:nvSpPr>
        <p:spPr>
          <a:xfrm>
            <a:off x="1711902" y="377880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Hexagon 91">
            <a:extLst>
              <a:ext uri="{FF2B5EF4-FFF2-40B4-BE49-F238E27FC236}">
                <a16:creationId xmlns:a16="http://schemas.microsoft.com/office/drawing/2014/main" id="{3A2A4CAA-8633-E6B3-EC51-91438C2EA5F9}"/>
              </a:ext>
            </a:extLst>
          </p:cNvPr>
          <p:cNvSpPr/>
          <p:nvPr/>
        </p:nvSpPr>
        <p:spPr>
          <a:xfrm>
            <a:off x="7053685" y="2942988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93" name="Isosceles Triangle 92">
            <a:extLst>
              <a:ext uri="{FF2B5EF4-FFF2-40B4-BE49-F238E27FC236}">
                <a16:creationId xmlns:a16="http://schemas.microsoft.com/office/drawing/2014/main" id="{7249C230-419B-2D0E-E58C-EEE3DC8A9E25}"/>
              </a:ext>
            </a:extLst>
          </p:cNvPr>
          <p:cNvSpPr>
            <a:spLocks noChangeAspect="1"/>
          </p:cNvSpPr>
          <p:nvPr/>
        </p:nvSpPr>
        <p:spPr>
          <a:xfrm>
            <a:off x="7538793" y="313236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4" name="Isosceles Triangle 93">
            <a:extLst>
              <a:ext uri="{FF2B5EF4-FFF2-40B4-BE49-F238E27FC236}">
                <a16:creationId xmlns:a16="http://schemas.microsoft.com/office/drawing/2014/main" id="{81A728FF-1B80-955B-27DA-7AE5E58AE553}"/>
              </a:ext>
            </a:extLst>
          </p:cNvPr>
          <p:cNvSpPr>
            <a:spLocks noChangeAspect="1"/>
          </p:cNvSpPr>
          <p:nvPr/>
        </p:nvSpPr>
        <p:spPr>
          <a:xfrm>
            <a:off x="6945316" y="323477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5" name="Isosceles Triangle 94">
            <a:extLst>
              <a:ext uri="{FF2B5EF4-FFF2-40B4-BE49-F238E27FC236}">
                <a16:creationId xmlns:a16="http://schemas.microsoft.com/office/drawing/2014/main" id="{9232873D-91B5-F0E5-BAAD-8EB386D6B11D}"/>
              </a:ext>
            </a:extLst>
          </p:cNvPr>
          <p:cNvSpPr>
            <a:spLocks noChangeAspect="1"/>
          </p:cNvSpPr>
          <p:nvPr/>
        </p:nvSpPr>
        <p:spPr>
          <a:xfrm>
            <a:off x="7704398" y="29160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7" name="Isosceles Triangle 296"/>
          <p:cNvSpPr>
            <a:spLocks noChangeAspect="1"/>
          </p:cNvSpPr>
          <p:nvPr/>
        </p:nvSpPr>
        <p:spPr>
          <a:xfrm>
            <a:off x="7734796" y="288469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38838204-7BE3-4F87-5561-4D5B0D63EDB5}"/>
              </a:ext>
            </a:extLst>
          </p:cNvPr>
          <p:cNvSpPr>
            <a:spLocks noChangeAspect="1"/>
          </p:cNvSpPr>
          <p:nvPr/>
        </p:nvSpPr>
        <p:spPr>
          <a:xfrm>
            <a:off x="2547798" y="361417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C68BFC3B-4A6D-763E-4E84-421122746CB3}"/>
              </a:ext>
            </a:extLst>
          </p:cNvPr>
          <p:cNvCxnSpPr>
            <a:cxnSpLocks/>
          </p:cNvCxnSpPr>
          <p:nvPr/>
        </p:nvCxnSpPr>
        <p:spPr>
          <a:xfrm>
            <a:off x="7789928" y="3179225"/>
            <a:ext cx="169772" cy="5652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31" name="Isosceles Triangle 130">
            <a:extLst>
              <a:ext uri="{FF2B5EF4-FFF2-40B4-BE49-F238E27FC236}">
                <a16:creationId xmlns:a16="http://schemas.microsoft.com/office/drawing/2014/main" id="{5E230D3F-4195-555E-6E6A-80314BE822FE}"/>
              </a:ext>
            </a:extLst>
          </p:cNvPr>
          <p:cNvSpPr>
            <a:spLocks noChangeAspect="1"/>
          </p:cNvSpPr>
          <p:nvPr/>
        </p:nvSpPr>
        <p:spPr>
          <a:xfrm>
            <a:off x="3056309" y="386248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CAE1778B-E274-E109-C96A-532DD29C4903}"/>
              </a:ext>
            </a:extLst>
          </p:cNvPr>
          <p:cNvSpPr>
            <a:spLocks noChangeAspect="1"/>
          </p:cNvSpPr>
          <p:nvPr/>
        </p:nvSpPr>
        <p:spPr>
          <a:xfrm>
            <a:off x="6218649" y="42896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F449B30F-D21E-BA5E-2DA1-255094C4289C}"/>
              </a:ext>
            </a:extLst>
          </p:cNvPr>
          <p:cNvSpPr>
            <a:spLocks noChangeAspect="1"/>
          </p:cNvSpPr>
          <p:nvPr/>
        </p:nvSpPr>
        <p:spPr>
          <a:xfrm>
            <a:off x="5971404" y="305558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8" name="Isosceles Triangle 167">
            <a:extLst>
              <a:ext uri="{FF2B5EF4-FFF2-40B4-BE49-F238E27FC236}">
                <a16:creationId xmlns:a16="http://schemas.microsoft.com/office/drawing/2014/main" id="{337A61FD-744F-9E99-E236-1BA2F235E931}"/>
              </a:ext>
            </a:extLst>
          </p:cNvPr>
          <p:cNvSpPr>
            <a:spLocks noChangeAspect="1"/>
          </p:cNvSpPr>
          <p:nvPr/>
        </p:nvSpPr>
        <p:spPr>
          <a:xfrm>
            <a:off x="7713054" y="32227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73" name="Isosceles Triangle 72">
            <a:extLst>
              <a:ext uri="{FF2B5EF4-FFF2-40B4-BE49-F238E27FC236}">
                <a16:creationId xmlns:a16="http://schemas.microsoft.com/office/drawing/2014/main" id="{370699AF-EC7C-D2E3-F61D-710C7EC027AC}"/>
              </a:ext>
            </a:extLst>
          </p:cNvPr>
          <p:cNvSpPr>
            <a:spLocks noChangeAspect="1"/>
          </p:cNvSpPr>
          <p:nvPr/>
        </p:nvSpPr>
        <p:spPr>
          <a:xfrm>
            <a:off x="5369141" y="226897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32" name="Isosceles Triangle 231">
            <a:extLst>
              <a:ext uri="{FF2B5EF4-FFF2-40B4-BE49-F238E27FC236}">
                <a16:creationId xmlns:a16="http://schemas.microsoft.com/office/drawing/2014/main" id="{C2EF0B27-3094-42EE-579C-3CF869859AB9}"/>
              </a:ext>
            </a:extLst>
          </p:cNvPr>
          <p:cNvSpPr>
            <a:spLocks noChangeAspect="1"/>
          </p:cNvSpPr>
          <p:nvPr/>
        </p:nvSpPr>
        <p:spPr>
          <a:xfrm>
            <a:off x="4293686" y="52289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234" name="Isosceles Triangle 233">
            <a:extLst>
              <a:ext uri="{FF2B5EF4-FFF2-40B4-BE49-F238E27FC236}">
                <a16:creationId xmlns:a16="http://schemas.microsoft.com/office/drawing/2014/main" id="{DD46616E-4C5F-7B7E-9E32-6FD5540CA405}"/>
              </a:ext>
            </a:extLst>
          </p:cNvPr>
          <p:cNvSpPr>
            <a:spLocks noChangeAspect="1"/>
          </p:cNvSpPr>
          <p:nvPr/>
        </p:nvSpPr>
        <p:spPr>
          <a:xfrm>
            <a:off x="3122544" y="33966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Isosceles Triangle 234">
            <a:extLst>
              <a:ext uri="{FF2B5EF4-FFF2-40B4-BE49-F238E27FC236}">
                <a16:creationId xmlns:a16="http://schemas.microsoft.com/office/drawing/2014/main" id="{D4CFC634-7325-0263-A732-EF23EEF491B0}"/>
              </a:ext>
            </a:extLst>
          </p:cNvPr>
          <p:cNvSpPr>
            <a:spLocks noChangeAspect="1"/>
          </p:cNvSpPr>
          <p:nvPr/>
        </p:nvSpPr>
        <p:spPr>
          <a:xfrm>
            <a:off x="8168517" y="210196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38" name="Isosceles Triangle 237">
            <a:extLst>
              <a:ext uri="{FF2B5EF4-FFF2-40B4-BE49-F238E27FC236}">
                <a16:creationId xmlns:a16="http://schemas.microsoft.com/office/drawing/2014/main" id="{F8797CED-F1B4-A26C-C250-831E68C68311}"/>
              </a:ext>
            </a:extLst>
          </p:cNvPr>
          <p:cNvSpPr>
            <a:spLocks noChangeAspect="1"/>
          </p:cNvSpPr>
          <p:nvPr/>
        </p:nvSpPr>
        <p:spPr>
          <a:xfrm>
            <a:off x="4169285" y="61466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44" name="Isosceles Triangle 243">
            <a:extLst>
              <a:ext uri="{FF2B5EF4-FFF2-40B4-BE49-F238E27FC236}">
                <a16:creationId xmlns:a16="http://schemas.microsoft.com/office/drawing/2014/main" id="{A09D436D-C619-5294-609A-3696A957023C}"/>
              </a:ext>
            </a:extLst>
          </p:cNvPr>
          <p:cNvSpPr>
            <a:spLocks noChangeAspect="1"/>
          </p:cNvSpPr>
          <p:nvPr/>
        </p:nvSpPr>
        <p:spPr>
          <a:xfrm>
            <a:off x="3875425" y="33480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Isosceles Triangle 244">
            <a:extLst>
              <a:ext uri="{FF2B5EF4-FFF2-40B4-BE49-F238E27FC236}">
                <a16:creationId xmlns:a16="http://schemas.microsoft.com/office/drawing/2014/main" id="{4A12752C-1447-63BE-B980-640C81EBD203}"/>
              </a:ext>
            </a:extLst>
          </p:cNvPr>
          <p:cNvSpPr>
            <a:spLocks noChangeAspect="1"/>
          </p:cNvSpPr>
          <p:nvPr/>
        </p:nvSpPr>
        <p:spPr>
          <a:xfrm>
            <a:off x="5947266" y="413437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0" name="Isosceles Triangle 79">
            <a:extLst>
              <a:ext uri="{FF2B5EF4-FFF2-40B4-BE49-F238E27FC236}">
                <a16:creationId xmlns:a16="http://schemas.microsoft.com/office/drawing/2014/main" id="{4A83D39A-D082-621E-8F98-0E6E052D97AC}"/>
              </a:ext>
            </a:extLst>
          </p:cNvPr>
          <p:cNvSpPr>
            <a:spLocks noChangeAspect="1"/>
          </p:cNvSpPr>
          <p:nvPr/>
        </p:nvSpPr>
        <p:spPr>
          <a:xfrm>
            <a:off x="7497471" y="36338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4" name="Isosceles Triangle 263">
            <a:extLst>
              <a:ext uri="{FF2B5EF4-FFF2-40B4-BE49-F238E27FC236}">
                <a16:creationId xmlns:a16="http://schemas.microsoft.com/office/drawing/2014/main" id="{EFFE37DE-E814-4EC6-B0D2-3A0F9DD8C3F5}"/>
              </a:ext>
            </a:extLst>
          </p:cNvPr>
          <p:cNvSpPr>
            <a:spLocks noChangeAspect="1"/>
          </p:cNvSpPr>
          <p:nvPr/>
        </p:nvSpPr>
        <p:spPr>
          <a:xfrm>
            <a:off x="2060143" y="323574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Isosceles Triangle 268">
            <a:extLst>
              <a:ext uri="{FF2B5EF4-FFF2-40B4-BE49-F238E27FC236}">
                <a16:creationId xmlns:a16="http://schemas.microsoft.com/office/drawing/2014/main" id="{01721EE7-4D95-B7B7-7869-4217FC816E85}"/>
              </a:ext>
            </a:extLst>
          </p:cNvPr>
          <p:cNvSpPr>
            <a:spLocks noChangeAspect="1"/>
          </p:cNvSpPr>
          <p:nvPr/>
        </p:nvSpPr>
        <p:spPr>
          <a:xfrm>
            <a:off x="865200" y="164991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70" name="Isosceles Triangle 269">
            <a:extLst>
              <a:ext uri="{FF2B5EF4-FFF2-40B4-BE49-F238E27FC236}">
                <a16:creationId xmlns:a16="http://schemas.microsoft.com/office/drawing/2014/main" id="{B6F31DE5-FE02-C43D-E8F6-F78341E946C3}"/>
              </a:ext>
            </a:extLst>
          </p:cNvPr>
          <p:cNvSpPr>
            <a:spLocks noChangeAspect="1"/>
          </p:cNvSpPr>
          <p:nvPr/>
        </p:nvSpPr>
        <p:spPr>
          <a:xfrm>
            <a:off x="3761579" y="329593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Isosceles Triangle 270">
            <a:extLst>
              <a:ext uri="{FF2B5EF4-FFF2-40B4-BE49-F238E27FC236}">
                <a16:creationId xmlns:a16="http://schemas.microsoft.com/office/drawing/2014/main" id="{38897F99-15AF-9D3C-684E-BC051DC21478}"/>
              </a:ext>
            </a:extLst>
          </p:cNvPr>
          <p:cNvSpPr>
            <a:spLocks noChangeAspect="1"/>
          </p:cNvSpPr>
          <p:nvPr/>
        </p:nvSpPr>
        <p:spPr>
          <a:xfrm>
            <a:off x="7819095" y="28234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74" name="Isosceles Triangle 273">
            <a:extLst>
              <a:ext uri="{FF2B5EF4-FFF2-40B4-BE49-F238E27FC236}">
                <a16:creationId xmlns:a16="http://schemas.microsoft.com/office/drawing/2014/main" id="{8505B4BC-2BE5-FEED-8E0E-1E6CE6EF3DE4}"/>
              </a:ext>
            </a:extLst>
          </p:cNvPr>
          <p:cNvSpPr>
            <a:spLocks noChangeAspect="1"/>
          </p:cNvSpPr>
          <p:nvPr/>
        </p:nvSpPr>
        <p:spPr>
          <a:xfrm>
            <a:off x="6977006" y="31375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77" name="Isosceles Triangle 276">
            <a:extLst>
              <a:ext uri="{FF2B5EF4-FFF2-40B4-BE49-F238E27FC236}">
                <a16:creationId xmlns:a16="http://schemas.microsoft.com/office/drawing/2014/main" id="{0EDCA9DA-541A-DE21-20A5-0A8D45CB7835}"/>
              </a:ext>
            </a:extLst>
          </p:cNvPr>
          <p:cNvSpPr>
            <a:spLocks noChangeAspect="1"/>
          </p:cNvSpPr>
          <p:nvPr/>
        </p:nvSpPr>
        <p:spPr>
          <a:xfrm>
            <a:off x="2897973" y="341456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Isosceles Triangle 277">
            <a:extLst>
              <a:ext uri="{FF2B5EF4-FFF2-40B4-BE49-F238E27FC236}">
                <a16:creationId xmlns:a16="http://schemas.microsoft.com/office/drawing/2014/main" id="{106348FA-689D-DDBD-A9BD-0A25E61B304D}"/>
              </a:ext>
            </a:extLst>
          </p:cNvPr>
          <p:cNvSpPr>
            <a:spLocks noChangeAspect="1"/>
          </p:cNvSpPr>
          <p:nvPr/>
        </p:nvSpPr>
        <p:spPr>
          <a:xfrm>
            <a:off x="4620880" y="36752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Isosceles Triangle 284">
            <a:extLst>
              <a:ext uri="{FF2B5EF4-FFF2-40B4-BE49-F238E27FC236}">
                <a16:creationId xmlns:a16="http://schemas.microsoft.com/office/drawing/2014/main" id="{2B89989C-4576-0CCC-30AD-318CD363ACF0}"/>
              </a:ext>
            </a:extLst>
          </p:cNvPr>
          <p:cNvSpPr>
            <a:spLocks noChangeAspect="1"/>
          </p:cNvSpPr>
          <p:nvPr/>
        </p:nvSpPr>
        <p:spPr>
          <a:xfrm>
            <a:off x="4160155" y="33405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Isosceles Triangle 288">
            <a:extLst>
              <a:ext uri="{FF2B5EF4-FFF2-40B4-BE49-F238E27FC236}">
                <a16:creationId xmlns:a16="http://schemas.microsoft.com/office/drawing/2014/main" id="{E25A3693-FE2F-9173-E245-81E6F49D508A}"/>
              </a:ext>
            </a:extLst>
          </p:cNvPr>
          <p:cNvSpPr>
            <a:spLocks noChangeAspect="1"/>
          </p:cNvSpPr>
          <p:nvPr/>
        </p:nvSpPr>
        <p:spPr>
          <a:xfrm>
            <a:off x="4239933" y="5260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84" name="Isosceles Triangle 283">
            <a:extLst>
              <a:ext uri="{FF2B5EF4-FFF2-40B4-BE49-F238E27FC236}">
                <a16:creationId xmlns:a16="http://schemas.microsoft.com/office/drawing/2014/main" id="{8A872C27-5BDD-B727-8101-71B848543177}"/>
              </a:ext>
            </a:extLst>
          </p:cNvPr>
          <p:cNvSpPr>
            <a:spLocks noChangeAspect="1"/>
          </p:cNvSpPr>
          <p:nvPr/>
        </p:nvSpPr>
        <p:spPr>
          <a:xfrm>
            <a:off x="4488913" y="5523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0" name="Diamond 319">
            <a:extLst>
              <a:ext uri="{FF2B5EF4-FFF2-40B4-BE49-F238E27FC236}">
                <a16:creationId xmlns:a16="http://schemas.microsoft.com/office/drawing/2014/main" id="{87495C67-2F38-13E1-BB10-101EB6CCF5FD}"/>
              </a:ext>
            </a:extLst>
          </p:cNvPr>
          <p:cNvSpPr/>
          <p:nvPr/>
        </p:nvSpPr>
        <p:spPr>
          <a:xfrm>
            <a:off x="7324192" y="333537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Isosceles Triangle 487">
            <a:extLst>
              <a:ext uri="{FF2B5EF4-FFF2-40B4-BE49-F238E27FC236}">
                <a16:creationId xmlns:a16="http://schemas.microsoft.com/office/drawing/2014/main" id="{81A30C46-49C8-4AD4-B539-B3860EAAEE2C}"/>
              </a:ext>
            </a:extLst>
          </p:cNvPr>
          <p:cNvSpPr>
            <a:spLocks noChangeAspect="1"/>
          </p:cNvSpPr>
          <p:nvPr/>
        </p:nvSpPr>
        <p:spPr>
          <a:xfrm>
            <a:off x="7330100" y="32688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5" name="Isosceles Triangle 534">
            <a:extLst>
              <a:ext uri="{FF2B5EF4-FFF2-40B4-BE49-F238E27FC236}">
                <a16:creationId xmlns:a16="http://schemas.microsoft.com/office/drawing/2014/main" id="{CBE1B518-A0A0-4138-9671-27862CD6B451}"/>
              </a:ext>
            </a:extLst>
          </p:cNvPr>
          <p:cNvSpPr>
            <a:spLocks noChangeAspect="1"/>
          </p:cNvSpPr>
          <p:nvPr/>
        </p:nvSpPr>
        <p:spPr>
          <a:xfrm>
            <a:off x="7301055" y="32796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27" name="Oval 226"/>
          <p:cNvSpPr>
            <a:spLocks noChangeAspect="1"/>
          </p:cNvSpPr>
          <p:nvPr/>
        </p:nvSpPr>
        <p:spPr>
          <a:xfrm>
            <a:off x="7273900" y="33433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305" name="Hexagon 304">
            <a:extLst>
              <a:ext uri="{FF2B5EF4-FFF2-40B4-BE49-F238E27FC236}">
                <a16:creationId xmlns:a16="http://schemas.microsoft.com/office/drawing/2014/main" id="{054874FC-61D3-F13E-9163-2E152CF41813}"/>
              </a:ext>
            </a:extLst>
          </p:cNvPr>
          <p:cNvSpPr/>
          <p:nvPr/>
        </p:nvSpPr>
        <p:spPr>
          <a:xfrm>
            <a:off x="1923831" y="4482856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Isosceles Triangle 373"/>
          <p:cNvSpPr>
            <a:spLocks noChangeAspect="1"/>
          </p:cNvSpPr>
          <p:nvPr/>
        </p:nvSpPr>
        <p:spPr>
          <a:xfrm>
            <a:off x="7319823" y="33561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4" name="Isosceles Triangle 623">
            <a:extLst>
              <a:ext uri="{FF2B5EF4-FFF2-40B4-BE49-F238E27FC236}">
                <a16:creationId xmlns:a16="http://schemas.microsoft.com/office/drawing/2014/main" id="{A6B28BA7-7B20-4FAC-96F5-F4D0E155062D}"/>
              </a:ext>
            </a:extLst>
          </p:cNvPr>
          <p:cNvSpPr>
            <a:spLocks noChangeAspect="1"/>
          </p:cNvSpPr>
          <p:nvPr/>
        </p:nvSpPr>
        <p:spPr>
          <a:xfrm>
            <a:off x="7356034" y="33873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34" name="Isosceles Triangle 333">
            <a:extLst>
              <a:ext uri="{FF2B5EF4-FFF2-40B4-BE49-F238E27FC236}">
                <a16:creationId xmlns:a16="http://schemas.microsoft.com/office/drawing/2014/main" id="{CB3D8CEC-A2A0-5F92-0FD2-66169B4865E3}"/>
              </a:ext>
            </a:extLst>
          </p:cNvPr>
          <p:cNvSpPr>
            <a:spLocks noChangeAspect="1"/>
          </p:cNvSpPr>
          <p:nvPr/>
        </p:nvSpPr>
        <p:spPr>
          <a:xfrm>
            <a:off x="7634827" y="311547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2" name="Isosceles Triangle 81">
            <a:extLst>
              <a:ext uri="{FF2B5EF4-FFF2-40B4-BE49-F238E27FC236}">
                <a16:creationId xmlns:a16="http://schemas.microsoft.com/office/drawing/2014/main" id="{BB9D0CC1-7C16-1435-F44E-0F00E5EA205F}"/>
              </a:ext>
            </a:extLst>
          </p:cNvPr>
          <p:cNvSpPr>
            <a:spLocks noChangeAspect="1"/>
          </p:cNvSpPr>
          <p:nvPr/>
        </p:nvSpPr>
        <p:spPr>
          <a:xfrm>
            <a:off x="7648570" y="30949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72" name="Isosceles Triangle 71">
            <a:extLst>
              <a:ext uri="{FF2B5EF4-FFF2-40B4-BE49-F238E27FC236}">
                <a16:creationId xmlns:a16="http://schemas.microsoft.com/office/drawing/2014/main" id="{51E756B8-ED7E-F9B7-CEF5-0BE3DFD87235}"/>
              </a:ext>
            </a:extLst>
          </p:cNvPr>
          <p:cNvSpPr>
            <a:spLocks noChangeAspect="1"/>
          </p:cNvSpPr>
          <p:nvPr/>
        </p:nvSpPr>
        <p:spPr>
          <a:xfrm>
            <a:off x="7677427" y="30365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42" name="Isosceles Triangle 341">
            <a:extLst>
              <a:ext uri="{FF2B5EF4-FFF2-40B4-BE49-F238E27FC236}">
                <a16:creationId xmlns:a16="http://schemas.microsoft.com/office/drawing/2014/main" id="{492B0B2A-7652-B9EA-7835-C28373356C55}"/>
              </a:ext>
            </a:extLst>
          </p:cNvPr>
          <p:cNvSpPr>
            <a:spLocks noChangeAspect="1"/>
          </p:cNvSpPr>
          <p:nvPr/>
        </p:nvSpPr>
        <p:spPr>
          <a:xfrm>
            <a:off x="7713477" y="30661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57" name="Isosceles Triangle 356">
            <a:extLst>
              <a:ext uri="{FF2B5EF4-FFF2-40B4-BE49-F238E27FC236}">
                <a16:creationId xmlns:a16="http://schemas.microsoft.com/office/drawing/2014/main" id="{927F930C-AE42-D962-4C51-0969F0ED1727}"/>
              </a:ext>
            </a:extLst>
          </p:cNvPr>
          <p:cNvSpPr>
            <a:spLocks noChangeAspect="1"/>
          </p:cNvSpPr>
          <p:nvPr/>
        </p:nvSpPr>
        <p:spPr>
          <a:xfrm>
            <a:off x="7734036" y="30811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68" name="Isosceles Triangle 367">
            <a:extLst>
              <a:ext uri="{FF2B5EF4-FFF2-40B4-BE49-F238E27FC236}">
                <a16:creationId xmlns:a16="http://schemas.microsoft.com/office/drawing/2014/main" id="{0854BDEB-0F62-7A71-3EC6-F7DBB8CBDBFB}"/>
              </a:ext>
            </a:extLst>
          </p:cNvPr>
          <p:cNvSpPr>
            <a:spLocks noChangeAspect="1"/>
          </p:cNvSpPr>
          <p:nvPr/>
        </p:nvSpPr>
        <p:spPr>
          <a:xfrm>
            <a:off x="7768708" y="31052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2" name="Isosceles Triangle 371">
            <a:extLst>
              <a:ext uri="{FF2B5EF4-FFF2-40B4-BE49-F238E27FC236}">
                <a16:creationId xmlns:a16="http://schemas.microsoft.com/office/drawing/2014/main" id="{7D1B1F70-62A1-3CB6-2FCA-3691CC2A5D98}"/>
              </a:ext>
            </a:extLst>
          </p:cNvPr>
          <p:cNvSpPr>
            <a:spLocks noChangeAspect="1"/>
          </p:cNvSpPr>
          <p:nvPr/>
        </p:nvSpPr>
        <p:spPr>
          <a:xfrm>
            <a:off x="7768708" y="31337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7" name="Isosceles Triangle 376">
            <a:extLst>
              <a:ext uri="{FF2B5EF4-FFF2-40B4-BE49-F238E27FC236}">
                <a16:creationId xmlns:a16="http://schemas.microsoft.com/office/drawing/2014/main" id="{D524EDD4-283A-1842-8DF4-803E3882758B}"/>
              </a:ext>
            </a:extLst>
          </p:cNvPr>
          <p:cNvSpPr>
            <a:spLocks noChangeAspect="1"/>
          </p:cNvSpPr>
          <p:nvPr/>
        </p:nvSpPr>
        <p:spPr>
          <a:xfrm>
            <a:off x="7664652" y="296702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2" name="Isosceles Triangle 381">
            <a:extLst>
              <a:ext uri="{FF2B5EF4-FFF2-40B4-BE49-F238E27FC236}">
                <a16:creationId xmlns:a16="http://schemas.microsoft.com/office/drawing/2014/main" id="{72D0D9D1-7068-9484-EF12-D3DFF5ECD479}"/>
              </a:ext>
            </a:extLst>
          </p:cNvPr>
          <p:cNvSpPr>
            <a:spLocks noChangeAspect="1"/>
          </p:cNvSpPr>
          <p:nvPr/>
        </p:nvSpPr>
        <p:spPr>
          <a:xfrm>
            <a:off x="7782956" y="29833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6" name="Isosceles Triangle 385">
            <a:extLst>
              <a:ext uri="{FF2B5EF4-FFF2-40B4-BE49-F238E27FC236}">
                <a16:creationId xmlns:a16="http://schemas.microsoft.com/office/drawing/2014/main" id="{1A265478-7BA6-BD50-49B4-496B66CE777C}"/>
              </a:ext>
            </a:extLst>
          </p:cNvPr>
          <p:cNvSpPr>
            <a:spLocks noChangeAspect="1"/>
          </p:cNvSpPr>
          <p:nvPr/>
        </p:nvSpPr>
        <p:spPr>
          <a:xfrm>
            <a:off x="7670059" y="29006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7" name="Isosceles Triangle 386">
            <a:extLst>
              <a:ext uri="{FF2B5EF4-FFF2-40B4-BE49-F238E27FC236}">
                <a16:creationId xmlns:a16="http://schemas.microsoft.com/office/drawing/2014/main" id="{00C60250-FA34-726A-4EAA-04BA79D4F3EF}"/>
              </a:ext>
            </a:extLst>
          </p:cNvPr>
          <p:cNvSpPr>
            <a:spLocks noChangeAspect="1"/>
          </p:cNvSpPr>
          <p:nvPr/>
        </p:nvSpPr>
        <p:spPr>
          <a:xfrm>
            <a:off x="3348208" y="30811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Isosceles Triangle 390">
            <a:extLst>
              <a:ext uri="{FF2B5EF4-FFF2-40B4-BE49-F238E27FC236}">
                <a16:creationId xmlns:a16="http://schemas.microsoft.com/office/drawing/2014/main" id="{4FB30468-6E84-47C6-C523-0871E7E4BD27}"/>
              </a:ext>
            </a:extLst>
          </p:cNvPr>
          <p:cNvSpPr>
            <a:spLocks noChangeAspect="1"/>
          </p:cNvSpPr>
          <p:nvPr/>
        </p:nvSpPr>
        <p:spPr>
          <a:xfrm>
            <a:off x="7427487" y="32976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2" name="Isosceles Triangle 401">
            <a:extLst>
              <a:ext uri="{FF2B5EF4-FFF2-40B4-BE49-F238E27FC236}">
                <a16:creationId xmlns:a16="http://schemas.microsoft.com/office/drawing/2014/main" id="{FBC10DF6-A448-5DB9-FA55-72CFE0304B2F}"/>
              </a:ext>
            </a:extLst>
          </p:cNvPr>
          <p:cNvSpPr>
            <a:spLocks noChangeAspect="1"/>
          </p:cNvSpPr>
          <p:nvPr/>
        </p:nvSpPr>
        <p:spPr>
          <a:xfrm>
            <a:off x="6765860" y="2952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1" name="Isosceles Triangle 420">
            <a:extLst>
              <a:ext uri="{FF2B5EF4-FFF2-40B4-BE49-F238E27FC236}">
                <a16:creationId xmlns:a16="http://schemas.microsoft.com/office/drawing/2014/main" id="{7E701643-9C39-C0A8-FF05-F3EF0DDF8262}"/>
              </a:ext>
            </a:extLst>
          </p:cNvPr>
          <p:cNvSpPr>
            <a:spLocks noChangeAspect="1"/>
          </p:cNvSpPr>
          <p:nvPr/>
        </p:nvSpPr>
        <p:spPr>
          <a:xfrm>
            <a:off x="4050000" y="60960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7" name="Isosceles Triangle 426">
            <a:extLst>
              <a:ext uri="{FF2B5EF4-FFF2-40B4-BE49-F238E27FC236}">
                <a16:creationId xmlns:a16="http://schemas.microsoft.com/office/drawing/2014/main" id="{45E7AC74-2707-42FF-072C-8FE922876990}"/>
              </a:ext>
            </a:extLst>
          </p:cNvPr>
          <p:cNvSpPr>
            <a:spLocks noChangeAspect="1"/>
          </p:cNvSpPr>
          <p:nvPr/>
        </p:nvSpPr>
        <p:spPr>
          <a:xfrm>
            <a:off x="5069781" y="443410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47" name="Isosceles Triangle 446">
            <a:extLst>
              <a:ext uri="{FF2B5EF4-FFF2-40B4-BE49-F238E27FC236}">
                <a16:creationId xmlns:a16="http://schemas.microsoft.com/office/drawing/2014/main" id="{18A97450-FC40-C3A2-977F-5CA6CB522642}"/>
              </a:ext>
            </a:extLst>
          </p:cNvPr>
          <p:cNvSpPr>
            <a:spLocks noChangeAspect="1"/>
          </p:cNvSpPr>
          <p:nvPr/>
        </p:nvSpPr>
        <p:spPr>
          <a:xfrm>
            <a:off x="1739032" y="564604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2" name="Isosceles Triangle 481">
            <a:extLst>
              <a:ext uri="{FF2B5EF4-FFF2-40B4-BE49-F238E27FC236}">
                <a16:creationId xmlns:a16="http://schemas.microsoft.com/office/drawing/2014/main" id="{6D967335-E0C8-C53A-6EBE-26501BE50217}"/>
              </a:ext>
            </a:extLst>
          </p:cNvPr>
          <p:cNvSpPr>
            <a:spLocks noChangeAspect="1"/>
          </p:cNvSpPr>
          <p:nvPr/>
        </p:nvSpPr>
        <p:spPr>
          <a:xfrm>
            <a:off x="6965520" y="50598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6" name="Isosceles Triangle 495">
            <a:extLst>
              <a:ext uri="{FF2B5EF4-FFF2-40B4-BE49-F238E27FC236}">
                <a16:creationId xmlns:a16="http://schemas.microsoft.com/office/drawing/2014/main" id="{F530B916-9B32-3760-5B0A-A1606020570C}"/>
              </a:ext>
            </a:extLst>
          </p:cNvPr>
          <p:cNvSpPr>
            <a:spLocks noChangeAspect="1"/>
          </p:cNvSpPr>
          <p:nvPr/>
        </p:nvSpPr>
        <p:spPr>
          <a:xfrm>
            <a:off x="6297341" y="442619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8" name="Isosceles Triangle 497">
            <a:extLst>
              <a:ext uri="{FF2B5EF4-FFF2-40B4-BE49-F238E27FC236}">
                <a16:creationId xmlns:a16="http://schemas.microsoft.com/office/drawing/2014/main" id="{3404F915-0B74-2A0C-E4E3-BC0FAB8B74D6}"/>
              </a:ext>
            </a:extLst>
          </p:cNvPr>
          <p:cNvSpPr>
            <a:spLocks noChangeAspect="1"/>
          </p:cNvSpPr>
          <p:nvPr/>
        </p:nvSpPr>
        <p:spPr>
          <a:xfrm>
            <a:off x="3133192" y="35746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2" name="Isosceles Triangle 501">
            <a:extLst>
              <a:ext uri="{FF2B5EF4-FFF2-40B4-BE49-F238E27FC236}">
                <a16:creationId xmlns:a16="http://schemas.microsoft.com/office/drawing/2014/main" id="{8F1F9CBA-8D89-A8C0-10E3-F7D5AD7CB5F7}"/>
              </a:ext>
            </a:extLst>
          </p:cNvPr>
          <p:cNvSpPr>
            <a:spLocks noChangeAspect="1"/>
          </p:cNvSpPr>
          <p:nvPr/>
        </p:nvSpPr>
        <p:spPr>
          <a:xfrm>
            <a:off x="4647541" y="5523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79" name="Isosceles Triangle 578">
            <a:extLst>
              <a:ext uri="{FF2B5EF4-FFF2-40B4-BE49-F238E27FC236}">
                <a16:creationId xmlns:a16="http://schemas.microsoft.com/office/drawing/2014/main" id="{4AB52124-8B2D-8E4D-C090-BCCC3C9BD05B}"/>
              </a:ext>
            </a:extLst>
          </p:cNvPr>
          <p:cNvSpPr>
            <a:spLocks noChangeAspect="1"/>
          </p:cNvSpPr>
          <p:nvPr/>
        </p:nvSpPr>
        <p:spPr>
          <a:xfrm>
            <a:off x="7214695" y="332949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08" name="Isosceles Triangle 607">
            <a:extLst>
              <a:ext uri="{FF2B5EF4-FFF2-40B4-BE49-F238E27FC236}">
                <a16:creationId xmlns:a16="http://schemas.microsoft.com/office/drawing/2014/main" id="{71BC6AC3-2464-4B25-F22B-10C6B81F0867}"/>
              </a:ext>
            </a:extLst>
          </p:cNvPr>
          <p:cNvSpPr>
            <a:spLocks noChangeAspect="1"/>
          </p:cNvSpPr>
          <p:nvPr/>
        </p:nvSpPr>
        <p:spPr>
          <a:xfrm>
            <a:off x="2951116" y="37745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5" name="Isosceles Triangle 624">
            <a:extLst>
              <a:ext uri="{FF2B5EF4-FFF2-40B4-BE49-F238E27FC236}">
                <a16:creationId xmlns:a16="http://schemas.microsoft.com/office/drawing/2014/main" id="{7AC9A35F-96B7-6195-9260-192E502525A3}"/>
              </a:ext>
            </a:extLst>
          </p:cNvPr>
          <p:cNvSpPr>
            <a:spLocks noChangeAspect="1"/>
          </p:cNvSpPr>
          <p:nvPr/>
        </p:nvSpPr>
        <p:spPr>
          <a:xfrm>
            <a:off x="4979505" y="248180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6" name="Isosceles Triangle 625">
            <a:extLst>
              <a:ext uri="{FF2B5EF4-FFF2-40B4-BE49-F238E27FC236}">
                <a16:creationId xmlns:a16="http://schemas.microsoft.com/office/drawing/2014/main" id="{1A6759E7-38AB-1C8E-DFEF-6A67B468EC0E}"/>
              </a:ext>
            </a:extLst>
          </p:cNvPr>
          <p:cNvSpPr>
            <a:spLocks noChangeAspect="1"/>
          </p:cNvSpPr>
          <p:nvPr/>
        </p:nvSpPr>
        <p:spPr>
          <a:xfrm>
            <a:off x="1811255" y="37025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7" name="Isosceles Triangle 626">
            <a:extLst>
              <a:ext uri="{FF2B5EF4-FFF2-40B4-BE49-F238E27FC236}">
                <a16:creationId xmlns:a16="http://schemas.microsoft.com/office/drawing/2014/main" id="{B906471D-5124-DD91-DD71-56CEB07A2058}"/>
              </a:ext>
            </a:extLst>
          </p:cNvPr>
          <p:cNvSpPr>
            <a:spLocks noChangeAspect="1"/>
          </p:cNvSpPr>
          <p:nvPr/>
        </p:nvSpPr>
        <p:spPr>
          <a:xfrm>
            <a:off x="7223608" y="36645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0" name="Isosceles Triangle 629">
            <a:extLst>
              <a:ext uri="{FF2B5EF4-FFF2-40B4-BE49-F238E27FC236}">
                <a16:creationId xmlns:a16="http://schemas.microsoft.com/office/drawing/2014/main" id="{6A79FF99-B8A2-768A-C8CC-30A2302FEF99}"/>
              </a:ext>
            </a:extLst>
          </p:cNvPr>
          <p:cNvSpPr>
            <a:spLocks noChangeAspect="1"/>
          </p:cNvSpPr>
          <p:nvPr/>
        </p:nvSpPr>
        <p:spPr>
          <a:xfrm>
            <a:off x="3429000" y="46778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1" name="Isosceles Triangle 630">
            <a:extLst>
              <a:ext uri="{FF2B5EF4-FFF2-40B4-BE49-F238E27FC236}">
                <a16:creationId xmlns:a16="http://schemas.microsoft.com/office/drawing/2014/main" id="{08B4DCD9-710F-1C10-4321-5F694363AC69}"/>
              </a:ext>
            </a:extLst>
          </p:cNvPr>
          <p:cNvSpPr>
            <a:spLocks noChangeAspect="1"/>
          </p:cNvSpPr>
          <p:nvPr/>
        </p:nvSpPr>
        <p:spPr>
          <a:xfrm>
            <a:off x="5789492" y="37788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2" name="Isosceles Triangle 631">
            <a:extLst>
              <a:ext uri="{FF2B5EF4-FFF2-40B4-BE49-F238E27FC236}">
                <a16:creationId xmlns:a16="http://schemas.microsoft.com/office/drawing/2014/main" id="{4C16D331-E28E-488C-10A1-BA34D590A1D3}"/>
              </a:ext>
            </a:extLst>
          </p:cNvPr>
          <p:cNvSpPr>
            <a:spLocks noChangeAspect="1"/>
          </p:cNvSpPr>
          <p:nvPr/>
        </p:nvSpPr>
        <p:spPr>
          <a:xfrm>
            <a:off x="6507043" y="60198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8" name="Isosceles Triangle 627">
            <a:extLst>
              <a:ext uri="{FF2B5EF4-FFF2-40B4-BE49-F238E27FC236}">
                <a16:creationId xmlns:a16="http://schemas.microsoft.com/office/drawing/2014/main" id="{EBCE9882-6F37-49C0-C1E4-FA56A85ABF34}"/>
              </a:ext>
            </a:extLst>
          </p:cNvPr>
          <p:cNvSpPr>
            <a:spLocks noChangeAspect="1"/>
          </p:cNvSpPr>
          <p:nvPr/>
        </p:nvSpPr>
        <p:spPr>
          <a:xfrm>
            <a:off x="3053096" y="331430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2" name="Isosceles Triangle 541">
            <a:extLst>
              <a:ext uri="{FF2B5EF4-FFF2-40B4-BE49-F238E27FC236}">
                <a16:creationId xmlns:a16="http://schemas.microsoft.com/office/drawing/2014/main" id="{3A5AA75D-5CB3-A875-B774-A03F77FD1E52}"/>
              </a:ext>
            </a:extLst>
          </p:cNvPr>
          <p:cNvSpPr>
            <a:spLocks noChangeAspect="1"/>
          </p:cNvSpPr>
          <p:nvPr/>
        </p:nvSpPr>
        <p:spPr>
          <a:xfrm>
            <a:off x="5388890" y="278166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9" name="Isosceles Triangle 628">
            <a:extLst>
              <a:ext uri="{FF2B5EF4-FFF2-40B4-BE49-F238E27FC236}">
                <a16:creationId xmlns:a16="http://schemas.microsoft.com/office/drawing/2014/main" id="{8B8ABF40-BB12-C01F-39BC-B2DC1FF65FC7}"/>
              </a:ext>
            </a:extLst>
          </p:cNvPr>
          <p:cNvSpPr>
            <a:spLocks noChangeAspect="1"/>
          </p:cNvSpPr>
          <p:nvPr/>
        </p:nvSpPr>
        <p:spPr>
          <a:xfrm>
            <a:off x="6105834" y="36717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54" name="Oval 253">
            <a:extLst>
              <a:ext uri="{FF2B5EF4-FFF2-40B4-BE49-F238E27FC236}">
                <a16:creationId xmlns:a16="http://schemas.microsoft.com/office/drawing/2014/main" id="{E3B3A104-4AAA-5B5D-5C9B-ED378C303616}"/>
              </a:ext>
            </a:extLst>
          </p:cNvPr>
          <p:cNvSpPr>
            <a:spLocks noChangeAspect="1"/>
          </p:cNvSpPr>
          <p:nvPr/>
        </p:nvSpPr>
        <p:spPr>
          <a:xfrm>
            <a:off x="5602199" y="302171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2" name="Isosceles Triangle 441"/>
          <p:cNvSpPr>
            <a:spLocks noChangeAspect="1"/>
          </p:cNvSpPr>
          <p:nvPr/>
        </p:nvSpPr>
        <p:spPr>
          <a:xfrm>
            <a:off x="5600659" y="30453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041C6039-7E2D-FEDB-B553-6F78CBB9CEC8}"/>
              </a:ext>
            </a:extLst>
          </p:cNvPr>
          <p:cNvSpPr>
            <a:spLocks noChangeAspect="1"/>
          </p:cNvSpPr>
          <p:nvPr/>
        </p:nvSpPr>
        <p:spPr>
          <a:xfrm>
            <a:off x="5658153" y="302450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1" name="Isosceles Triangle 310"/>
          <p:cNvSpPr>
            <a:spLocks noChangeAspect="1"/>
          </p:cNvSpPr>
          <p:nvPr/>
        </p:nvSpPr>
        <p:spPr>
          <a:xfrm>
            <a:off x="6280494" y="37406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3" name="Isosceles Triangle 632">
            <a:extLst>
              <a:ext uri="{FF2B5EF4-FFF2-40B4-BE49-F238E27FC236}">
                <a16:creationId xmlns:a16="http://schemas.microsoft.com/office/drawing/2014/main" id="{0C713C3D-BEE6-78FD-6A1F-D5EA333921A4}"/>
              </a:ext>
            </a:extLst>
          </p:cNvPr>
          <p:cNvSpPr>
            <a:spLocks noChangeAspect="1"/>
          </p:cNvSpPr>
          <p:nvPr/>
        </p:nvSpPr>
        <p:spPr>
          <a:xfrm>
            <a:off x="646086" y="32617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4" name="Isosceles Triangle 633">
            <a:extLst>
              <a:ext uri="{FF2B5EF4-FFF2-40B4-BE49-F238E27FC236}">
                <a16:creationId xmlns:a16="http://schemas.microsoft.com/office/drawing/2014/main" id="{452C7D77-E3A4-E6F0-E7A8-825F7334D8BE}"/>
              </a:ext>
            </a:extLst>
          </p:cNvPr>
          <p:cNvSpPr>
            <a:spLocks noChangeAspect="1"/>
          </p:cNvSpPr>
          <p:nvPr/>
        </p:nvSpPr>
        <p:spPr>
          <a:xfrm>
            <a:off x="1923831" y="45441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5" name="Diamond 634">
            <a:extLst>
              <a:ext uri="{FF2B5EF4-FFF2-40B4-BE49-F238E27FC236}">
                <a16:creationId xmlns:a16="http://schemas.microsoft.com/office/drawing/2014/main" id="{4191AB85-F738-0B35-A479-8337C659E4C8}"/>
              </a:ext>
            </a:extLst>
          </p:cNvPr>
          <p:cNvSpPr/>
          <p:nvPr/>
        </p:nvSpPr>
        <p:spPr>
          <a:xfrm>
            <a:off x="1092785" y="559033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6" name="Isosceles Triangle 635">
            <a:extLst>
              <a:ext uri="{FF2B5EF4-FFF2-40B4-BE49-F238E27FC236}">
                <a16:creationId xmlns:a16="http://schemas.microsoft.com/office/drawing/2014/main" id="{A7F01460-4609-69F1-C551-B820372DC503}"/>
              </a:ext>
            </a:extLst>
          </p:cNvPr>
          <p:cNvSpPr>
            <a:spLocks noChangeAspect="1"/>
          </p:cNvSpPr>
          <p:nvPr/>
        </p:nvSpPr>
        <p:spPr>
          <a:xfrm>
            <a:off x="2744414" y="35007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8" name="Isosceles Triangle 637">
            <a:extLst>
              <a:ext uri="{FF2B5EF4-FFF2-40B4-BE49-F238E27FC236}">
                <a16:creationId xmlns:a16="http://schemas.microsoft.com/office/drawing/2014/main" id="{4443BF1B-3280-35B3-DF9E-87C77809F91D}"/>
              </a:ext>
            </a:extLst>
          </p:cNvPr>
          <p:cNvSpPr>
            <a:spLocks noChangeAspect="1"/>
          </p:cNvSpPr>
          <p:nvPr/>
        </p:nvSpPr>
        <p:spPr>
          <a:xfrm>
            <a:off x="3668116" y="3406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" name="Isosceles Triangle 638">
            <a:extLst>
              <a:ext uri="{FF2B5EF4-FFF2-40B4-BE49-F238E27FC236}">
                <a16:creationId xmlns:a16="http://schemas.microsoft.com/office/drawing/2014/main" id="{E31CB41E-AF58-8F2E-4710-6E83907EA1D8}"/>
              </a:ext>
            </a:extLst>
          </p:cNvPr>
          <p:cNvSpPr>
            <a:spLocks noChangeAspect="1"/>
          </p:cNvSpPr>
          <p:nvPr/>
        </p:nvSpPr>
        <p:spPr>
          <a:xfrm>
            <a:off x="4233868" y="518554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90557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roup 217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19" name="Freeform 218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1" name="Freeform 220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4" name="Freeform 223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5" name="Freeform 224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8" name="Freeform 227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9" name="Freeform 238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1" name="Freeform 240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6" name="Freeform 245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7" name="Freeform 246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8" name="Freeform 247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9" name="Freeform 248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0" name="Freeform 249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1" name="Freeform 250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2" name="Freeform 251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3" name="Freeform 252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268" name="Group 267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271" name="Freeform 270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2" name="Freeform 271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3" name="Freeform 272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4" name="Freeform 273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5" name="Freeform 274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6" name="Freeform 275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7" name="Freeform 276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8" name="Freeform 277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9" name="Freeform 278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80" name="Freeform 279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81" name="Freeform 280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269" name="Freeform 268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TtT Session Participants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Dec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ember 1, 2025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6" name="Straight Connector 85"/>
          <p:cNvCxnSpPr>
            <a:stCxn id="23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87" name="Straight Connector 86"/>
          <p:cNvCxnSpPr>
            <a:stCxn id="24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89" name="Straight Connector 88"/>
          <p:cNvCxnSpPr>
            <a:stCxn id="249" idx="18"/>
          </p:cNvCxnSpPr>
          <p:nvPr/>
        </p:nvCxnSpPr>
        <p:spPr>
          <a:xfrm flipV="1">
            <a:off x="8184096" y="2180246"/>
            <a:ext cx="411264" cy="42392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11" name="TextBox 110"/>
          <p:cNvSpPr txBox="1"/>
          <p:nvPr/>
        </p:nvSpPr>
        <p:spPr>
          <a:xfrm>
            <a:off x="8412480" y="21031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167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886805" y="168538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333</a:t>
            </a:r>
          </a:p>
        </p:txBody>
      </p:sp>
      <p:cxnSp>
        <p:nvCxnSpPr>
          <p:cNvPr id="130" name="Straight Connector 129"/>
          <p:cNvCxnSpPr>
            <a:stCxn id="262" idx="25"/>
          </p:cNvCxnSpPr>
          <p:nvPr/>
        </p:nvCxnSpPr>
        <p:spPr>
          <a:xfrm>
            <a:off x="7961484" y="2852776"/>
            <a:ext cx="633876" cy="199741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49" name="TextBox 148"/>
          <p:cNvSpPr txBox="1"/>
          <p:nvPr/>
        </p:nvSpPr>
        <p:spPr>
          <a:xfrm>
            <a:off x="8412480" y="25603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841248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115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86384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1,303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8412480" y="34747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51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7899552" y="36576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357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7899552" y="4140288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103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163" name="Straight Connector 162"/>
          <p:cNvCxnSpPr>
            <a:stCxn id="261" idx="6"/>
          </p:cNvCxnSpPr>
          <p:nvPr/>
        </p:nvCxnSpPr>
        <p:spPr>
          <a:xfrm>
            <a:off x="7718019" y="3405317"/>
            <a:ext cx="877341" cy="13567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66" name="Straight Connector 165"/>
          <p:cNvCxnSpPr>
            <a:stCxn id="25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67" name="Straight Connector 166"/>
          <p:cNvCxnSpPr/>
          <p:nvPr/>
        </p:nvCxnSpPr>
        <p:spPr>
          <a:xfrm>
            <a:off x="7318991" y="3408038"/>
            <a:ext cx="757977" cy="73225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78" name="TextBox 177"/>
          <p:cNvSpPr txBox="1"/>
          <p:nvPr/>
        </p:nvSpPr>
        <p:spPr>
          <a:xfrm>
            <a:off x="2421305" y="19911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5798967" y="47489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276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4826814" y="49610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355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2574797" y="278149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106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820684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190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6970432" y="3029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469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6234485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370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5717290" y="335103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251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5240580" y="340941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376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4039881" y="43382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493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2763941" y="359526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519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2574797" y="446856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158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286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3630005" y="315033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257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5896574" y="273260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254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5068355" y="255723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324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721445" y="512225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1,400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4769530" y="377416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498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168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105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3630005" y="25814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182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3606220" y="202203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84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609315" y="388411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623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1601202" y="257430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125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45712" y="23105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159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1082680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266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1695327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415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1836963" y="344809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126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6739357" y="442818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210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6887834" y="406649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310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6347607" y="469125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637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5318170" y="48287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157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5813022" y="418827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816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566945" y="355432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205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7219861" y="257854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548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4" name="TextBox 213"/>
          <p:cNvSpPr txBox="1"/>
          <p:nvPr/>
        </p:nvSpPr>
        <p:spPr>
          <a:xfrm rot="3331924">
            <a:off x="6835392" y="5578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896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7972002" y="187114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113</a:t>
            </a:r>
          </a:p>
        </p:txBody>
      </p:sp>
      <p:sp>
        <p:nvSpPr>
          <p:cNvPr id="216" name="TextBox 215"/>
          <p:cNvSpPr txBox="1"/>
          <p:nvPr/>
        </p:nvSpPr>
        <p:spPr>
          <a:xfrm>
            <a:off x="5987471" y="382605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331</a:t>
            </a:r>
          </a:p>
        </p:txBody>
      </p:sp>
      <p:sp>
        <p:nvSpPr>
          <p:cNvPr id="217" name="TextBox 216"/>
          <p:cNvSpPr txBox="1"/>
          <p:nvPr/>
        </p:nvSpPr>
        <p:spPr>
          <a:xfrm>
            <a:off x="7002837" y="367385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590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88" name="TextBox 287"/>
          <p:cNvSpPr txBox="1"/>
          <p:nvPr/>
        </p:nvSpPr>
        <p:spPr>
          <a:xfrm>
            <a:off x="7132320" y="1828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89" name="TextBox 288"/>
          <p:cNvSpPr txBox="1"/>
          <p:nvPr/>
        </p:nvSpPr>
        <p:spPr>
          <a:xfrm>
            <a:off x="7406640" y="146304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90" name="Straight Connector 289"/>
          <p:cNvCxnSpPr/>
          <p:nvPr/>
        </p:nvCxnSpPr>
        <p:spPr>
          <a:xfrm flipH="1" flipV="1">
            <a:off x="7657110" y="1991116"/>
            <a:ext cx="115290" cy="15834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91" name="Straight Connector 290"/>
          <p:cNvCxnSpPr>
            <a:stCxn id="242" idx="11"/>
          </p:cNvCxnSpPr>
          <p:nvPr/>
        </p:nvCxnSpPr>
        <p:spPr>
          <a:xfrm flipH="1" flipV="1">
            <a:off x="7899552" y="1828800"/>
            <a:ext cx="60702" cy="23181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92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3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4" name="TextBox 293"/>
          <p:cNvSpPr txBox="1"/>
          <p:nvPr/>
        </p:nvSpPr>
        <p:spPr>
          <a:xfrm>
            <a:off x="687516" y="527916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</a:t>
            </a:r>
            <a:br>
              <a:rPr lang="en-US" sz="1300" kern="0" dirty="0">
                <a:solidFill>
                  <a:schemeClr val="bg1"/>
                </a:solidFill>
                <a:latin typeface="+mj-lt"/>
              </a:rPr>
            </a:br>
            <a:r>
              <a:rPr lang="en-US" sz="1300" kern="0" dirty="0">
                <a:solidFill>
                  <a:schemeClr val="bg1"/>
                </a:solidFill>
                <a:latin typeface="+mj-lt"/>
              </a:rPr>
              <a:t>113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95" name="TextBox 294"/>
          <p:cNvSpPr txBox="1"/>
          <p:nvPr/>
        </p:nvSpPr>
        <p:spPr>
          <a:xfrm>
            <a:off x="2458614" y="599707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106</a:t>
            </a:r>
          </a:p>
        </p:txBody>
      </p:sp>
      <p:sp>
        <p:nvSpPr>
          <p:cNvPr id="297" name="5-Point Star 29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8" name="TextBox 297"/>
          <p:cNvSpPr txBox="1"/>
          <p:nvPr/>
        </p:nvSpPr>
        <p:spPr>
          <a:xfrm>
            <a:off x="3510502" y="1541949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graphicFrame>
        <p:nvGraphicFramePr>
          <p:cNvPr id="299" name="Table 2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55409"/>
              </p:ext>
            </p:extLst>
          </p:nvPr>
        </p:nvGraphicFramePr>
        <p:xfrm>
          <a:off x="182880" y="6400800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16,987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Trainers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Trained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6" name="TextBox 135"/>
          <p:cNvSpPr txBox="1"/>
          <p:nvPr/>
        </p:nvSpPr>
        <p:spPr>
          <a:xfrm>
            <a:off x="5832166" y="6145400"/>
            <a:ext cx="644372" cy="20227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PR: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j-lt"/>
              </a:rPr>
              <a:t>298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2FE8D17-9D3A-48C9-90FB-F36C34B385DF}"/>
              </a:ext>
            </a:extLst>
          </p:cNvPr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</a:t>
            </a: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82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7609893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1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204" name="Group 203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55" name="Freeform 254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0" name="Freeform 259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8" name="Freeform 277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0" name="Freeform 279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5" name="Freeform 284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6" name="Freeform 285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7" name="Freeform 286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8" name="Freeform 287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9" name="Freeform 288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0" name="Freeform 289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1" name="Freeform 290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2" name="Freeform 291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5" name="Freeform 304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6" name="Freeform 305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307" name="Group 306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310" name="Freeform 309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1" name="Freeform 310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2" name="Freeform 311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3" name="Freeform 312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4" name="Freeform 313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5" name="Freeform 314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6" name="Freeform 315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7" name="Freeform 316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8" name="Freeform 317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9" name="Freeform 318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0" name="Freeform 319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308" name="Freeform 307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Responder Training: In-Person &amp; WBT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Dec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ember 1, 2025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2" name="Straight Connector 191"/>
          <p:cNvCxnSpPr>
            <a:stCxn id="14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3" name="Straight Connector 192"/>
          <p:cNvCxnSpPr>
            <a:stCxn id="15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4" name="Straight Connector 193"/>
          <p:cNvCxnSpPr/>
          <p:nvPr/>
        </p:nvCxnSpPr>
        <p:spPr>
          <a:xfrm flipV="1">
            <a:off x="8184096" y="2040683"/>
            <a:ext cx="411264" cy="56348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5" name="TextBox 194"/>
          <p:cNvSpPr txBox="1"/>
          <p:nvPr/>
        </p:nvSpPr>
        <p:spPr>
          <a:xfrm>
            <a:off x="8412480" y="192024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10,235</a:t>
            </a:r>
            <a:endParaRPr lang="en-US" sz="1300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2,986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886805" y="15910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4,331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[2,42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9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cxnSp>
        <p:nvCxnSpPr>
          <p:cNvPr id="197" name="Straight Connector 196"/>
          <p:cNvCxnSpPr/>
          <p:nvPr/>
        </p:nvCxnSpPr>
        <p:spPr>
          <a:xfrm>
            <a:off x="7961484" y="2852776"/>
            <a:ext cx="633876" cy="30678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8" name="TextBox 197"/>
          <p:cNvSpPr txBox="1"/>
          <p:nvPr/>
        </p:nvSpPr>
        <p:spPr>
          <a:xfrm>
            <a:off x="8412480" y="25146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2,751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[1,823]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8412480" y="310896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9,482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[1,202]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7863840" y="301752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30,468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2,246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899552" y="36576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10,631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[2,110]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7899552" y="425196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1,994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1,815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5" name="Straight Connector 204"/>
          <p:cNvCxnSpPr>
            <a:stCxn id="16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6" name="Straight Connector 205"/>
          <p:cNvCxnSpPr/>
          <p:nvPr/>
        </p:nvCxnSpPr>
        <p:spPr>
          <a:xfrm>
            <a:off x="7318991" y="3408038"/>
            <a:ext cx="757977" cy="93019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2421305" y="19019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7,764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451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5798967" y="465429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6,401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2,450]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4826814" y="491032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18,431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1,797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2574797" y="26883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1,540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[427]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4767259" y="4276202"/>
            <a:ext cx="621473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4,145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11,399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970432" y="2907792"/>
            <a:ext cx="600994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23,795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[16,573]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6234485" y="3099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15,939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4,438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14" name="TextBox 213"/>
          <p:cNvSpPr txBox="1"/>
          <p:nvPr/>
        </p:nvSpPr>
        <p:spPr>
          <a:xfrm>
            <a:off x="5717290" y="318211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8,557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6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,079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5240580" y="331927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25,344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,043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6" name="TextBox 215"/>
          <p:cNvSpPr txBox="1"/>
          <p:nvPr/>
        </p:nvSpPr>
        <p:spPr>
          <a:xfrm>
            <a:off x="4039881" y="4242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14,094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6,885]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2763941" y="3502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11,278 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5,226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43799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1,174</a:t>
            </a:r>
            <a:endParaRPr lang="en-US" sz="1300" kern="0" noProof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720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3862019" y="36576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9,371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[806]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3630005" y="306324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13,832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689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5896574" y="27157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10,706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[1,186]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5090160" y="24688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24,023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1,012]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702817" y="50292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34,477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[50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,238]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769530" y="368503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18,383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[2,343]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4588521" y="29626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13,560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588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4410659" y="22311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4,806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[252]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3630005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3,780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[899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606220" y="192938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2,090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187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609315" y="3794760"/>
            <a:ext cx="640966" cy="32705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18,859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[14,499]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1601202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1,453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485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1" name="TextBox 230"/>
          <p:cNvSpPr txBox="1"/>
          <p:nvPr/>
        </p:nvSpPr>
        <p:spPr>
          <a:xfrm>
            <a:off x="745712" y="22219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9,975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730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1082680" y="3154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6,508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697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3" name="TextBox 232"/>
          <p:cNvSpPr txBox="1"/>
          <p:nvPr/>
        </p:nvSpPr>
        <p:spPr>
          <a:xfrm>
            <a:off x="1695327" y="4297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9,735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[1,432]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1836963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5,245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1,274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5" name="TextBox 234"/>
          <p:cNvSpPr txBox="1"/>
          <p:nvPr/>
        </p:nvSpPr>
        <p:spPr>
          <a:xfrm>
            <a:off x="6762217" y="43434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10,658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3,882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6643703" y="4061456"/>
            <a:ext cx="1035054" cy="17373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31,516</a:t>
            </a: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 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15,621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6387116" y="4698929"/>
            <a:ext cx="583316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14,970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[33,299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5295310" y="47365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4,369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414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9" name="TextBox 238"/>
          <p:cNvSpPr txBox="1"/>
          <p:nvPr/>
        </p:nvSpPr>
        <p:spPr>
          <a:xfrm rot="21299327">
            <a:off x="5567033" y="4154388"/>
            <a:ext cx="9144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23,163 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[2,304]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6566945" y="34655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7,421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[587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7292340" y="24414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14,279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2,143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42" name="TextBox 241"/>
          <p:cNvSpPr txBox="1"/>
          <p:nvPr/>
        </p:nvSpPr>
        <p:spPr>
          <a:xfrm rot="3331924">
            <a:off x="6567601" y="5519958"/>
            <a:ext cx="1030153" cy="16669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11,013</a:t>
            </a:r>
            <a:r>
              <a:rPr lang="en-US" sz="14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[8,698]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7965152" y="181448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1,985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396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7002837" y="356616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33,440</a:t>
            </a:r>
            <a:r>
              <a:rPr lang="en-US" sz="14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4,994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6934200" y="16002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1,783</a:t>
            </a:r>
            <a:endParaRPr lang="en-US" sz="1300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[1,032]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7406640" y="12954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2,784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[711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48" name="Straight Connector 247"/>
          <p:cNvCxnSpPr/>
          <p:nvPr/>
        </p:nvCxnSpPr>
        <p:spPr>
          <a:xfrm flipH="1" flipV="1">
            <a:off x="7519072" y="1962582"/>
            <a:ext cx="253328" cy="18687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49" name="Straight Connector 248"/>
          <p:cNvCxnSpPr>
            <a:endCxn id="247" idx="2"/>
          </p:cNvCxnSpPr>
          <p:nvPr/>
        </p:nvCxnSpPr>
        <p:spPr>
          <a:xfrm flipH="1" flipV="1">
            <a:off x="7772400" y="1844040"/>
            <a:ext cx="187854" cy="21657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2" name="TextBox 251"/>
          <p:cNvSpPr txBox="1"/>
          <p:nvPr/>
        </p:nvSpPr>
        <p:spPr>
          <a:xfrm>
            <a:off x="687516" y="517550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 1,268</a:t>
            </a:r>
            <a:endParaRPr lang="en-US" sz="1300" kern="0" noProof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[651]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</a:t>
            </a: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1,231</a:t>
            </a:r>
            <a:endParaRPr lang="en-US" sz="1200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                [8]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7" name="5-Point Star 25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258" name="Table 2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178153"/>
              </p:ext>
            </p:extLst>
          </p:nvPr>
        </p:nvGraphicFramePr>
        <p:xfrm>
          <a:off x="182880" y="6446520"/>
          <a:ext cx="8503920" cy="365760"/>
        </p:xfrm>
        <a:graphic>
          <a:graphicData uri="http://schemas.openxmlformats.org/drawingml/2006/table">
            <a:tbl>
              <a:tblPr firstRow="1" bandRow="1"/>
              <a:tblGrid>
                <a:gridCol w="8503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Responders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Trained:      In-Person -  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581,868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Web-Based Training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(WBT) -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[230,877]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1" name="TextBox 200"/>
          <p:cNvSpPr txBox="1"/>
          <p:nvPr/>
        </p:nvSpPr>
        <p:spPr>
          <a:xfrm>
            <a:off x="2411959" y="5935017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696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[853]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5861491" y="598894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PR: 11,403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j-lt"/>
              </a:rPr>
              <a:t>[75]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8431141" y="370332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978</a:t>
            </a:r>
            <a:endParaRPr lang="en-US" sz="1300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[498]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133" name="Straight Connector 132"/>
          <p:cNvCxnSpPr/>
          <p:nvPr/>
        </p:nvCxnSpPr>
        <p:spPr>
          <a:xfrm>
            <a:off x="7718019" y="3405317"/>
            <a:ext cx="877341" cy="36884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39" name="TextBox 138"/>
          <p:cNvSpPr txBox="1"/>
          <p:nvPr/>
        </p:nvSpPr>
        <p:spPr>
          <a:xfrm>
            <a:off x="6057900" y="36941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10,766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[3,267]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3510502" y="1503849"/>
            <a:ext cx="1699290" cy="102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</a:t>
            </a: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2,988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[1,028]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4058735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1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4" name="TextBox 253"/>
          <p:cNvSpPr txBox="1"/>
          <p:nvPr/>
        </p:nvSpPr>
        <p:spPr>
          <a:xfrm>
            <a:off x="5813022" y="609805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rgbClr val="595959"/>
                </a:solidFill>
                <a:latin typeface="+mj-lt"/>
              </a:rPr>
              <a:t>PR: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11,776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j-lt"/>
            </a:endParaRPr>
          </a:p>
        </p:txBody>
      </p:sp>
      <p:grpSp>
        <p:nvGrpSpPr>
          <p:cNvPr id="260" name="Group 259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61" name="Freeform 260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1" name="Freeform 280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3" name="Freeform 282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8" name="Freeform 287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9" name="Freeform 288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0" name="Freeform 289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1" name="Freeform 290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2" name="Freeform 291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3" name="Freeform 292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4" name="Freeform 293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5" name="Freeform 294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8" name="Freeform 307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9" name="Freeform 308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310" name="Group 309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313" name="Freeform 312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4" name="Freeform 313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5" name="Freeform 314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6" name="Freeform 315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7" name="Freeform 316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8" name="Freeform 317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9" name="Freeform 318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0" name="Freeform 319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1" name="Freeform 320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2" name="Freeform 321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3" name="Freeform 322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311" name="Freeform 310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+mj-lt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+mj-lt"/>
              </a:rPr>
            </a:br>
            <a:r>
              <a:rPr lang="en-US" sz="2800" dirty="0">
                <a:solidFill>
                  <a:srgbClr val="FFFFFF"/>
                </a:solidFill>
                <a:latin typeface="+mj-lt"/>
              </a:rPr>
              <a:t>Total Trained</a:t>
            </a:r>
            <a:br>
              <a:rPr lang="en-US" sz="2200" dirty="0">
                <a:solidFill>
                  <a:srgbClr val="FFFFFF"/>
                </a:solidFill>
                <a:latin typeface="+mj-lt"/>
              </a:rPr>
            </a:br>
            <a:r>
              <a:rPr lang="en-US" sz="2200" dirty="0">
                <a:solidFill>
                  <a:srgbClr val="FFFFFF"/>
                </a:solidFill>
                <a:latin typeface="+mj-lt"/>
              </a:rPr>
              <a:t> - As of </a:t>
            </a: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ember 1, 2025</a:t>
            </a:r>
            <a:endParaRPr lang="en-US" dirty="0">
              <a:latin typeface="+mj-lt"/>
            </a:endParaRPr>
          </a:p>
        </p:txBody>
      </p:sp>
      <p:cxnSp>
        <p:nvCxnSpPr>
          <p:cNvPr id="192" name="Straight Connector 191"/>
          <p:cNvCxnSpPr>
            <a:stCxn id="14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3" name="Straight Connector 192"/>
          <p:cNvCxnSpPr>
            <a:stCxn id="15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4" name="Straight Connector 193"/>
          <p:cNvCxnSpPr>
            <a:stCxn id="159" idx="18"/>
          </p:cNvCxnSpPr>
          <p:nvPr/>
        </p:nvCxnSpPr>
        <p:spPr>
          <a:xfrm flipV="1">
            <a:off x="8184096" y="2180246"/>
            <a:ext cx="411264" cy="42392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5" name="TextBox 194"/>
          <p:cNvSpPr txBox="1"/>
          <p:nvPr/>
        </p:nvSpPr>
        <p:spPr>
          <a:xfrm>
            <a:off x="8412480" y="21031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13,388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886805" y="168538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7,093</a:t>
            </a:r>
          </a:p>
        </p:txBody>
      </p:sp>
      <p:cxnSp>
        <p:nvCxnSpPr>
          <p:cNvPr id="197" name="Straight Connector 196"/>
          <p:cNvCxnSpPr>
            <a:stCxn id="172" idx="25"/>
          </p:cNvCxnSpPr>
          <p:nvPr/>
        </p:nvCxnSpPr>
        <p:spPr>
          <a:xfrm>
            <a:off x="7961484" y="2852776"/>
            <a:ext cx="633876" cy="199741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8" name="TextBox 197"/>
          <p:cNvSpPr txBox="1"/>
          <p:nvPr/>
        </p:nvSpPr>
        <p:spPr>
          <a:xfrm>
            <a:off x="8412480" y="25603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4,636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841248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10,799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786384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34,017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899552" y="36576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13,098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5" name="Straight Connector 204"/>
          <p:cNvCxnSpPr>
            <a:stCxn id="16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6" name="Straight Connector 205"/>
          <p:cNvCxnSpPr/>
          <p:nvPr/>
        </p:nvCxnSpPr>
        <p:spPr>
          <a:xfrm>
            <a:off x="7318991" y="3408038"/>
            <a:ext cx="757977" cy="73225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2421305" y="19911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8,283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5798967" y="47489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9,127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4826814" y="49610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20,583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2574797" y="278149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2,073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4820684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15,734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970432" y="3029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40,837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6233579" y="324612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20,747</a:t>
            </a:r>
          </a:p>
        </p:txBody>
      </p:sp>
      <p:sp>
        <p:nvSpPr>
          <p:cNvPr id="214" name="TextBox 213"/>
          <p:cNvSpPr txBox="1"/>
          <p:nvPr/>
        </p:nvSpPr>
        <p:spPr>
          <a:xfrm>
            <a:off x="5733288" y="347472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14,887</a:t>
            </a:r>
          </a:p>
        </p:txBody>
      </p:sp>
      <p:sp>
        <p:nvSpPr>
          <p:cNvPr id="215" name="TextBox 214"/>
          <p:cNvSpPr txBox="1"/>
          <p:nvPr/>
        </p:nvSpPr>
        <p:spPr>
          <a:xfrm>
            <a:off x="5240580" y="328269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27,763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6" name="TextBox 215"/>
          <p:cNvSpPr txBox="1"/>
          <p:nvPr/>
        </p:nvSpPr>
        <p:spPr>
          <a:xfrm>
            <a:off x="4039881" y="43382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21,472</a:t>
            </a:r>
          </a:p>
        </p:txBody>
      </p:sp>
      <p:sp>
        <p:nvSpPr>
          <p:cNvPr id="217" name="TextBox 216"/>
          <p:cNvSpPr txBox="1"/>
          <p:nvPr/>
        </p:nvSpPr>
        <p:spPr>
          <a:xfrm>
            <a:off x="2763941" y="359526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17,023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446856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2,052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10,463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3630005" y="315033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14,778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5896574" y="273260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12,146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5068355" y="255723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25,359</a:t>
            </a:r>
          </a:p>
        </p:txBody>
      </p:sp>
      <p:sp>
        <p:nvSpPr>
          <p:cNvPr id="223" name="TextBox 222"/>
          <p:cNvSpPr txBox="1"/>
          <p:nvPr/>
        </p:nvSpPr>
        <p:spPr>
          <a:xfrm>
            <a:off x="3721445" y="512225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86</a:t>
            </a:r>
            <a:r>
              <a:rPr lang="en-US" sz="1400" kern="0" dirty="0">
                <a:solidFill>
                  <a:schemeClr val="bg1"/>
                </a:solidFill>
                <a:latin typeface="+mj-lt"/>
              </a:rPr>
              <a:t>,115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769530" y="377416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21,224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14,316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5,163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3630005" y="25814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4,861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606220" y="202203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2,361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609315" y="388411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33,981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1601202" y="257430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2,063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745712" y="23105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10,864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1082680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7,471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1695327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11,582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1836963" y="344809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6,645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6739357" y="442818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14,750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6918960" y="406649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47,447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6347607" y="469125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48,906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5295310" y="48287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4</a:t>
            </a: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,940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5813022" y="418827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26,283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6566945" y="35280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8,213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7212001" y="261616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16,970</a:t>
            </a:r>
          </a:p>
        </p:txBody>
      </p:sp>
      <p:sp>
        <p:nvSpPr>
          <p:cNvPr id="242" name="TextBox 241"/>
          <p:cNvSpPr txBox="1"/>
          <p:nvPr/>
        </p:nvSpPr>
        <p:spPr>
          <a:xfrm rot="3331924">
            <a:off x="6835392" y="5578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20</a:t>
            </a: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,607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7972002" y="187114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2,494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5987471" y="382605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14,364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7002837" y="367385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39,024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7132320" y="1828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2,860</a:t>
            </a:r>
            <a:endParaRPr lang="en-US" sz="1300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7406640" y="146304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3,563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48" name="Straight Connector 247"/>
          <p:cNvCxnSpPr/>
          <p:nvPr/>
        </p:nvCxnSpPr>
        <p:spPr>
          <a:xfrm flipH="1" flipV="1">
            <a:off x="7657110" y="1991116"/>
            <a:ext cx="115290" cy="15834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49" name="Straight Connector 248"/>
          <p:cNvCxnSpPr>
            <a:stCxn id="152" idx="11"/>
          </p:cNvCxnSpPr>
          <p:nvPr/>
        </p:nvCxnSpPr>
        <p:spPr>
          <a:xfrm flipH="1" flipV="1">
            <a:off x="7899552" y="1828800"/>
            <a:ext cx="60702" cy="23181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2" name="TextBox 251"/>
          <p:cNvSpPr txBox="1"/>
          <p:nvPr/>
        </p:nvSpPr>
        <p:spPr>
          <a:xfrm>
            <a:off x="687516" y="527916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 2,032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6" name="TextBox 255"/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</a:t>
            </a: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1,321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7" name="5-Point Star 25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8412480" y="34747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1,527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4" name="Straight Connector 203"/>
          <p:cNvCxnSpPr/>
          <p:nvPr/>
        </p:nvCxnSpPr>
        <p:spPr>
          <a:xfrm>
            <a:off x="7718019" y="3405317"/>
            <a:ext cx="877341" cy="13567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graphicFrame>
        <p:nvGraphicFramePr>
          <p:cNvPr id="259" name="Table 2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652489"/>
              </p:ext>
            </p:extLst>
          </p:nvPr>
        </p:nvGraphicFramePr>
        <p:xfrm>
          <a:off x="182880" y="6400800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829,732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Total Trained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58" name="TextBox 257"/>
          <p:cNvSpPr txBox="1"/>
          <p:nvPr/>
        </p:nvSpPr>
        <p:spPr>
          <a:xfrm>
            <a:off x="2505269" y="600640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HI: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1,655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3510502" y="1503849"/>
            <a:ext cx="12801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4,084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2135074E-7E2B-49DD-9DDE-0ED8885E4ED5}"/>
              </a:ext>
            </a:extLst>
          </p:cNvPr>
          <p:cNvSpPr txBox="1"/>
          <p:nvPr/>
        </p:nvSpPr>
        <p:spPr>
          <a:xfrm>
            <a:off x="7899552" y="4114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3,912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39054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 Trained – Goal of 65%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Dec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ember 1, 2025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1" name="Group 130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132" name="Freeform 131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4" name="Freeform 133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7" name="Freeform 136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8" name="Freeform 137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2" name="Freeform 141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5" name="Freeform 154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7" name="Freeform 156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3" name="Freeform 162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4" name="Freeform 163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5" name="Freeform 164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6" name="Freeform 165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7" name="Freeform 166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9" name="Freeform 168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0" name="Freeform 169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1" name="Freeform 170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4" name="Freeform 183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5" name="Freeform 184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186" name="Group 185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189" name="Freeform 188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0" name="Freeform 189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1" name="Freeform 190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2" name="Freeform 191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3" name="Freeform 192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4" name="Freeform 193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5" name="Freeform 194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6" name="Freeform 195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7" name="Freeform 196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8" name="Freeform 197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solidFill>
                <a:srgbClr val="20183B"/>
              </a:solidFill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9" name="Freeform 198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187" name="Freeform 186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cxnSp>
        <p:nvCxnSpPr>
          <p:cNvPr id="200" name="Straight Connector 199"/>
          <p:cNvCxnSpPr>
            <a:stCxn id="147" idx="14"/>
            <a:endCxn id="206" idx="1"/>
          </p:cNvCxnSpPr>
          <p:nvPr/>
        </p:nvCxnSpPr>
        <p:spPr>
          <a:xfrm flipV="1">
            <a:off x="8124254" y="2696479"/>
            <a:ext cx="288226" cy="9006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1" name="Straight Connector 200"/>
          <p:cNvCxnSpPr>
            <a:stCxn id="157" idx="40"/>
          </p:cNvCxnSpPr>
          <p:nvPr/>
        </p:nvCxnSpPr>
        <p:spPr>
          <a:xfrm flipV="1">
            <a:off x="7813902" y="3099721"/>
            <a:ext cx="158100" cy="5984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2" name="Straight Connector 201"/>
          <p:cNvCxnSpPr>
            <a:stCxn id="166" idx="18"/>
          </p:cNvCxnSpPr>
          <p:nvPr/>
        </p:nvCxnSpPr>
        <p:spPr>
          <a:xfrm flipV="1">
            <a:off x="8184096" y="2349568"/>
            <a:ext cx="228384" cy="25460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3" name="TextBox 202"/>
          <p:cNvSpPr txBox="1"/>
          <p:nvPr/>
        </p:nvSpPr>
        <p:spPr>
          <a:xfrm>
            <a:off x="8265312" y="2127692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95.7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(13,991)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4" name="TextBox 203"/>
          <p:cNvSpPr txBox="1"/>
          <p:nvPr/>
        </p:nvSpPr>
        <p:spPr>
          <a:xfrm>
            <a:off x="915687" y="15910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34.1%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(20,777)</a:t>
            </a:r>
          </a:p>
        </p:txBody>
      </p:sp>
      <p:cxnSp>
        <p:nvCxnSpPr>
          <p:cNvPr id="205" name="Straight Connector 204"/>
          <p:cNvCxnSpPr>
            <a:stCxn id="180" idx="25"/>
          </p:cNvCxnSpPr>
          <p:nvPr/>
        </p:nvCxnSpPr>
        <p:spPr>
          <a:xfrm>
            <a:off x="7961484" y="2852776"/>
            <a:ext cx="344316" cy="8480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6" name="TextBox 205"/>
          <p:cNvSpPr txBox="1"/>
          <p:nvPr/>
        </p:nvSpPr>
        <p:spPr>
          <a:xfrm>
            <a:off x="8412480" y="2513599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78.5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5,909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8315976" y="2906586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100.0%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(10,799)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7812463" y="3032556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73.3%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46,393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7899552" y="3756271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53.6%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(24,420)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7899552" y="418338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46.4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  <a:endParaRPr lang="en-US" sz="1300" b="1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8,425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13" name="Straight Connector 212"/>
          <p:cNvCxnSpPr>
            <a:cxnSpLocks/>
            <a:stCxn id="169" idx="23"/>
          </p:cNvCxnSpPr>
          <p:nvPr/>
        </p:nvCxnSpPr>
        <p:spPr>
          <a:xfrm>
            <a:off x="7506192" y="3450441"/>
            <a:ext cx="405855" cy="31548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14" name="Straight Connector 213"/>
          <p:cNvCxnSpPr/>
          <p:nvPr/>
        </p:nvCxnSpPr>
        <p:spPr>
          <a:xfrm>
            <a:off x="7318991" y="3408038"/>
            <a:ext cx="619809" cy="85128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15" name="TextBox 214"/>
          <p:cNvSpPr txBox="1"/>
          <p:nvPr/>
        </p:nvSpPr>
        <p:spPr>
          <a:xfrm>
            <a:off x="2421305" y="19019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300" b="1" kern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73.5%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(11,262)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4867417" y="4910328"/>
            <a:ext cx="64008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86.1%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23,909)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26883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54.9%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(3,778)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4789649" y="4297680"/>
            <a:ext cx="643276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90.9%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(17,316)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6994692" y="29169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68.6%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(59,560)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6242924" y="31272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55.7%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(37,254)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5749169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50.4%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29,529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5248039" y="328269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45.5%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61,059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4039881" y="4242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70.9%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30,306)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2763941" y="3502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75.4%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22,584)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2574797" y="43799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rgbClr val="595959"/>
                </a:solidFill>
                <a:latin typeface="+mj-lt"/>
              </a:rPr>
              <a:t>20.7%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j-lt"/>
              </a:rPr>
              <a:t>(9,932)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630005" y="306324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74.0%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(19,959)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5896574" y="26974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37.3%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(32,555)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5071697" y="2359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65.2%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(38,916)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3721445" y="504748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78.1%</a:t>
            </a:r>
            <a:r>
              <a:rPr lang="en-US" sz="13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(110,207)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4769530" y="368503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62.0%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(34,240)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3630168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noProof="0" dirty="0">
                <a:solidFill>
                  <a:schemeClr val="bg1"/>
                </a:solidFill>
                <a:latin typeface="+mj-lt"/>
              </a:rPr>
              <a:t>77.4%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6,278)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6" name="TextBox 235"/>
          <p:cNvSpPr txBox="1"/>
          <p:nvPr/>
        </p:nvSpPr>
        <p:spPr>
          <a:xfrm>
            <a:off x="3606220" y="192938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54.9%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(4,301)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609315" y="379476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39.4%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86,186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1601202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17.3%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(11,934)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745712" y="22219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38.0%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(28,555)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1082680" y="3154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82.4%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9,066)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1695327" y="4297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43.5%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(26,610)</a:t>
            </a:r>
            <a:endParaRPr kumimoji="0" lang="en-US" sz="105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1836963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62.9%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10,561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6739357" y="4325378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73.8%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(19,995)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6978076" y="39593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58.6%</a:t>
            </a:r>
          </a:p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80,990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6297809" y="4681728"/>
            <a:ext cx="640563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83.8%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(58,345)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5295367" y="4645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27.1%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(18,201)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5499010" y="4183389"/>
            <a:ext cx="722603" cy="23884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77.5%</a:t>
            </a:r>
            <a:endParaRPr kumimoji="0" lang="en-US" sz="1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8" name="TextBox 247"/>
          <p:cNvSpPr txBox="1"/>
          <p:nvPr/>
        </p:nvSpPr>
        <p:spPr>
          <a:xfrm rot="19881590">
            <a:off x="6434599" y="3474184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      </a:t>
            </a:r>
            <a:r>
              <a:rPr lang="en-US" sz="1200" b="1" kern="0" dirty="0">
                <a:solidFill>
                  <a:schemeClr val="bg1"/>
                </a:solidFill>
                <a:latin typeface="+mj-lt"/>
              </a:rPr>
              <a:t>57.5%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     </a:t>
            </a: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(14,278)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   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7253464" y="2487729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29.7%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(57,193)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0" name="TextBox 249"/>
          <p:cNvSpPr txBox="1"/>
          <p:nvPr/>
        </p:nvSpPr>
        <p:spPr>
          <a:xfrm rot="3331924">
            <a:off x="6525812" y="5500181"/>
            <a:ext cx="109728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46.8% 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(44,012)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986056" y="1773653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31.1%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  (</a:t>
            </a:r>
            <a:r>
              <a:rPr lang="en-US" sz="9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8,016</a:t>
            </a: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05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2" name="TextBox 251"/>
          <p:cNvSpPr txBox="1"/>
          <p:nvPr/>
        </p:nvSpPr>
        <p:spPr>
          <a:xfrm>
            <a:off x="6005355" y="3721608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69.0%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20,816)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3" name="TextBox 252"/>
          <p:cNvSpPr txBox="1"/>
          <p:nvPr/>
        </p:nvSpPr>
        <p:spPr>
          <a:xfrm rot="21295511">
            <a:off x="7010925" y="35844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67.8%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(57,588)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4" name="TextBox 253"/>
          <p:cNvSpPr txBox="1"/>
          <p:nvPr/>
        </p:nvSpPr>
        <p:spPr>
          <a:xfrm>
            <a:off x="6866013" y="182880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66.1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(4,327)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5" name="TextBox 254"/>
          <p:cNvSpPr txBox="1"/>
          <p:nvPr/>
        </p:nvSpPr>
        <p:spPr>
          <a:xfrm>
            <a:off x="7360920" y="1416784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46.8%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(7,607)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56" name="Straight Connector 255"/>
          <p:cNvCxnSpPr/>
          <p:nvPr/>
        </p:nvCxnSpPr>
        <p:spPr>
          <a:xfrm flipH="1" flipV="1">
            <a:off x="7571426" y="2022038"/>
            <a:ext cx="200974" cy="12742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57" name="Straight Connector 256"/>
          <p:cNvCxnSpPr>
            <a:stCxn id="158" idx="11"/>
          </p:cNvCxnSpPr>
          <p:nvPr/>
        </p:nvCxnSpPr>
        <p:spPr>
          <a:xfrm flipH="1" flipV="1">
            <a:off x="7863840" y="1782544"/>
            <a:ext cx="96414" cy="27807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8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877753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9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808080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60" name="TextBox 259"/>
          <p:cNvSpPr txBox="1"/>
          <p:nvPr/>
        </p:nvSpPr>
        <p:spPr>
          <a:xfrm>
            <a:off x="687516" y="51846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 </a:t>
            </a: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42.4%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(4,797)</a:t>
            </a:r>
            <a:endParaRPr lang="en-US" sz="1300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3219062" y="58795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46.9%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(3,529)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62" name="TextBox 261"/>
          <p:cNvSpPr txBox="1"/>
          <p:nvPr/>
        </p:nvSpPr>
        <p:spPr>
          <a:xfrm>
            <a:off x="5783718" y="5996358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PR: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84.7%</a:t>
            </a:r>
            <a:endParaRPr lang="en-US" sz="1300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(13,901)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63" name="5-Point Star 262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20183B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4" name="Rectangle 263"/>
          <p:cNvSpPr>
            <a:spLocks noChangeArrowheads="1"/>
          </p:cNvSpPr>
          <p:nvPr/>
        </p:nvSpPr>
        <p:spPr bwMode="auto">
          <a:xfrm>
            <a:off x="7467600" y="5334000"/>
            <a:ext cx="365760" cy="182880"/>
          </a:xfrm>
          <a:prstGeom prst="rect">
            <a:avLst/>
          </a:prstGeom>
          <a:solidFill>
            <a:srgbClr val="20183B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265" name="Text Box 5"/>
          <p:cNvSpPr txBox="1">
            <a:spLocks noChangeArrowheads="1"/>
          </p:cNvSpPr>
          <p:nvPr/>
        </p:nvSpPr>
        <p:spPr bwMode="auto">
          <a:xfrm>
            <a:off x="7924800" y="5334000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- 54.9%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" name="Rectangle 265"/>
          <p:cNvSpPr>
            <a:spLocks noChangeArrowheads="1"/>
          </p:cNvSpPr>
          <p:nvPr/>
        </p:nvSpPr>
        <p:spPr bwMode="auto">
          <a:xfrm>
            <a:off x="7468870" y="5029200"/>
            <a:ext cx="365760" cy="182880"/>
          </a:xfrm>
          <a:prstGeom prst="rect">
            <a:avLst/>
          </a:prstGeom>
          <a:solidFill>
            <a:srgbClr val="536587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7" name="Text Box 5"/>
          <p:cNvSpPr txBox="1">
            <a:spLocks noChangeArrowheads="1"/>
          </p:cNvSpPr>
          <p:nvPr/>
        </p:nvSpPr>
        <p:spPr bwMode="auto">
          <a:xfrm>
            <a:off x="7926070" y="5029200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35 - 44.9% Trained</a:t>
            </a:r>
          </a:p>
        </p:txBody>
      </p:sp>
      <p:sp>
        <p:nvSpPr>
          <p:cNvPr id="268" name="Rectangle 267"/>
          <p:cNvSpPr>
            <a:spLocks noChangeArrowheads="1"/>
          </p:cNvSpPr>
          <p:nvPr/>
        </p:nvSpPr>
        <p:spPr bwMode="auto">
          <a:xfrm>
            <a:off x="7468870" y="4724400"/>
            <a:ext cx="365760" cy="182880"/>
          </a:xfrm>
          <a:prstGeom prst="rect">
            <a:avLst/>
          </a:prstGeom>
          <a:solidFill>
            <a:srgbClr val="CBDDFF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69" name="Text Box 5"/>
          <p:cNvSpPr txBox="1">
            <a:spLocks noChangeArrowheads="1"/>
          </p:cNvSpPr>
          <p:nvPr/>
        </p:nvSpPr>
        <p:spPr bwMode="auto">
          <a:xfrm>
            <a:off x="7926070" y="4724400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0.1 -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.9%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0" name="Table 2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603548"/>
              </p:ext>
            </p:extLst>
          </p:nvPr>
        </p:nvGraphicFramePr>
        <p:xfrm>
          <a:off x="91440" y="6248400"/>
          <a:ext cx="4639531" cy="609600"/>
        </p:xfrm>
        <a:graphic>
          <a:graphicData uri="http://schemas.openxmlformats.org/drawingml/2006/table">
            <a:tbl>
              <a:tblPr firstRow="1" bandRow="1"/>
              <a:tblGrid>
                <a:gridCol w="1297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1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58.9%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Percent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Trained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(1,407,728)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Responders To Be Trained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0" name="TextBox 139"/>
          <p:cNvSpPr txBox="1"/>
          <p:nvPr/>
        </p:nvSpPr>
        <p:spPr>
          <a:xfrm>
            <a:off x="3862019" y="36576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92.3%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11,331)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6023340" y="4110795"/>
            <a:ext cx="615137" cy="16572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(33,920)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5798967" y="462686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52.2%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(17,491)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4611955" y="295351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33.6%</a:t>
            </a:r>
            <a:endParaRPr lang="en-US" sz="1300" b="1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42,625</a:t>
            </a: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4431074" y="2011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24.0%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(21,542)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8324882" y="3436096"/>
            <a:ext cx="828024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29.1%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(5,248)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12" name="Straight Connector 211"/>
          <p:cNvCxnSpPr>
            <a:cxnSpLocks/>
            <a:stCxn id="179" idx="32"/>
          </p:cNvCxnSpPr>
          <p:nvPr/>
        </p:nvCxnSpPr>
        <p:spPr>
          <a:xfrm>
            <a:off x="7734536" y="3468097"/>
            <a:ext cx="548640" cy="65091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sp>
        <p:nvSpPr>
          <p:cNvPr id="216" name="Rectangle 215"/>
          <p:cNvSpPr>
            <a:spLocks noChangeArrowheads="1"/>
          </p:cNvSpPr>
          <p:nvPr/>
        </p:nvSpPr>
        <p:spPr bwMode="auto">
          <a:xfrm>
            <a:off x="7467600" y="5632704"/>
            <a:ext cx="365760" cy="182880"/>
          </a:xfrm>
          <a:prstGeom prst="rect">
            <a:avLst/>
          </a:prstGeom>
          <a:solidFill>
            <a:srgbClr val="B9A985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71" name="Text Box 5"/>
          <p:cNvSpPr txBox="1">
            <a:spLocks noChangeArrowheads="1"/>
          </p:cNvSpPr>
          <p:nvPr/>
        </p:nvSpPr>
        <p:spPr bwMode="auto">
          <a:xfrm>
            <a:off x="7924800" y="5632704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55 -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.9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7467600" y="5931408"/>
            <a:ext cx="365760" cy="182880"/>
          </a:xfrm>
          <a:prstGeom prst="rect">
            <a:avLst/>
          </a:prstGeom>
          <a:solidFill>
            <a:srgbClr val="808080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273" name="Text Box 5"/>
          <p:cNvSpPr txBox="1">
            <a:spLocks noChangeArrowheads="1"/>
          </p:cNvSpPr>
          <p:nvPr/>
        </p:nvSpPr>
        <p:spPr bwMode="auto">
          <a:xfrm>
            <a:off x="7924800" y="5931408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65 - 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.9%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4" name="Rectangle 273"/>
          <p:cNvSpPr>
            <a:spLocks noChangeArrowheads="1"/>
          </p:cNvSpPr>
          <p:nvPr/>
        </p:nvSpPr>
        <p:spPr bwMode="auto">
          <a:xfrm>
            <a:off x="7467600" y="6236208"/>
            <a:ext cx="365760" cy="182880"/>
          </a:xfrm>
          <a:prstGeom prst="rect">
            <a:avLst/>
          </a:prstGeom>
          <a:solidFill>
            <a:srgbClr val="877753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5" name="Text Box 5"/>
          <p:cNvSpPr txBox="1">
            <a:spLocks noChangeArrowheads="1"/>
          </p:cNvSpPr>
          <p:nvPr/>
        </p:nvSpPr>
        <p:spPr bwMode="auto">
          <a:xfrm>
            <a:off x="7924800" y="6236208"/>
            <a:ext cx="109728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75+%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982FDE-A9F5-24DA-7B24-409C73C50FF5}"/>
              </a:ext>
            </a:extLst>
          </p:cNvPr>
          <p:cNvSpPr txBox="1"/>
          <p:nvPr/>
        </p:nvSpPr>
        <p:spPr>
          <a:xfrm>
            <a:off x="3510502" y="1503849"/>
            <a:ext cx="12801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1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(4,084)</a:t>
            </a:r>
            <a:endParaRPr kumimoji="0" lang="en-US" sz="900" i="1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CD79D0-446B-92C9-91FF-82D362A820B2}"/>
              </a:ext>
            </a:extLst>
          </p:cNvPr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1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(</a:t>
            </a:r>
            <a:r>
              <a:rPr lang="en-US" sz="1000" i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1,321)</a:t>
            </a:r>
            <a:endParaRPr kumimoji="0" lang="en-US" sz="1000" i="1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0984805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2400">
                <a:solidFill>
                  <a:srgbClr val="FFFFFF"/>
                </a:solidFill>
                <a:latin typeface="+mn-lt"/>
              </a:rPr>
              <a:t>TIM Training Program Implementation Progress </a:t>
            </a:r>
            <a:br>
              <a:rPr lang="en-US" sz="2800">
                <a:solidFill>
                  <a:srgbClr val="FFFFFF"/>
                </a:solidFill>
                <a:latin typeface="+mn-lt"/>
              </a:rPr>
            </a:br>
            <a:r>
              <a:rPr lang="en-US" sz="2800">
                <a:solidFill>
                  <a:srgbClr val="FFFFFF"/>
                </a:solidFill>
                <a:latin typeface="+mn-lt"/>
              </a:rPr>
              <a:t>Total Trained By Discipline </a:t>
            </a:r>
            <a:br>
              <a:rPr lang="en-US" sz="2200">
                <a:solidFill>
                  <a:srgbClr val="FFFFFF"/>
                </a:solidFill>
                <a:latin typeface="+mn-lt"/>
              </a:rPr>
            </a:br>
            <a:r>
              <a:rPr lang="en-US" sz="2200">
                <a:solidFill>
                  <a:srgbClr val="FFFFFF"/>
                </a:solidFill>
                <a:latin typeface="+mn-lt"/>
              </a:rPr>
              <a:t> - As of </a:t>
            </a:r>
            <a:r>
              <a:rPr lang="en-US" sz="22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</a:t>
            </a:r>
            <a:r>
              <a:rPr lang="en-US" sz="2200">
                <a:latin typeface="Arial" panose="020B0604020202020204" pitchFamily="34" charset="0"/>
                <a:cs typeface="Arial" panose="020B0604020202020204" pitchFamily="34" charset="0"/>
              </a:rPr>
              <a:t>ember 1, 2025</a:t>
            </a:r>
            <a:endParaRPr lang="en-US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6583680"/>
            <a:ext cx="682752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/>
              <a:t>* </a:t>
            </a:r>
            <a:r>
              <a:rPr lang="en-US" sz="1050" i="1"/>
              <a:t>The NHI WBT total for the time period between 10/01/14 and 09/30/16 is reported as "Other Disciplines"</a:t>
            </a:r>
            <a:endParaRPr lang="en-US" sz="1050" i="1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409290"/>
              </p:ext>
            </p:extLst>
          </p:nvPr>
        </p:nvGraphicFramePr>
        <p:xfrm>
          <a:off x="182880" y="1325880"/>
          <a:ext cx="8778240" cy="5303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103428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Progress Since Last Report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Between 11/17/25 and 12/01/25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9F0EEE2-2701-09ED-D985-CED2824AC1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51" y="1395639"/>
            <a:ext cx="4210050" cy="53530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28BE7BD-5347-361A-B4AD-31CED13990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1" y="1395639"/>
            <a:ext cx="4210050" cy="535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65786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Ten States Since Last Report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Between 11/17/25 and 12/01/25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62C0F2-AD89-657D-536B-BFCF45B555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" y="1645920"/>
            <a:ext cx="8778240" cy="4806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50586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8D7431597B5D478322745DDEA0C8B9" ma:contentTypeVersion="0" ma:contentTypeDescription="Create a new document." ma:contentTypeScope="" ma:versionID="34f837a12c2be67239e6293988a6b83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EC1449A-B655-42C8-9B39-5455899B09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9BDDA8-B6B7-484C-903D-7047713E651A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3BBE203-FEDB-4181-9AAE-78382DF24A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66886</TotalTime>
  <Words>1598</Words>
  <Application>Microsoft Office PowerPoint</Application>
  <PresentationFormat>On-screen Show (4:3)</PresentationFormat>
  <Paragraphs>860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FranklinGotMdITC</vt:lpstr>
      <vt:lpstr>Default Design</vt:lpstr>
      <vt:lpstr>National TIM Responder Training  Program Implementation Progress   - As of December 1, 2025</vt:lpstr>
      <vt:lpstr>TIM Training Program Implementation Progress  Train-the-Trainer (TtT) Sessions    - As of December 1, 2025</vt:lpstr>
      <vt:lpstr>TIM Training Program Implementation Progress TtT Session Participants  - As of December 1, 2025</vt:lpstr>
      <vt:lpstr>TIM Training Program Implementation Progress Responder Training: In-Person &amp; WBT  - As of December 1, 2025</vt:lpstr>
      <vt:lpstr>TIM Training Program Implementation Progress Total Trained  - As of December 1, 2025</vt:lpstr>
      <vt:lpstr>TIM Training Program Implementation Progress Percent Trained – Goal of 65%   - As of December 1, 2025</vt:lpstr>
      <vt:lpstr>TIM Training Program Implementation Progress  Total Trained By Discipline   - As of December 1, 2025</vt:lpstr>
      <vt:lpstr>TIM Training Program Implementation Progress State Progress Since Last Report  - Between 11/17/25 and 12/01/25</vt:lpstr>
      <vt:lpstr>TIM Training Program Implementation Progress Top Ten States Since Last Report   - Between 11/17/25 and 12/01/25</vt:lpstr>
    </vt:vector>
  </TitlesOfParts>
  <Company>ASC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SHRP2</dc:title>
  <dc:creator>Irwin, Benjamin CTR (VOLPE)</dc:creator>
  <cp:lastModifiedBy>Katie Belmore</cp:lastModifiedBy>
  <cp:revision>2452</cp:revision>
  <cp:lastPrinted>2025-09-25T02:29:45Z</cp:lastPrinted>
  <dcterms:created xsi:type="dcterms:W3CDTF">2011-10-26T19:28:22Z</dcterms:created>
  <dcterms:modified xsi:type="dcterms:W3CDTF">2025-12-16T08:22:21Z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0x010100348D7431597B5D478322745DDEA0C8B9</vt:lpwstr>
  </property>
</Properties>
</file>