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60" r:id="rId5"/>
    <p:sldId id="293" r:id="rId6"/>
    <p:sldId id="271" r:id="rId7"/>
    <p:sldId id="265" r:id="rId8"/>
    <p:sldId id="272" r:id="rId9"/>
    <p:sldId id="274" r:id="rId10"/>
    <p:sldId id="269" r:id="rId11"/>
    <p:sldId id="277" r:id="rId12"/>
    <p:sldId id="278" r:id="rId1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1" orient="horz" pos="3504">
          <p15:clr>
            <a:srgbClr val="A4A3A4"/>
          </p15:clr>
        </p15:guide>
        <p15:guide id="2" orient="horz" pos="624">
          <p15:clr>
            <a:srgbClr val="A4A3A4"/>
          </p15:clr>
        </p15:guide>
        <p15:guide id="3" pos="2880">
          <p15:clr>
            <a:srgbClr val="A4A3A4"/>
          </p15:clr>
        </p15:guide>
        <p15:guide id="4" pos="480">
          <p15:clr>
            <a:srgbClr val="A4A3A4"/>
          </p15:clr>
        </p15:guide>
        <p15:guide id="5" pos="5280">
          <p15:clr>
            <a:srgbClr val="A4A3A4"/>
          </p15:clr>
        </p15:guide>
        <p15:guide id="6" pos="2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3" userDrawn="1">
          <p15:clr>
            <a:srgbClr val="A4A3A4"/>
          </p15:clr>
        </p15:guide>
        <p15:guide id="2" pos="2403" userDrawn="1">
          <p15:clr>
            <a:srgbClr val="A4A3A4"/>
          </p15:clr>
        </p15:guide>
        <p15:guide id="3" orient="horz" pos="3024" userDrawn="1">
          <p15:clr>
            <a:srgbClr val="A4A3A4"/>
          </p15:clr>
        </p15:guide>
        <p15:guide id="4" pos="230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aurie Butts" initials="LB" lastIdx="2" clrIdx="0"/>
  <p:cmAuthor id="1" name="Irwin, Benjamin CTR (VOLPE)" initials="IBC(" lastIdx="2" clrIdx="1"/>
  <p:cmAuthor id="2" name="Irwin, Benjamin CTR (VOLPE)" initials="BI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A985"/>
    <a:srgbClr val="7F7F7F"/>
    <a:srgbClr val="20183B"/>
    <a:srgbClr val="536587"/>
    <a:srgbClr val="877753"/>
    <a:srgbClr val="CBDDFF"/>
    <a:srgbClr val="808080"/>
    <a:srgbClr val="595959"/>
    <a:srgbClr val="0000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678" autoAdjust="0"/>
    <p:restoredTop sz="91440" autoAdjust="0"/>
  </p:normalViewPr>
  <p:slideViewPr>
    <p:cSldViewPr>
      <p:cViewPr varScale="1">
        <p:scale>
          <a:sx n="107" d="100"/>
          <a:sy n="107" d="100"/>
        </p:scale>
        <p:origin x="2052" y="126"/>
      </p:cViewPr>
      <p:guideLst>
        <p:guide orient="horz" pos="3504"/>
        <p:guide orient="horz" pos="624"/>
        <p:guide pos="2880"/>
        <p:guide pos="480"/>
        <p:guide pos="5280"/>
        <p:guide pos="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88" d="100"/>
        <a:sy n="88" d="100"/>
      </p:scale>
      <p:origin x="0" y="0"/>
    </p:cViewPr>
  </p:sorterViewPr>
  <p:notesViewPr>
    <p:cSldViewPr>
      <p:cViewPr>
        <p:scale>
          <a:sx n="88" d="100"/>
          <a:sy n="88" d="100"/>
        </p:scale>
        <p:origin x="-3078" y="78"/>
      </p:cViewPr>
      <p:guideLst>
        <p:guide orient="horz" pos="3123"/>
        <p:guide pos="2403"/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https://hntb-my.sharepoint.com/personal/jogray_hntb_com/Documents/Desktop/TIM%20Training%20Status%20Report%20-%2006292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4582975213485639"/>
          <c:y val="2.0226537216828478E-2"/>
          <c:w val="0.71681326475915863"/>
          <c:h val="0.8878870116963535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'21_Discipline PPT Data'!$C$1</c:f>
              <c:strCache>
                <c:ptCount val="1"/>
                <c:pt idx="0">
                  <c:v>Total Trained</c:v>
                </c:pt>
              </c:strCache>
            </c:strRef>
          </c:tx>
          <c:spPr>
            <a:solidFill>
              <a:srgbClr val="536587"/>
            </a:solidFill>
          </c:spPr>
          <c:invertIfNegative val="0"/>
          <c:dLbls>
            <c:dLbl>
              <c:idx val="0"/>
              <c:layout>
                <c:manualLayout>
                  <c:x val="0.16191544573236444"/>
                  <c:y val="1.2606785957368311E-3"/>
                </c:manualLayout>
              </c:layout>
              <c:tx>
                <c:rich>
                  <a:bodyPr anchorCtr="0"/>
                  <a:lstStyle/>
                  <a:p>
                    <a:pPr algn="l">
                      <a:defRPr sz="1100">
                        <a:solidFill>
                          <a:srgbClr val="536587"/>
                        </a:solidFill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 b="1">
                        <a:solidFill>
                          <a:srgbClr val="536587"/>
                        </a:solidFill>
                      </a:rPr>
                      <a:t>    46,248</a:t>
                    </a:r>
                    <a:r>
                      <a:rPr lang="en-US" b="1" baseline="0">
                        <a:solidFill>
                          <a:srgbClr val="536587"/>
                        </a:solidFill>
                      </a:rPr>
                      <a:t>  </a:t>
                    </a:r>
                    <a:r>
                      <a:rPr lang="en-US" sz="1000" b="1" baseline="0">
                        <a:solidFill>
                          <a:srgbClr val="536587"/>
                        </a:solidFill>
                      </a:rPr>
                      <a:t>(68.2%)</a:t>
                    </a:r>
                    <a:endParaRPr lang="en-US" b="1">
                      <a:solidFill>
                        <a:srgbClr val="536587"/>
                      </a:solidFill>
                    </a:endParaRPr>
                  </a:p>
                </c:rich>
              </c:tx>
              <c:numFmt formatCode="0%" sourceLinked="0"/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991952928960802"/>
                      <c:h val="3.4089762985375693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0-C593-4FEC-8C66-AB0211676735}"/>
                </c:ext>
              </c:extLst>
            </c:dLbl>
            <c:dLbl>
              <c:idx val="1"/>
              <c:layout>
                <c:manualLayout>
                  <c:x val="3.908949639288474E-2"/>
                  <c:y val="0"/>
                </c:manualLayout>
              </c:layout>
              <c:tx>
                <c:rich>
                  <a:bodyPr anchorCtr="0"/>
                  <a:lstStyle/>
                  <a:p>
                    <a:pPr algn="l">
                      <a:defRPr sz="110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 b="1">
                        <a:solidFill>
                          <a:schemeClr val="bg1"/>
                        </a:solidFill>
                      </a:rPr>
                      <a:t>84,282</a:t>
                    </a:r>
                    <a:r>
                      <a:rPr lang="en-US" b="1" baseline="0">
                        <a:solidFill>
                          <a:schemeClr val="bg1"/>
                        </a:solidFill>
                      </a:rPr>
                      <a:t>      </a:t>
                    </a:r>
                    <a:r>
                      <a:rPr lang="en-US" b="1">
                        <a:solidFill>
                          <a:srgbClr val="536587"/>
                        </a:solidFill>
                      </a:rPr>
                      <a:t>    </a:t>
                    </a:r>
                    <a:r>
                      <a:rPr lang="en-US" sz="1000" b="1">
                        <a:solidFill>
                          <a:srgbClr val="536587"/>
                        </a:solidFill>
                      </a:rPr>
                      <a:t>(77.5%)</a:t>
                    </a:r>
                    <a:endParaRPr lang="en-US" b="1">
                      <a:solidFill>
                        <a:srgbClr val="536587"/>
                      </a:solidFill>
                    </a:endParaRPr>
                  </a:p>
                </c:rich>
              </c:tx>
              <c:numFmt formatCode="0%" sourceLinked="0"/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C593-4FEC-8C66-AB0211676735}"/>
                </c:ext>
              </c:extLst>
            </c:dLbl>
            <c:dLbl>
              <c:idx val="2"/>
              <c:layout>
                <c:manualLayout>
                  <c:x val="3.8078703810963323E-2"/>
                  <c:y val="0"/>
                </c:manualLayout>
              </c:layout>
              <c:tx>
                <c:rich>
                  <a:bodyPr anchorCtr="0"/>
                  <a:lstStyle/>
                  <a:p>
                    <a:pPr algn="l">
                      <a:defRPr sz="110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 b="1">
                        <a:solidFill>
                          <a:schemeClr val="bg1"/>
                        </a:solidFill>
                      </a:rPr>
                      <a:t>70,563      </a:t>
                    </a:r>
                    <a:r>
                      <a:rPr lang="en-US" sz="1000" b="1">
                        <a:solidFill>
                          <a:srgbClr val="536587"/>
                        </a:solidFill>
                      </a:rPr>
                      <a:t>(62.4%)</a:t>
                    </a:r>
                  </a:p>
                </c:rich>
              </c:tx>
              <c:numFmt formatCode="0%" sourceLinked="0"/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C593-4FEC-8C66-AB0211676735}"/>
                </c:ext>
              </c:extLst>
            </c:dLbl>
            <c:dLbl>
              <c:idx val="3"/>
              <c:layout>
                <c:manualLayout>
                  <c:x val="1.8764523232831839E-3"/>
                  <c:y val="0"/>
                </c:manualLayout>
              </c:layout>
              <c:tx>
                <c:rich>
                  <a:bodyPr anchorCtr="0"/>
                  <a:lstStyle/>
                  <a:p>
                    <a:pPr algn="l">
                      <a:defRPr sz="110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 b="1" baseline="0">
                        <a:solidFill>
                          <a:schemeClr val="bg1"/>
                        </a:solidFill>
                      </a:rPr>
                      <a:t>115,333</a:t>
                    </a:r>
                    <a:r>
                      <a:rPr lang="en-US" b="1">
                        <a:solidFill>
                          <a:schemeClr val="bg1"/>
                        </a:solidFill>
                      </a:rPr>
                      <a:t> </a:t>
                    </a:r>
                    <a:r>
                      <a:rPr lang="en-US" sz="1000" b="1">
                        <a:solidFill>
                          <a:schemeClr val="bg1"/>
                        </a:solidFill>
                      </a:rPr>
                      <a:t>(48.5%)</a:t>
                    </a:r>
                    <a:endParaRPr lang="en-US" b="1">
                      <a:solidFill>
                        <a:schemeClr val="bg1"/>
                      </a:solidFill>
                    </a:endParaRPr>
                  </a:p>
                </c:rich>
              </c:tx>
              <c:numFmt formatCode="0%" sourceLinked="0"/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C593-4FEC-8C66-AB0211676735}"/>
                </c:ext>
              </c:extLst>
            </c:dLbl>
            <c:dLbl>
              <c:idx val="4"/>
              <c:layout>
                <c:manualLayout>
                  <c:x val="-2.6337121310773308E-2"/>
                  <c:y val="-2.9472795414988909E-6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218,702 </a:t>
                    </a:r>
                    <a:r>
                      <a:rPr lang="en-US" sz="1000" b="1">
                        <a:solidFill>
                          <a:schemeClr val="bg1"/>
                        </a:solidFill>
                      </a:rPr>
                      <a:t>(51.3%)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357503388999452"/>
                      <c:h val="3.9636913767019666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4-C593-4FEC-8C66-AB0211676735}"/>
                </c:ext>
              </c:extLst>
            </c:dLbl>
            <c:dLbl>
              <c:idx val="5"/>
              <c:layout>
                <c:manualLayout>
                  <c:x val="-0.13458680950437976"/>
                  <c:y val="9.2401196436088711E-6"/>
                </c:manualLayout>
              </c:layout>
              <c:tx>
                <c:rich>
                  <a:bodyPr/>
                  <a:lstStyle/>
                  <a:p>
                    <a:r>
                      <a:rPr lang="en-US" b="1" baseline="0"/>
                      <a:t>355,641</a:t>
                    </a:r>
                    <a:r>
                      <a:rPr lang="en-US" b="1">
                        <a:solidFill>
                          <a:schemeClr val="bg1"/>
                        </a:solidFill>
                      </a:rPr>
                      <a:t> </a:t>
                    </a:r>
                    <a:r>
                      <a:rPr lang="en-US" sz="1000" b="1">
                        <a:solidFill>
                          <a:schemeClr val="bg1"/>
                        </a:solidFill>
                      </a:rPr>
                      <a:t>(73.3%)</a:t>
                    </a:r>
                    <a:endParaRPr lang="en-US" sz="1050" b="1">
                      <a:solidFill>
                        <a:schemeClr val="bg1"/>
                      </a:solidFill>
                    </a:endParaRP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453626369361958"/>
                      <c:h val="2.7566206916859057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5-C593-4FEC-8C66-AB0211676735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l">
                  <a:defRPr sz="110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'21_Discipline PPT Data'!$A$2:$A$7</c:f>
              <c:strCache>
                <c:ptCount val="6"/>
                <c:pt idx="0">
                  <c:v>Other Disciplines</c:v>
                </c:pt>
                <c:pt idx="1">
                  <c:v>Transportation/Public Works</c:v>
                </c:pt>
                <c:pt idx="2">
                  <c:v>Towing and Recovery</c:v>
                </c:pt>
                <c:pt idx="3">
                  <c:v>EMS</c:v>
                </c:pt>
                <c:pt idx="4">
                  <c:v>Law Enforcement</c:v>
                </c:pt>
                <c:pt idx="5">
                  <c:v>Fire/Rescue</c:v>
                </c:pt>
              </c:strCache>
            </c:strRef>
          </c:cat>
          <c:val>
            <c:numRef>
              <c:f>'21_Discipline PPT Data'!$C$2:$C$7</c:f>
              <c:numCache>
                <c:formatCode>#,##0</c:formatCode>
                <c:ptCount val="6"/>
                <c:pt idx="0">
                  <c:v>46248</c:v>
                </c:pt>
                <c:pt idx="1">
                  <c:v>84282</c:v>
                </c:pt>
                <c:pt idx="2">
                  <c:v>70563</c:v>
                </c:pt>
                <c:pt idx="3">
                  <c:v>115333</c:v>
                </c:pt>
                <c:pt idx="4">
                  <c:v>218702</c:v>
                </c:pt>
                <c:pt idx="5">
                  <c:v>355641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593-4FEC-8C66-AB0211676735}"/>
            </c:ext>
          </c:extLst>
        </c:ser>
        <c:ser>
          <c:idx val="1"/>
          <c:order val="1"/>
          <c:tx>
            <c:strRef>
              <c:f>'21_Discipline PPT Data'!$B$1</c:f>
              <c:strCache>
                <c:ptCount val="1"/>
                <c:pt idx="0">
                  <c:v>Total To Be Trained</c:v>
                </c:pt>
              </c:strCache>
            </c:strRef>
          </c:tx>
          <c:spPr>
            <a:solidFill>
              <a:srgbClr val="CBDDFF"/>
            </a:solidFill>
          </c:spPr>
          <c:invertIfNegative val="0"/>
          <c:dLbls>
            <c:dLbl>
              <c:idx val="0"/>
              <c:layout>
                <c:manualLayout>
                  <c:x val="0.17449791212702601"/>
                  <c:y val="-2.3896861148772017E-6"/>
                </c:manualLayout>
              </c:layout>
              <c:tx>
                <c:rich>
                  <a:bodyPr/>
                  <a:lstStyle/>
                  <a:p>
                    <a:r>
                      <a:rPr lang="en-US" sz="1000">
                        <a:latin typeface="Arial" pitchFamily="34" charset="0"/>
                        <a:cs typeface="Arial" pitchFamily="34" charset="0"/>
                      </a:rPr>
                      <a:t>67,858</a:t>
                    </a:r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C593-4FEC-8C66-AB0211676735}"/>
                </c:ext>
              </c:extLst>
            </c:dLbl>
            <c:dLbl>
              <c:idx val="1"/>
              <c:layout>
                <c:manualLayout>
                  <c:x val="0.12837035943825656"/>
                  <c:y val="0"/>
                </c:manualLayout>
              </c:layout>
              <c:tx>
                <c:rich>
                  <a:bodyPr anchorCtr="0"/>
                  <a:lstStyle/>
                  <a:p>
                    <a:pPr algn="l">
                      <a:defRPr sz="1000"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 sz="1000">
                        <a:latin typeface="Arial" pitchFamily="34" charset="0"/>
                        <a:cs typeface="Arial" pitchFamily="34" charset="0"/>
                      </a:rPr>
                      <a:t>108,792</a:t>
                    </a:r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C593-4FEC-8C66-AB0211676735}"/>
                </c:ext>
              </c:extLst>
            </c:dLbl>
            <c:dLbl>
              <c:idx val="2"/>
              <c:layout>
                <c:manualLayout>
                  <c:x val="0.13311444669195838"/>
                  <c:y val="0"/>
                </c:manualLayout>
              </c:layout>
              <c:tx>
                <c:rich>
                  <a:bodyPr anchorCtr="0"/>
                  <a:lstStyle/>
                  <a:p>
                    <a:pPr algn="l">
                      <a:defRPr sz="1000"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 sz="1000">
                        <a:latin typeface="Arial" pitchFamily="34" charset="0"/>
                        <a:cs typeface="Arial" pitchFamily="34" charset="0"/>
                      </a:rPr>
                      <a:t>113,009</a:t>
                    </a:r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C593-4FEC-8C66-AB021167673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000">
                        <a:latin typeface="Arial" pitchFamily="34" charset="0"/>
                        <a:cs typeface="Arial" pitchFamily="34" charset="0"/>
                      </a:rPr>
                      <a:t>237,818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C593-4FEC-8C66-AB0211676735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000">
                        <a:latin typeface="Arial" pitchFamily="34" charset="0"/>
                        <a:cs typeface="Arial" pitchFamily="34" charset="0"/>
                      </a:rPr>
                      <a:t>426,604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C593-4FEC-8C66-AB0211676735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000">
                        <a:latin typeface="Arial" pitchFamily="34" charset="0"/>
                        <a:cs typeface="Arial" pitchFamily="34" charset="0"/>
                      </a:rPr>
                      <a:t>485,320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C593-4FEC-8C66-AB02116767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'21_Discipline PPT Data'!$A$2:$A$7</c:f>
              <c:strCache>
                <c:ptCount val="6"/>
                <c:pt idx="0">
                  <c:v>Other Disciplines</c:v>
                </c:pt>
                <c:pt idx="1">
                  <c:v>Transportation/Public Works</c:v>
                </c:pt>
                <c:pt idx="2">
                  <c:v>Towing and Recovery</c:v>
                </c:pt>
                <c:pt idx="3">
                  <c:v>EMS</c:v>
                </c:pt>
                <c:pt idx="4">
                  <c:v>Law Enforcement</c:v>
                </c:pt>
                <c:pt idx="5">
                  <c:v>Fire/Rescue</c:v>
                </c:pt>
              </c:strCache>
            </c:strRef>
          </c:cat>
          <c:val>
            <c:numRef>
              <c:f>'21_Discipline PPT Data'!$D$2:$D$7</c:f>
              <c:numCache>
                <c:formatCode>#,##0</c:formatCode>
                <c:ptCount val="6"/>
                <c:pt idx="0">
                  <c:v>21610</c:v>
                </c:pt>
                <c:pt idx="1">
                  <c:v>24510</c:v>
                </c:pt>
                <c:pt idx="2">
                  <c:v>42446</c:v>
                </c:pt>
                <c:pt idx="3">
                  <c:v>122485.29999999999</c:v>
                </c:pt>
                <c:pt idx="4">
                  <c:v>207902</c:v>
                </c:pt>
                <c:pt idx="5">
                  <c:v>129679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C593-4FEC-8C66-AB02116767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9053952"/>
        <c:axId val="59055488"/>
      </c:barChart>
      <c:catAx>
        <c:axId val="5905395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59055488"/>
        <c:crosses val="autoZero"/>
        <c:auto val="1"/>
        <c:lblAlgn val="ctr"/>
        <c:lblOffset val="100"/>
        <c:noMultiLvlLbl val="0"/>
      </c:catAx>
      <c:valAx>
        <c:axId val="59055488"/>
        <c:scaling>
          <c:orientation val="minMax"/>
          <c:max val="500000"/>
        </c:scaling>
        <c:delete val="0"/>
        <c:axPos val="b"/>
        <c:majorGridlines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8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59053952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1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jpeg"/><Relationship Id="rId4" Type="http://schemas.openxmlformats.org/officeDocument/2006/relationships/image" Target="../media/image6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jpeg"/><Relationship Id="rId4" Type="http://schemas.openxmlformats.org/officeDocument/2006/relationships/image" Target="../media/image6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ECE7A8-0A56-4564-B566-6377A2B13F8F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EABDB5-A1BA-412D-9E11-2AA88F39CE55}">
      <dgm:prSet phldrT="[Text]" custT="1"/>
      <dgm:spPr>
        <a:solidFill>
          <a:srgbClr val="536587"/>
        </a:solidFill>
      </dgm:spPr>
      <dgm:t>
        <a:bodyPr rIns="0" anchor="ctr"/>
        <a:lstStyle/>
        <a:p>
          <a:pPr>
            <a:spcAft>
              <a:spcPts val="600"/>
            </a:spcAft>
          </a:pPr>
          <a:r>
            <a:rPr lang="en-US" sz="2800" dirty="0"/>
            <a:t>Train-the-Trainer Sessions</a:t>
          </a:r>
          <a:endParaRPr lang="en-US" sz="2400" dirty="0"/>
        </a:p>
      </dgm:t>
    </dgm:pt>
    <dgm:pt modelId="{28074021-54E7-4F6C-AE83-DF378452A0E5}" type="parTrans" cxnId="{69EAB363-4346-4065-A400-A6276300F900}">
      <dgm:prSet/>
      <dgm:spPr/>
      <dgm:t>
        <a:bodyPr/>
        <a:lstStyle/>
        <a:p>
          <a:endParaRPr lang="en-US"/>
        </a:p>
      </dgm:t>
    </dgm:pt>
    <dgm:pt modelId="{F587BE3D-1569-4B82-A792-6DD902A0EAD8}" type="sibTrans" cxnId="{69EAB363-4346-4065-A400-A6276300F900}">
      <dgm:prSet/>
      <dgm:spPr/>
      <dgm:t>
        <a:bodyPr/>
        <a:lstStyle/>
        <a:p>
          <a:endParaRPr lang="en-US"/>
        </a:p>
      </dgm:t>
    </dgm:pt>
    <dgm:pt modelId="{A8F32C92-9C72-4129-B808-05E8D3871A93}">
      <dgm:prSet phldrT="[Text]" custT="1"/>
      <dgm:spPr>
        <a:solidFill>
          <a:srgbClr val="808080"/>
        </a:solidFill>
      </dgm:spPr>
      <dgm:t>
        <a:bodyPr anchor="ctr"/>
        <a:lstStyle/>
        <a:p>
          <a:pPr>
            <a:spcAft>
              <a:spcPts val="600"/>
            </a:spcAft>
          </a:pPr>
          <a:r>
            <a:rPr lang="en-US" sz="2800" dirty="0"/>
            <a:t>Web-Based Training (WBT) </a:t>
          </a:r>
        </a:p>
      </dgm:t>
    </dgm:pt>
    <dgm:pt modelId="{35E756D0-90EB-4D80-91CC-24ACAEDD4B9F}" type="parTrans" cxnId="{DF02E303-6B3D-4AFB-8C1C-6743105B3A29}">
      <dgm:prSet/>
      <dgm:spPr/>
      <dgm:t>
        <a:bodyPr/>
        <a:lstStyle/>
        <a:p>
          <a:endParaRPr lang="en-US"/>
        </a:p>
      </dgm:t>
    </dgm:pt>
    <dgm:pt modelId="{67B90401-8305-4982-8748-C33DCF56C51E}" type="sibTrans" cxnId="{DF02E303-6B3D-4AFB-8C1C-6743105B3A29}">
      <dgm:prSet/>
      <dgm:spPr/>
      <dgm:t>
        <a:bodyPr/>
        <a:lstStyle/>
        <a:p>
          <a:endParaRPr lang="en-US"/>
        </a:p>
      </dgm:t>
    </dgm:pt>
    <dgm:pt modelId="{3FAAF72F-2922-452F-B437-F892F1871C27}">
      <dgm:prSet phldrT="[Text]" custT="1"/>
      <dgm:spPr>
        <a:solidFill>
          <a:srgbClr val="1C1C1C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3600" b="1" dirty="0"/>
            <a:t>Total Trained: 890,769</a:t>
          </a:r>
        </a:p>
      </dgm:t>
    </dgm:pt>
    <dgm:pt modelId="{CFF16150-EF70-459F-91B8-581C2E04DCD0}" type="parTrans" cxnId="{C265A764-0F82-45D0-B7B9-369BF19C1394}">
      <dgm:prSet/>
      <dgm:spPr/>
      <dgm:t>
        <a:bodyPr/>
        <a:lstStyle/>
        <a:p>
          <a:endParaRPr lang="en-US"/>
        </a:p>
      </dgm:t>
    </dgm:pt>
    <dgm:pt modelId="{261DAADC-471D-4E5E-8214-6D42ADA96429}" type="sibTrans" cxnId="{C265A764-0F82-45D0-B7B9-369BF19C1394}">
      <dgm:prSet/>
      <dgm:spPr/>
      <dgm:t>
        <a:bodyPr/>
        <a:lstStyle/>
        <a:p>
          <a:endParaRPr lang="en-US"/>
        </a:p>
      </dgm:t>
    </dgm:pt>
    <dgm:pt modelId="{59B5F997-B95A-4B5A-AA15-2409ECCE29E9}">
      <dgm:prSet custT="1"/>
      <dgm:spPr>
        <a:solidFill>
          <a:srgbClr val="99ABCD"/>
        </a:solidFill>
      </dgm:spPr>
      <dgm:t>
        <a:bodyPr anchor="ctr"/>
        <a:lstStyle/>
        <a:p>
          <a:pPr>
            <a:spcAft>
              <a:spcPts val="600"/>
            </a:spcAft>
          </a:pPr>
          <a:r>
            <a:rPr lang="en-US" sz="2800" dirty="0"/>
            <a:t>In-Person Responder Training</a:t>
          </a:r>
        </a:p>
      </dgm:t>
    </dgm:pt>
    <dgm:pt modelId="{F9E4A2ED-01B7-40C7-ABE0-D7D95AAA1C21}" type="parTrans" cxnId="{9E604BE0-43D5-4ADE-A2B6-5C587EEE907D}">
      <dgm:prSet/>
      <dgm:spPr/>
      <dgm:t>
        <a:bodyPr/>
        <a:lstStyle/>
        <a:p>
          <a:endParaRPr lang="en-US"/>
        </a:p>
      </dgm:t>
    </dgm:pt>
    <dgm:pt modelId="{4B61C209-E93C-4660-B0B1-CBBD4DD1FCE7}" type="sibTrans" cxnId="{9E604BE0-43D5-4ADE-A2B6-5C587EEE907D}">
      <dgm:prSet/>
      <dgm:spPr/>
      <dgm:t>
        <a:bodyPr/>
        <a:lstStyle/>
        <a:p>
          <a:endParaRPr lang="en-US"/>
        </a:p>
      </dgm:t>
    </dgm:pt>
    <dgm:pt modelId="{87FF9A39-FB0B-4187-B49F-630BFA167301}">
      <dgm:prSet custT="1"/>
      <dgm:spPr>
        <a:solidFill>
          <a:srgbClr val="99ABCD"/>
        </a:solidFill>
      </dgm:spPr>
      <dgm:t>
        <a:bodyPr anchor="ctr"/>
        <a:lstStyle/>
        <a:p>
          <a:pPr>
            <a:spcAft>
              <a:spcPct val="15000"/>
            </a:spcAft>
          </a:pPr>
          <a:r>
            <a:rPr lang="en-US" sz="2400" b="1" dirty="0"/>
            <a:t>27,039</a:t>
          </a:r>
          <a:r>
            <a:rPr lang="en-US" sz="2400" dirty="0"/>
            <a:t> sessions with </a:t>
          </a:r>
          <a:r>
            <a:rPr lang="en-US" sz="2400" b="1" dirty="0"/>
            <a:t>612,568</a:t>
          </a:r>
          <a:r>
            <a:rPr lang="en-US" sz="2400" dirty="0"/>
            <a:t> participants</a:t>
          </a:r>
        </a:p>
      </dgm:t>
    </dgm:pt>
    <dgm:pt modelId="{F220B713-7436-42AC-BFA0-016CBFFB777D}" type="parTrans" cxnId="{9D211932-8C95-446D-8C11-490E82285C42}">
      <dgm:prSet/>
      <dgm:spPr/>
      <dgm:t>
        <a:bodyPr/>
        <a:lstStyle/>
        <a:p>
          <a:endParaRPr lang="en-US"/>
        </a:p>
      </dgm:t>
    </dgm:pt>
    <dgm:pt modelId="{8E11622D-D593-4A10-9943-91346C95E3AF}" type="sibTrans" cxnId="{9D211932-8C95-446D-8C11-490E82285C42}">
      <dgm:prSet/>
      <dgm:spPr/>
      <dgm:t>
        <a:bodyPr/>
        <a:lstStyle/>
        <a:p>
          <a:endParaRPr lang="en-US"/>
        </a:p>
      </dgm:t>
    </dgm:pt>
    <dgm:pt modelId="{CA3FF553-D242-4AE5-9268-8B9FCB9DA9B6}">
      <dgm:prSet custT="1"/>
      <dgm:spPr>
        <a:solidFill>
          <a:srgbClr val="536587"/>
        </a:solidFill>
      </dgm:spPr>
      <dgm:t>
        <a:bodyPr rIns="0" anchor="ctr"/>
        <a:lstStyle/>
        <a:p>
          <a:pPr>
            <a:spcAft>
              <a:spcPct val="15000"/>
            </a:spcAft>
          </a:pPr>
          <a:r>
            <a:rPr lang="en-US" sz="2400" b="1" dirty="0"/>
            <a:t>716</a:t>
          </a:r>
          <a:r>
            <a:rPr lang="en-US" sz="2400" dirty="0"/>
            <a:t> sessions with </a:t>
          </a:r>
          <a:r>
            <a:rPr lang="en-US" sz="2400" b="1" dirty="0"/>
            <a:t>17,510</a:t>
          </a:r>
          <a:r>
            <a:rPr lang="en-US" sz="2400" dirty="0"/>
            <a:t> participants</a:t>
          </a:r>
        </a:p>
      </dgm:t>
    </dgm:pt>
    <dgm:pt modelId="{2827915B-7F8A-4BD4-8B6F-03C55CA88BF5}" type="sibTrans" cxnId="{9701E06A-A2CB-4C6F-94D2-AFD2193399DF}">
      <dgm:prSet/>
      <dgm:spPr/>
      <dgm:t>
        <a:bodyPr/>
        <a:lstStyle/>
        <a:p>
          <a:endParaRPr lang="en-US"/>
        </a:p>
      </dgm:t>
    </dgm:pt>
    <dgm:pt modelId="{9B91F84F-E18B-4DEF-B7EC-C78B37364058}" type="parTrans" cxnId="{9701E06A-A2CB-4C6F-94D2-AFD2193399DF}">
      <dgm:prSet/>
      <dgm:spPr/>
      <dgm:t>
        <a:bodyPr/>
        <a:lstStyle/>
        <a:p>
          <a:endParaRPr lang="en-US"/>
        </a:p>
      </dgm:t>
    </dgm:pt>
    <dgm:pt modelId="{AB27936A-317D-452F-B80D-320822649753}">
      <dgm:prSet custT="1"/>
      <dgm:spPr>
        <a:solidFill>
          <a:srgbClr val="536587"/>
        </a:solidFill>
      </dgm:spPr>
      <dgm:t>
        <a:bodyPr rIns="0" anchor="ctr"/>
        <a:lstStyle/>
        <a:p>
          <a:pPr>
            <a:spcAft>
              <a:spcPct val="15000"/>
            </a:spcAft>
          </a:pPr>
          <a:r>
            <a:rPr lang="en-US" sz="2400" b="1" dirty="0"/>
            <a:t>23% </a:t>
          </a:r>
          <a:r>
            <a:rPr lang="en-US" sz="2400" dirty="0"/>
            <a:t>of participants have provided training</a:t>
          </a:r>
        </a:p>
      </dgm:t>
    </dgm:pt>
    <dgm:pt modelId="{DCCF70CC-4473-487E-84FD-A0EF5CA8D181}" type="parTrans" cxnId="{50B453B4-D9CB-47B9-9EA7-09F83FD94C83}">
      <dgm:prSet/>
      <dgm:spPr/>
      <dgm:t>
        <a:bodyPr/>
        <a:lstStyle/>
        <a:p>
          <a:endParaRPr lang="en-US"/>
        </a:p>
      </dgm:t>
    </dgm:pt>
    <dgm:pt modelId="{F1B78647-81A5-4ED9-9549-29A60AFCF450}" type="sibTrans" cxnId="{50B453B4-D9CB-47B9-9EA7-09F83FD94C83}">
      <dgm:prSet/>
      <dgm:spPr/>
      <dgm:t>
        <a:bodyPr/>
        <a:lstStyle/>
        <a:p>
          <a:endParaRPr lang="en-US"/>
        </a:p>
      </dgm:t>
    </dgm:pt>
    <dgm:pt modelId="{1FAB9C4A-55AC-4A95-85A8-E11885908B94}">
      <dgm:prSet custT="1"/>
      <dgm:spPr>
        <a:solidFill>
          <a:srgbClr val="808080"/>
        </a:solidFill>
      </dgm:spPr>
      <dgm:t>
        <a:bodyPr anchor="ctr"/>
        <a:lstStyle/>
        <a:p>
          <a:pPr>
            <a:spcAft>
              <a:spcPts val="300"/>
            </a:spcAft>
          </a:pPr>
          <a:r>
            <a:rPr lang="en-US" sz="2400" b="1" dirty="0"/>
            <a:t>260,691 </a:t>
          </a:r>
          <a:r>
            <a:rPr lang="en-US" sz="2400" b="0" dirty="0"/>
            <a:t>Total  |  </a:t>
          </a:r>
          <a:r>
            <a:rPr lang="en-US" sz="2400" b="1" dirty="0"/>
            <a:t>146,646 </a:t>
          </a:r>
          <a:r>
            <a:rPr lang="en-US" sz="2000" b="0" dirty="0"/>
            <a:t>NHI</a:t>
          </a:r>
          <a:r>
            <a:rPr lang="en-US" sz="2400" b="0" dirty="0"/>
            <a:t>  |  </a:t>
          </a:r>
          <a:r>
            <a:rPr lang="en-US" sz="2400" b="1" dirty="0"/>
            <a:t>28,798 </a:t>
          </a:r>
          <a:r>
            <a:rPr lang="en-US" sz="2000" b="0" dirty="0"/>
            <a:t>Other</a:t>
          </a:r>
        </a:p>
      </dgm:t>
    </dgm:pt>
    <dgm:pt modelId="{50055FF2-2900-4AE2-8B62-7FAA9ABCA4D0}" type="sibTrans" cxnId="{59F12973-F380-47F7-9268-16C7F6F87715}">
      <dgm:prSet/>
      <dgm:spPr/>
      <dgm:t>
        <a:bodyPr/>
        <a:lstStyle/>
        <a:p>
          <a:endParaRPr lang="en-US"/>
        </a:p>
      </dgm:t>
    </dgm:pt>
    <dgm:pt modelId="{188961ED-529A-4C5E-8F9E-3C8E3BDCF3A8}" type="parTrans" cxnId="{59F12973-F380-47F7-9268-16C7F6F87715}">
      <dgm:prSet/>
      <dgm:spPr/>
      <dgm:t>
        <a:bodyPr/>
        <a:lstStyle/>
        <a:p>
          <a:endParaRPr lang="en-US"/>
        </a:p>
      </dgm:t>
    </dgm:pt>
    <dgm:pt modelId="{3CB0825E-193A-451F-A6C1-466D7BE70D4A}">
      <dgm:prSet custT="1"/>
      <dgm:spPr>
        <a:solidFill>
          <a:srgbClr val="808080"/>
        </a:solidFill>
      </dgm:spPr>
      <dgm:t>
        <a:bodyPr anchor="ctr"/>
        <a:lstStyle/>
        <a:p>
          <a:pPr>
            <a:spcAft>
              <a:spcPts val="300"/>
            </a:spcAft>
          </a:pPr>
          <a:r>
            <a:rPr lang="en-US" sz="2400" b="1" dirty="0"/>
            <a:t>85,247</a:t>
          </a:r>
          <a:r>
            <a:rPr lang="en-US" sz="2200" b="0" dirty="0"/>
            <a:t> </a:t>
          </a:r>
          <a:r>
            <a:rPr lang="en-US" sz="2000" b="0" dirty="0"/>
            <a:t>ERSI Responder Safety Learning Network</a:t>
          </a:r>
        </a:p>
      </dgm:t>
    </dgm:pt>
    <dgm:pt modelId="{EC625F68-71A5-4A69-88B9-C98F9A884E6A}" type="sibTrans" cxnId="{F5A52108-2571-4E5A-9907-8253556E0A62}">
      <dgm:prSet/>
      <dgm:spPr/>
      <dgm:t>
        <a:bodyPr/>
        <a:lstStyle/>
        <a:p>
          <a:endParaRPr lang="en-US"/>
        </a:p>
      </dgm:t>
    </dgm:pt>
    <dgm:pt modelId="{B92BB712-4428-4DEB-9863-4E0ACDFDE11E}" type="parTrans" cxnId="{F5A52108-2571-4E5A-9907-8253556E0A62}">
      <dgm:prSet/>
      <dgm:spPr/>
      <dgm:t>
        <a:bodyPr/>
        <a:lstStyle/>
        <a:p>
          <a:endParaRPr lang="en-US"/>
        </a:p>
      </dgm:t>
    </dgm:pt>
    <dgm:pt modelId="{6D399DBA-A95F-4C9B-AA4D-FCB0119BFCAE}" type="pres">
      <dgm:prSet presAssocID="{35ECE7A8-0A56-4564-B566-6377A2B13F8F}" presName="linear" presStyleCnt="0">
        <dgm:presLayoutVars>
          <dgm:dir/>
          <dgm:resizeHandles val="exact"/>
        </dgm:presLayoutVars>
      </dgm:prSet>
      <dgm:spPr/>
    </dgm:pt>
    <dgm:pt modelId="{E29ACFC7-0A47-4C43-B00A-6163E1F3EC89}" type="pres">
      <dgm:prSet presAssocID="{FAEABDB5-A1BA-412D-9E11-2AA88F39CE55}" presName="comp" presStyleCnt="0"/>
      <dgm:spPr/>
    </dgm:pt>
    <dgm:pt modelId="{1F6D0409-F166-4551-8DA5-CF48DC61D3B7}" type="pres">
      <dgm:prSet presAssocID="{FAEABDB5-A1BA-412D-9E11-2AA88F39CE55}" presName="box" presStyleLbl="node1" presStyleIdx="0" presStyleCnt="4"/>
      <dgm:spPr/>
    </dgm:pt>
    <dgm:pt modelId="{99B628F0-9F68-47D7-AFD8-266E106B1592}" type="pres">
      <dgm:prSet presAssocID="{FAEABDB5-A1BA-412D-9E11-2AA88F39CE55}" presName="img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6A79A67F-BB3F-4753-B421-E382C3634334}" type="pres">
      <dgm:prSet presAssocID="{FAEABDB5-A1BA-412D-9E11-2AA88F39CE55}" presName="text" presStyleLbl="node1" presStyleIdx="0" presStyleCnt="4">
        <dgm:presLayoutVars>
          <dgm:bulletEnabled val="1"/>
        </dgm:presLayoutVars>
      </dgm:prSet>
      <dgm:spPr/>
    </dgm:pt>
    <dgm:pt modelId="{B958AEFD-D2F2-4E16-9975-2DB097D6364A}" type="pres">
      <dgm:prSet presAssocID="{F587BE3D-1569-4B82-A792-6DD902A0EAD8}" presName="spacer" presStyleCnt="0"/>
      <dgm:spPr/>
    </dgm:pt>
    <dgm:pt modelId="{E13E6338-7C54-4B4E-B42F-6234FFCED738}" type="pres">
      <dgm:prSet presAssocID="{59B5F997-B95A-4B5A-AA15-2409ECCE29E9}" presName="comp" presStyleCnt="0"/>
      <dgm:spPr/>
    </dgm:pt>
    <dgm:pt modelId="{6F34523C-14C7-4333-8780-A43A40733778}" type="pres">
      <dgm:prSet presAssocID="{59B5F997-B95A-4B5A-AA15-2409ECCE29E9}" presName="box" presStyleLbl="node1" presStyleIdx="1" presStyleCnt="4"/>
      <dgm:spPr/>
    </dgm:pt>
    <dgm:pt modelId="{F9C0C5F5-EC46-4237-8293-D8F759B26A09}" type="pres">
      <dgm:prSet presAssocID="{59B5F997-B95A-4B5A-AA15-2409ECCE29E9}" presName="img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AB4DF3A9-7482-4121-884F-B2E783880491}" type="pres">
      <dgm:prSet presAssocID="{59B5F997-B95A-4B5A-AA15-2409ECCE29E9}" presName="text" presStyleLbl="node1" presStyleIdx="1" presStyleCnt="4">
        <dgm:presLayoutVars>
          <dgm:bulletEnabled val="1"/>
        </dgm:presLayoutVars>
      </dgm:prSet>
      <dgm:spPr/>
    </dgm:pt>
    <dgm:pt modelId="{28C24896-B230-4766-ACAF-4E0AD647BCDB}" type="pres">
      <dgm:prSet presAssocID="{4B61C209-E93C-4660-B0B1-CBBD4DD1FCE7}" presName="spacer" presStyleCnt="0"/>
      <dgm:spPr/>
    </dgm:pt>
    <dgm:pt modelId="{E58817EE-2A9A-4D24-A2FF-607F53A70279}" type="pres">
      <dgm:prSet presAssocID="{A8F32C92-9C72-4129-B808-05E8D3871A93}" presName="comp" presStyleCnt="0"/>
      <dgm:spPr/>
    </dgm:pt>
    <dgm:pt modelId="{B88C4F75-28D9-4828-8B44-6CCAE94F8362}" type="pres">
      <dgm:prSet presAssocID="{A8F32C92-9C72-4129-B808-05E8D3871A93}" presName="box" presStyleLbl="node1" presStyleIdx="2" presStyleCnt="4"/>
      <dgm:spPr/>
    </dgm:pt>
    <dgm:pt modelId="{D504FDED-3FFE-453D-A21C-9B86FBB580A4}" type="pres">
      <dgm:prSet presAssocID="{A8F32C92-9C72-4129-B808-05E8D3871A93}" presName="img" presStyleLbl="fgImgPlace1" presStyleIdx="2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F4B82ECC-4F67-4B39-AA3F-2A64B104F012}" type="pres">
      <dgm:prSet presAssocID="{A8F32C92-9C72-4129-B808-05E8D3871A93}" presName="text" presStyleLbl="node1" presStyleIdx="2" presStyleCnt="4">
        <dgm:presLayoutVars>
          <dgm:bulletEnabled val="1"/>
        </dgm:presLayoutVars>
      </dgm:prSet>
      <dgm:spPr/>
    </dgm:pt>
    <dgm:pt modelId="{042C8A5B-1BDD-4749-B83B-DC351CFE52F4}" type="pres">
      <dgm:prSet presAssocID="{67B90401-8305-4982-8748-C33DCF56C51E}" presName="spacer" presStyleCnt="0"/>
      <dgm:spPr/>
    </dgm:pt>
    <dgm:pt modelId="{04792388-DDAE-47DC-A52C-7B82CDCA522D}" type="pres">
      <dgm:prSet presAssocID="{3FAAF72F-2922-452F-B437-F892F1871C27}" presName="comp" presStyleCnt="0"/>
      <dgm:spPr/>
    </dgm:pt>
    <dgm:pt modelId="{072AB6DB-3CA7-4E06-A0CE-DD232D39E7E2}" type="pres">
      <dgm:prSet presAssocID="{3FAAF72F-2922-452F-B437-F892F1871C27}" presName="box" presStyleLbl="node1" presStyleIdx="3" presStyleCnt="4" custLinFactNeighborX="-367" custLinFactNeighborY="849"/>
      <dgm:spPr/>
    </dgm:pt>
    <dgm:pt modelId="{56168273-D820-484D-8181-8A704CE9D269}" type="pres">
      <dgm:prSet presAssocID="{3FAAF72F-2922-452F-B437-F892F1871C27}" presName="img" presStyleLbl="fgImgPlace1" presStyleIdx="3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A912C126-D80B-4971-9251-AD6D342411D4}" type="pres">
      <dgm:prSet presAssocID="{3FAAF72F-2922-452F-B437-F892F1871C27}" presName="text" presStyleLbl="node1" presStyleIdx="3" presStyleCnt="4">
        <dgm:presLayoutVars>
          <dgm:bulletEnabled val="1"/>
        </dgm:presLayoutVars>
      </dgm:prSet>
      <dgm:spPr/>
    </dgm:pt>
  </dgm:ptLst>
  <dgm:cxnLst>
    <dgm:cxn modelId="{DF02E303-6B3D-4AFB-8C1C-6743105B3A29}" srcId="{35ECE7A8-0A56-4564-B566-6377A2B13F8F}" destId="{A8F32C92-9C72-4129-B808-05E8D3871A93}" srcOrd="2" destOrd="0" parTransId="{35E756D0-90EB-4D80-91CC-24ACAEDD4B9F}" sibTransId="{67B90401-8305-4982-8748-C33DCF56C51E}"/>
    <dgm:cxn modelId="{B8B04906-FB2C-4405-81E1-91B90C24147A}" type="presOf" srcId="{FAEABDB5-A1BA-412D-9E11-2AA88F39CE55}" destId="{6A79A67F-BB3F-4753-B421-E382C3634334}" srcOrd="1" destOrd="0" presId="urn:microsoft.com/office/officeart/2005/8/layout/vList4"/>
    <dgm:cxn modelId="{F5A52108-2571-4E5A-9907-8253556E0A62}" srcId="{A8F32C92-9C72-4129-B808-05E8D3871A93}" destId="{3CB0825E-193A-451F-A6C1-466D7BE70D4A}" srcOrd="1" destOrd="0" parTransId="{B92BB712-4428-4DEB-9863-4E0ACDFDE11E}" sibTransId="{EC625F68-71A5-4A69-88B9-C98F9A884E6A}"/>
    <dgm:cxn modelId="{2482EF08-29B0-469A-A3AA-3442D7DBBF95}" type="presOf" srcId="{59B5F997-B95A-4B5A-AA15-2409ECCE29E9}" destId="{6F34523C-14C7-4333-8780-A43A40733778}" srcOrd="0" destOrd="0" presId="urn:microsoft.com/office/officeart/2005/8/layout/vList4"/>
    <dgm:cxn modelId="{C8D6390A-C7E1-4DF0-98A9-A3B403FE187B}" type="presOf" srcId="{87FF9A39-FB0B-4187-B49F-630BFA167301}" destId="{6F34523C-14C7-4333-8780-A43A40733778}" srcOrd="0" destOrd="1" presId="urn:microsoft.com/office/officeart/2005/8/layout/vList4"/>
    <dgm:cxn modelId="{9E497C1D-E312-4F74-8D89-6C1755FACD47}" type="presOf" srcId="{CA3FF553-D242-4AE5-9268-8B9FCB9DA9B6}" destId="{1F6D0409-F166-4551-8DA5-CF48DC61D3B7}" srcOrd="0" destOrd="1" presId="urn:microsoft.com/office/officeart/2005/8/layout/vList4"/>
    <dgm:cxn modelId="{9D211932-8C95-446D-8C11-490E82285C42}" srcId="{59B5F997-B95A-4B5A-AA15-2409ECCE29E9}" destId="{87FF9A39-FB0B-4187-B49F-630BFA167301}" srcOrd="0" destOrd="0" parTransId="{F220B713-7436-42AC-BFA0-016CBFFB777D}" sibTransId="{8E11622D-D593-4A10-9943-91346C95E3AF}"/>
    <dgm:cxn modelId="{F526A333-2D9E-43EC-BAE3-01E0158EB918}" type="presOf" srcId="{AB27936A-317D-452F-B80D-320822649753}" destId="{1F6D0409-F166-4551-8DA5-CF48DC61D3B7}" srcOrd="0" destOrd="2" presId="urn:microsoft.com/office/officeart/2005/8/layout/vList4"/>
    <dgm:cxn modelId="{1D844336-A55B-42DA-B703-2837FF77835E}" type="presOf" srcId="{3FAAF72F-2922-452F-B437-F892F1871C27}" destId="{A912C126-D80B-4971-9251-AD6D342411D4}" srcOrd="1" destOrd="0" presId="urn:microsoft.com/office/officeart/2005/8/layout/vList4"/>
    <dgm:cxn modelId="{04B3F75E-60D4-4297-A82B-7165E2842888}" type="presOf" srcId="{FAEABDB5-A1BA-412D-9E11-2AA88F39CE55}" destId="{1F6D0409-F166-4551-8DA5-CF48DC61D3B7}" srcOrd="0" destOrd="0" presId="urn:microsoft.com/office/officeart/2005/8/layout/vList4"/>
    <dgm:cxn modelId="{8F8A1441-0328-4666-AD17-8B14978FFCD8}" type="presOf" srcId="{A8F32C92-9C72-4129-B808-05E8D3871A93}" destId="{F4B82ECC-4F67-4B39-AA3F-2A64B104F012}" srcOrd="1" destOrd="0" presId="urn:microsoft.com/office/officeart/2005/8/layout/vList4"/>
    <dgm:cxn modelId="{69EAB363-4346-4065-A400-A6276300F900}" srcId="{35ECE7A8-0A56-4564-B566-6377A2B13F8F}" destId="{FAEABDB5-A1BA-412D-9E11-2AA88F39CE55}" srcOrd="0" destOrd="0" parTransId="{28074021-54E7-4F6C-AE83-DF378452A0E5}" sibTransId="{F587BE3D-1569-4B82-A792-6DD902A0EAD8}"/>
    <dgm:cxn modelId="{C265A764-0F82-45D0-B7B9-369BF19C1394}" srcId="{35ECE7A8-0A56-4564-B566-6377A2B13F8F}" destId="{3FAAF72F-2922-452F-B437-F892F1871C27}" srcOrd="3" destOrd="0" parTransId="{CFF16150-EF70-459F-91B8-581C2E04DCD0}" sibTransId="{261DAADC-471D-4E5E-8214-6D42ADA96429}"/>
    <dgm:cxn modelId="{94916A4A-BB70-4480-BFB1-B6D4323B57C2}" type="presOf" srcId="{1FAB9C4A-55AC-4A95-85A8-E11885908B94}" destId="{F4B82ECC-4F67-4B39-AA3F-2A64B104F012}" srcOrd="1" destOrd="1" presId="urn:microsoft.com/office/officeart/2005/8/layout/vList4"/>
    <dgm:cxn modelId="{9701E06A-A2CB-4C6F-94D2-AFD2193399DF}" srcId="{FAEABDB5-A1BA-412D-9E11-2AA88F39CE55}" destId="{CA3FF553-D242-4AE5-9268-8B9FCB9DA9B6}" srcOrd="0" destOrd="0" parTransId="{9B91F84F-E18B-4DEF-B7EC-C78B37364058}" sibTransId="{2827915B-7F8A-4BD4-8B6F-03C55CA88BF5}"/>
    <dgm:cxn modelId="{BE2BEE6D-66BC-4AC4-B5D4-F8FFAE1BD12C}" type="presOf" srcId="{1FAB9C4A-55AC-4A95-85A8-E11885908B94}" destId="{B88C4F75-28D9-4828-8B44-6CCAE94F8362}" srcOrd="0" destOrd="1" presId="urn:microsoft.com/office/officeart/2005/8/layout/vList4"/>
    <dgm:cxn modelId="{9E4D166E-7CE1-45F3-A964-90ECF481B0FC}" type="presOf" srcId="{AB27936A-317D-452F-B80D-320822649753}" destId="{6A79A67F-BB3F-4753-B421-E382C3634334}" srcOrd="1" destOrd="2" presId="urn:microsoft.com/office/officeart/2005/8/layout/vList4"/>
    <dgm:cxn modelId="{59F12973-F380-47F7-9268-16C7F6F87715}" srcId="{A8F32C92-9C72-4129-B808-05E8D3871A93}" destId="{1FAB9C4A-55AC-4A95-85A8-E11885908B94}" srcOrd="0" destOrd="0" parTransId="{188961ED-529A-4C5E-8F9E-3C8E3BDCF3A8}" sibTransId="{50055FF2-2900-4AE2-8B62-7FAA9ABCA4D0}"/>
    <dgm:cxn modelId="{338A987C-79E1-42A7-864A-769D92B36185}" type="presOf" srcId="{87FF9A39-FB0B-4187-B49F-630BFA167301}" destId="{AB4DF3A9-7482-4121-884F-B2E783880491}" srcOrd="1" destOrd="1" presId="urn:microsoft.com/office/officeart/2005/8/layout/vList4"/>
    <dgm:cxn modelId="{1E16808B-2E52-408B-AEF6-2C10978EC3A5}" type="presOf" srcId="{3FAAF72F-2922-452F-B437-F892F1871C27}" destId="{072AB6DB-3CA7-4E06-A0CE-DD232D39E7E2}" srcOrd="0" destOrd="0" presId="urn:microsoft.com/office/officeart/2005/8/layout/vList4"/>
    <dgm:cxn modelId="{49C171A0-E20A-4128-A57B-59F933CFADD0}" type="presOf" srcId="{3CB0825E-193A-451F-A6C1-466D7BE70D4A}" destId="{F4B82ECC-4F67-4B39-AA3F-2A64B104F012}" srcOrd="1" destOrd="2" presId="urn:microsoft.com/office/officeart/2005/8/layout/vList4"/>
    <dgm:cxn modelId="{8CDDF3AB-3FD0-4DD2-846A-B8DF586409F5}" type="presOf" srcId="{3CB0825E-193A-451F-A6C1-466D7BE70D4A}" destId="{B88C4F75-28D9-4828-8B44-6CCAE94F8362}" srcOrd="0" destOrd="2" presId="urn:microsoft.com/office/officeart/2005/8/layout/vList4"/>
    <dgm:cxn modelId="{50B453B4-D9CB-47B9-9EA7-09F83FD94C83}" srcId="{FAEABDB5-A1BA-412D-9E11-2AA88F39CE55}" destId="{AB27936A-317D-452F-B80D-320822649753}" srcOrd="1" destOrd="0" parTransId="{DCCF70CC-4473-487E-84FD-A0EF5CA8D181}" sibTransId="{F1B78647-81A5-4ED9-9549-29A60AFCF450}"/>
    <dgm:cxn modelId="{564E04CF-DF9A-4AB5-8BA1-DD54A851E10A}" type="presOf" srcId="{A8F32C92-9C72-4129-B808-05E8D3871A93}" destId="{B88C4F75-28D9-4828-8B44-6CCAE94F8362}" srcOrd="0" destOrd="0" presId="urn:microsoft.com/office/officeart/2005/8/layout/vList4"/>
    <dgm:cxn modelId="{210AE6D7-C2AC-4DA6-9815-EA9C92AD6AE9}" type="presOf" srcId="{CA3FF553-D242-4AE5-9268-8B9FCB9DA9B6}" destId="{6A79A67F-BB3F-4753-B421-E382C3634334}" srcOrd="1" destOrd="1" presId="urn:microsoft.com/office/officeart/2005/8/layout/vList4"/>
    <dgm:cxn modelId="{9E604BE0-43D5-4ADE-A2B6-5C587EEE907D}" srcId="{35ECE7A8-0A56-4564-B566-6377A2B13F8F}" destId="{59B5F997-B95A-4B5A-AA15-2409ECCE29E9}" srcOrd="1" destOrd="0" parTransId="{F9E4A2ED-01B7-40C7-ABE0-D7D95AAA1C21}" sibTransId="{4B61C209-E93C-4660-B0B1-CBBD4DD1FCE7}"/>
    <dgm:cxn modelId="{7A1FECE4-8B9D-4910-87F1-FDE98A4E7E62}" type="presOf" srcId="{35ECE7A8-0A56-4564-B566-6377A2B13F8F}" destId="{6D399DBA-A95F-4C9B-AA4D-FCB0119BFCAE}" srcOrd="0" destOrd="0" presId="urn:microsoft.com/office/officeart/2005/8/layout/vList4"/>
    <dgm:cxn modelId="{F81702E7-5904-4FB6-878A-659C0711F7A3}" type="presOf" srcId="{59B5F997-B95A-4B5A-AA15-2409ECCE29E9}" destId="{AB4DF3A9-7482-4121-884F-B2E783880491}" srcOrd="1" destOrd="0" presId="urn:microsoft.com/office/officeart/2005/8/layout/vList4"/>
    <dgm:cxn modelId="{F1AA5122-3808-4B17-8AC0-9B6ABAEEDAA0}" type="presParOf" srcId="{6D399DBA-A95F-4C9B-AA4D-FCB0119BFCAE}" destId="{E29ACFC7-0A47-4C43-B00A-6163E1F3EC89}" srcOrd="0" destOrd="0" presId="urn:microsoft.com/office/officeart/2005/8/layout/vList4"/>
    <dgm:cxn modelId="{9FA51B95-C9D8-416F-9356-04BB9340AAA5}" type="presParOf" srcId="{E29ACFC7-0A47-4C43-B00A-6163E1F3EC89}" destId="{1F6D0409-F166-4551-8DA5-CF48DC61D3B7}" srcOrd="0" destOrd="0" presId="urn:microsoft.com/office/officeart/2005/8/layout/vList4"/>
    <dgm:cxn modelId="{8AA2316D-ADB5-43F5-9A57-4B5476735850}" type="presParOf" srcId="{E29ACFC7-0A47-4C43-B00A-6163E1F3EC89}" destId="{99B628F0-9F68-47D7-AFD8-266E106B1592}" srcOrd="1" destOrd="0" presId="urn:microsoft.com/office/officeart/2005/8/layout/vList4"/>
    <dgm:cxn modelId="{39EABDC4-8561-4D03-BE1D-0DBF19764867}" type="presParOf" srcId="{E29ACFC7-0A47-4C43-B00A-6163E1F3EC89}" destId="{6A79A67F-BB3F-4753-B421-E382C3634334}" srcOrd="2" destOrd="0" presId="urn:microsoft.com/office/officeart/2005/8/layout/vList4"/>
    <dgm:cxn modelId="{EB08D476-F329-4112-B658-CA78BE5F7DBE}" type="presParOf" srcId="{6D399DBA-A95F-4C9B-AA4D-FCB0119BFCAE}" destId="{B958AEFD-D2F2-4E16-9975-2DB097D6364A}" srcOrd="1" destOrd="0" presId="urn:microsoft.com/office/officeart/2005/8/layout/vList4"/>
    <dgm:cxn modelId="{B376F979-D350-437C-88B5-568177005E26}" type="presParOf" srcId="{6D399DBA-A95F-4C9B-AA4D-FCB0119BFCAE}" destId="{E13E6338-7C54-4B4E-B42F-6234FFCED738}" srcOrd="2" destOrd="0" presId="urn:microsoft.com/office/officeart/2005/8/layout/vList4"/>
    <dgm:cxn modelId="{2EE53C4D-C1C5-42DE-B7E4-4D9ADDE0FE1B}" type="presParOf" srcId="{E13E6338-7C54-4B4E-B42F-6234FFCED738}" destId="{6F34523C-14C7-4333-8780-A43A40733778}" srcOrd="0" destOrd="0" presId="urn:microsoft.com/office/officeart/2005/8/layout/vList4"/>
    <dgm:cxn modelId="{DE0AFE63-7165-4E7C-B314-7EC92C33D835}" type="presParOf" srcId="{E13E6338-7C54-4B4E-B42F-6234FFCED738}" destId="{F9C0C5F5-EC46-4237-8293-D8F759B26A09}" srcOrd="1" destOrd="0" presId="urn:microsoft.com/office/officeart/2005/8/layout/vList4"/>
    <dgm:cxn modelId="{34EA383F-BF63-488A-BB6C-9C427406D573}" type="presParOf" srcId="{E13E6338-7C54-4B4E-B42F-6234FFCED738}" destId="{AB4DF3A9-7482-4121-884F-B2E783880491}" srcOrd="2" destOrd="0" presId="urn:microsoft.com/office/officeart/2005/8/layout/vList4"/>
    <dgm:cxn modelId="{403DCA2E-5008-4F20-9D36-0EF21A6C776F}" type="presParOf" srcId="{6D399DBA-A95F-4C9B-AA4D-FCB0119BFCAE}" destId="{28C24896-B230-4766-ACAF-4E0AD647BCDB}" srcOrd="3" destOrd="0" presId="urn:microsoft.com/office/officeart/2005/8/layout/vList4"/>
    <dgm:cxn modelId="{E1EDB7AE-0BE8-4980-B114-A42AA55735D3}" type="presParOf" srcId="{6D399DBA-A95F-4C9B-AA4D-FCB0119BFCAE}" destId="{E58817EE-2A9A-4D24-A2FF-607F53A70279}" srcOrd="4" destOrd="0" presId="urn:microsoft.com/office/officeart/2005/8/layout/vList4"/>
    <dgm:cxn modelId="{2B2803F8-952F-4C29-8E92-35D0063BFF19}" type="presParOf" srcId="{E58817EE-2A9A-4D24-A2FF-607F53A70279}" destId="{B88C4F75-28D9-4828-8B44-6CCAE94F8362}" srcOrd="0" destOrd="0" presId="urn:microsoft.com/office/officeart/2005/8/layout/vList4"/>
    <dgm:cxn modelId="{2CFDD077-7990-44DE-8B2F-82B05B4B4C60}" type="presParOf" srcId="{E58817EE-2A9A-4D24-A2FF-607F53A70279}" destId="{D504FDED-3FFE-453D-A21C-9B86FBB580A4}" srcOrd="1" destOrd="0" presId="urn:microsoft.com/office/officeart/2005/8/layout/vList4"/>
    <dgm:cxn modelId="{F5AA93BE-E4DD-4348-9015-3E6DD9E81883}" type="presParOf" srcId="{E58817EE-2A9A-4D24-A2FF-607F53A70279}" destId="{F4B82ECC-4F67-4B39-AA3F-2A64B104F012}" srcOrd="2" destOrd="0" presId="urn:microsoft.com/office/officeart/2005/8/layout/vList4"/>
    <dgm:cxn modelId="{6D529318-BAF5-4484-840C-F9B8033392EE}" type="presParOf" srcId="{6D399DBA-A95F-4C9B-AA4D-FCB0119BFCAE}" destId="{042C8A5B-1BDD-4749-B83B-DC351CFE52F4}" srcOrd="5" destOrd="0" presId="urn:microsoft.com/office/officeart/2005/8/layout/vList4"/>
    <dgm:cxn modelId="{A703CD8A-55E7-4C37-AE22-DB30783523BC}" type="presParOf" srcId="{6D399DBA-A95F-4C9B-AA4D-FCB0119BFCAE}" destId="{04792388-DDAE-47DC-A52C-7B82CDCA522D}" srcOrd="6" destOrd="0" presId="urn:microsoft.com/office/officeart/2005/8/layout/vList4"/>
    <dgm:cxn modelId="{37FD83C2-AE79-486B-BC47-E5ECB379A0D6}" type="presParOf" srcId="{04792388-DDAE-47DC-A52C-7B82CDCA522D}" destId="{072AB6DB-3CA7-4E06-A0CE-DD232D39E7E2}" srcOrd="0" destOrd="0" presId="urn:microsoft.com/office/officeart/2005/8/layout/vList4"/>
    <dgm:cxn modelId="{4C73A9B3-FDA8-43D0-9194-A5CECCEB89BC}" type="presParOf" srcId="{04792388-DDAE-47DC-A52C-7B82CDCA522D}" destId="{56168273-D820-484D-8181-8A704CE9D269}" srcOrd="1" destOrd="0" presId="urn:microsoft.com/office/officeart/2005/8/layout/vList4"/>
    <dgm:cxn modelId="{02F751DA-C086-4EC8-89BC-298A32F5AA1D}" type="presParOf" srcId="{04792388-DDAE-47DC-A52C-7B82CDCA522D}" destId="{A912C126-D80B-4971-9251-AD6D342411D4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6D0409-F166-4551-8DA5-CF48DC61D3B7}">
      <dsp:nvSpPr>
        <dsp:cNvPr id="0" name=""/>
        <dsp:cNvSpPr/>
      </dsp:nvSpPr>
      <dsp:spPr>
        <a:xfrm>
          <a:off x="0" y="0"/>
          <a:ext cx="8229600" cy="1232654"/>
        </a:xfrm>
        <a:prstGeom prst="roundRect">
          <a:avLst>
            <a:gd name="adj" fmla="val 10000"/>
          </a:avLst>
        </a:prstGeom>
        <a:solidFill>
          <a:srgbClr val="53658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2800" kern="1200" dirty="0"/>
            <a:t>Train-the-Trainer Sessions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1" kern="1200" dirty="0"/>
            <a:t>716</a:t>
          </a:r>
          <a:r>
            <a:rPr lang="en-US" sz="2400" kern="1200" dirty="0"/>
            <a:t> sessions with </a:t>
          </a:r>
          <a:r>
            <a:rPr lang="en-US" sz="2400" b="1" kern="1200" dirty="0"/>
            <a:t>17,510</a:t>
          </a:r>
          <a:r>
            <a:rPr lang="en-US" sz="2400" kern="1200" dirty="0"/>
            <a:t> participants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1" kern="1200" dirty="0"/>
            <a:t>23% </a:t>
          </a:r>
          <a:r>
            <a:rPr lang="en-US" sz="2400" kern="1200" dirty="0"/>
            <a:t>of participants have provided training</a:t>
          </a:r>
        </a:p>
      </dsp:txBody>
      <dsp:txXfrm>
        <a:off x="1769185" y="0"/>
        <a:ext cx="6460414" cy="1232654"/>
      </dsp:txXfrm>
    </dsp:sp>
    <dsp:sp modelId="{99B628F0-9F68-47D7-AFD8-266E106B1592}">
      <dsp:nvSpPr>
        <dsp:cNvPr id="0" name=""/>
        <dsp:cNvSpPr/>
      </dsp:nvSpPr>
      <dsp:spPr>
        <a:xfrm>
          <a:off x="123265" y="123265"/>
          <a:ext cx="1645920" cy="98612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34523C-14C7-4333-8780-A43A40733778}">
      <dsp:nvSpPr>
        <dsp:cNvPr id="0" name=""/>
        <dsp:cNvSpPr/>
      </dsp:nvSpPr>
      <dsp:spPr>
        <a:xfrm>
          <a:off x="0" y="1355919"/>
          <a:ext cx="8229600" cy="1232654"/>
        </a:xfrm>
        <a:prstGeom prst="roundRect">
          <a:avLst>
            <a:gd name="adj" fmla="val 10000"/>
          </a:avLst>
        </a:prstGeom>
        <a:solidFill>
          <a:srgbClr val="99ABC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2800" kern="1200" dirty="0"/>
            <a:t>In-Person Responder Training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1" kern="1200" dirty="0"/>
            <a:t>27,039</a:t>
          </a:r>
          <a:r>
            <a:rPr lang="en-US" sz="2400" kern="1200" dirty="0"/>
            <a:t> sessions with </a:t>
          </a:r>
          <a:r>
            <a:rPr lang="en-US" sz="2400" b="1" kern="1200" dirty="0"/>
            <a:t>612,568</a:t>
          </a:r>
          <a:r>
            <a:rPr lang="en-US" sz="2400" kern="1200" dirty="0"/>
            <a:t> participants</a:t>
          </a:r>
        </a:p>
      </dsp:txBody>
      <dsp:txXfrm>
        <a:off x="1769185" y="1355919"/>
        <a:ext cx="6460414" cy="1232654"/>
      </dsp:txXfrm>
    </dsp:sp>
    <dsp:sp modelId="{F9C0C5F5-EC46-4237-8293-D8F759B26A09}">
      <dsp:nvSpPr>
        <dsp:cNvPr id="0" name=""/>
        <dsp:cNvSpPr/>
      </dsp:nvSpPr>
      <dsp:spPr>
        <a:xfrm>
          <a:off x="123265" y="1479184"/>
          <a:ext cx="1645920" cy="98612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8C4F75-28D9-4828-8B44-6CCAE94F8362}">
      <dsp:nvSpPr>
        <dsp:cNvPr id="0" name=""/>
        <dsp:cNvSpPr/>
      </dsp:nvSpPr>
      <dsp:spPr>
        <a:xfrm>
          <a:off x="0" y="2711838"/>
          <a:ext cx="8229600" cy="1232654"/>
        </a:xfrm>
        <a:prstGeom prst="roundRect">
          <a:avLst>
            <a:gd name="adj" fmla="val 10000"/>
          </a:avLst>
        </a:prstGeom>
        <a:solidFill>
          <a:srgbClr val="80808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2800" kern="1200" dirty="0"/>
            <a:t>Web-Based Training (WBT) 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ts val="300"/>
            </a:spcAft>
            <a:buChar char="•"/>
          </a:pPr>
          <a:r>
            <a:rPr lang="en-US" sz="2400" b="1" kern="1200" dirty="0"/>
            <a:t>260,691 </a:t>
          </a:r>
          <a:r>
            <a:rPr lang="en-US" sz="2400" b="0" kern="1200" dirty="0"/>
            <a:t>Total  |  </a:t>
          </a:r>
          <a:r>
            <a:rPr lang="en-US" sz="2400" b="1" kern="1200" dirty="0"/>
            <a:t>146,646 </a:t>
          </a:r>
          <a:r>
            <a:rPr lang="en-US" sz="2000" b="0" kern="1200" dirty="0"/>
            <a:t>NHI</a:t>
          </a:r>
          <a:r>
            <a:rPr lang="en-US" sz="2400" b="0" kern="1200" dirty="0"/>
            <a:t>  |  </a:t>
          </a:r>
          <a:r>
            <a:rPr lang="en-US" sz="2400" b="1" kern="1200" dirty="0"/>
            <a:t>28,798 </a:t>
          </a:r>
          <a:r>
            <a:rPr lang="en-US" sz="2000" b="0" kern="1200" dirty="0"/>
            <a:t>Other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ts val="300"/>
            </a:spcAft>
            <a:buChar char="•"/>
          </a:pPr>
          <a:r>
            <a:rPr lang="en-US" sz="2400" b="1" kern="1200" dirty="0"/>
            <a:t>85,247</a:t>
          </a:r>
          <a:r>
            <a:rPr lang="en-US" sz="2200" b="0" kern="1200" dirty="0"/>
            <a:t> </a:t>
          </a:r>
          <a:r>
            <a:rPr lang="en-US" sz="2000" b="0" kern="1200" dirty="0"/>
            <a:t>ERSI Responder Safety Learning Network</a:t>
          </a:r>
        </a:p>
      </dsp:txBody>
      <dsp:txXfrm>
        <a:off x="1769185" y="2711838"/>
        <a:ext cx="6460414" cy="1232654"/>
      </dsp:txXfrm>
    </dsp:sp>
    <dsp:sp modelId="{D504FDED-3FFE-453D-A21C-9B86FBB580A4}">
      <dsp:nvSpPr>
        <dsp:cNvPr id="0" name=""/>
        <dsp:cNvSpPr/>
      </dsp:nvSpPr>
      <dsp:spPr>
        <a:xfrm>
          <a:off x="123265" y="2835104"/>
          <a:ext cx="1645920" cy="98612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2AB6DB-3CA7-4E06-A0CE-DD232D39E7E2}">
      <dsp:nvSpPr>
        <dsp:cNvPr id="0" name=""/>
        <dsp:cNvSpPr/>
      </dsp:nvSpPr>
      <dsp:spPr>
        <a:xfrm>
          <a:off x="0" y="4070865"/>
          <a:ext cx="8229600" cy="1232654"/>
        </a:xfrm>
        <a:prstGeom prst="roundRect">
          <a:avLst>
            <a:gd name="adj" fmla="val 10000"/>
          </a:avLst>
        </a:prstGeom>
        <a:solidFill>
          <a:srgbClr val="1C1C1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3600" b="1" kern="1200" dirty="0"/>
            <a:t>Total Trained: 890,769</a:t>
          </a:r>
        </a:p>
      </dsp:txBody>
      <dsp:txXfrm>
        <a:off x="1769185" y="4070865"/>
        <a:ext cx="6460414" cy="1232654"/>
      </dsp:txXfrm>
    </dsp:sp>
    <dsp:sp modelId="{56168273-D820-484D-8181-8A704CE9D269}">
      <dsp:nvSpPr>
        <dsp:cNvPr id="0" name=""/>
        <dsp:cNvSpPr/>
      </dsp:nvSpPr>
      <dsp:spPr>
        <a:xfrm>
          <a:off x="123265" y="4191023"/>
          <a:ext cx="1645920" cy="98612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9" y="10"/>
            <a:ext cx="3169698" cy="480225"/>
          </a:xfrm>
          <a:prstGeom prst="rect">
            <a:avLst/>
          </a:prstGeom>
        </p:spPr>
        <p:txBody>
          <a:bodyPr vert="horz" lIns="95254" tIns="47627" rIns="95254" bIns="476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856" y="10"/>
            <a:ext cx="3169698" cy="480225"/>
          </a:xfrm>
          <a:prstGeom prst="rect">
            <a:avLst/>
          </a:prstGeom>
        </p:spPr>
        <p:txBody>
          <a:bodyPr vert="horz" lIns="95254" tIns="47627" rIns="95254" bIns="47627" rtlCol="0"/>
          <a:lstStyle>
            <a:lvl1pPr algn="r">
              <a:defRPr sz="1200"/>
            </a:lvl1pPr>
          </a:lstStyle>
          <a:p>
            <a:fld id="{6E11028E-D9B2-4587-87F2-04394A52D051}" type="datetimeFigureOut">
              <a:rPr lang="en-US" smtClean="0"/>
              <a:pPr/>
              <a:t>7/9/2026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9" y="9119342"/>
            <a:ext cx="3169698" cy="480225"/>
          </a:xfrm>
          <a:prstGeom prst="rect">
            <a:avLst/>
          </a:prstGeom>
        </p:spPr>
        <p:txBody>
          <a:bodyPr vert="horz" lIns="95254" tIns="47627" rIns="95254" bIns="476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856" y="9119342"/>
            <a:ext cx="3169698" cy="480225"/>
          </a:xfrm>
          <a:prstGeom prst="rect">
            <a:avLst/>
          </a:prstGeom>
        </p:spPr>
        <p:txBody>
          <a:bodyPr vert="horz" lIns="95254" tIns="47627" rIns="95254" bIns="47627" rtlCol="0" anchor="b"/>
          <a:lstStyle>
            <a:lvl1pPr algn="r">
              <a:defRPr sz="1200"/>
            </a:lvl1pPr>
          </a:lstStyle>
          <a:p>
            <a:fld id="{CC2D2EDF-DB0A-4792-81C8-2654E067C37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2059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9" y="10"/>
            <a:ext cx="3169698" cy="480225"/>
          </a:xfrm>
          <a:prstGeom prst="rect">
            <a:avLst/>
          </a:prstGeom>
        </p:spPr>
        <p:txBody>
          <a:bodyPr vert="horz" lIns="96353" tIns="48177" rIns="96353" bIns="48177" rtlCol="0"/>
          <a:lstStyle>
            <a:lvl1pPr algn="l">
              <a:defRPr sz="1200">
                <a:latin typeface="Arial" charset="0"/>
                <a:ea typeface="ＭＳ Ｐゴシック" pitchFamily="6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856" y="10"/>
            <a:ext cx="3169698" cy="480225"/>
          </a:xfrm>
          <a:prstGeom prst="rect">
            <a:avLst/>
          </a:prstGeom>
        </p:spPr>
        <p:txBody>
          <a:bodyPr vert="horz" lIns="96353" tIns="48177" rIns="96353" bIns="48177" rtlCol="0"/>
          <a:lstStyle>
            <a:lvl1pPr algn="r">
              <a:defRPr sz="1200">
                <a:latin typeface="Arial" charset="0"/>
                <a:ea typeface="ＭＳ Ｐゴシック" pitchFamily="64" charset="-128"/>
                <a:cs typeface="+mn-cs"/>
              </a:defRPr>
            </a:lvl1pPr>
          </a:lstStyle>
          <a:p>
            <a:pPr>
              <a:defRPr/>
            </a:pPr>
            <a:fld id="{9C662C85-421C-4F6A-ADF5-C224E6F47FED}" type="datetimeFigureOut">
              <a:rPr lang="en-US"/>
              <a:pPr>
                <a:defRPr/>
              </a:pPr>
              <a:t>7/9/2026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5713" y="717550"/>
            <a:ext cx="4803775" cy="3602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3" tIns="48177" rIns="96353" bIns="48177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65" y="4561316"/>
            <a:ext cx="5851491" cy="4320376"/>
          </a:xfrm>
          <a:prstGeom prst="rect">
            <a:avLst/>
          </a:prstGeom>
        </p:spPr>
        <p:txBody>
          <a:bodyPr vert="horz" lIns="96353" tIns="48177" rIns="96353" bIns="48177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9" y="9119342"/>
            <a:ext cx="3169698" cy="480225"/>
          </a:xfrm>
          <a:prstGeom prst="rect">
            <a:avLst/>
          </a:prstGeom>
        </p:spPr>
        <p:txBody>
          <a:bodyPr vert="horz" lIns="96353" tIns="48177" rIns="96353" bIns="48177" rtlCol="0" anchor="b"/>
          <a:lstStyle>
            <a:lvl1pPr algn="l">
              <a:defRPr sz="1200">
                <a:latin typeface="Arial" charset="0"/>
                <a:ea typeface="ＭＳ Ｐゴシック" pitchFamily="6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856" y="9119342"/>
            <a:ext cx="3169698" cy="480225"/>
          </a:xfrm>
          <a:prstGeom prst="rect">
            <a:avLst/>
          </a:prstGeom>
        </p:spPr>
        <p:txBody>
          <a:bodyPr vert="horz" lIns="96353" tIns="48177" rIns="96353" bIns="48177" rtlCol="0" anchor="b"/>
          <a:lstStyle>
            <a:lvl1pPr algn="r">
              <a:defRPr sz="1200">
                <a:latin typeface="Arial" charset="0"/>
                <a:ea typeface="ＭＳ Ｐゴシック" pitchFamily="64" charset="-128"/>
                <a:cs typeface="+mn-cs"/>
              </a:defRPr>
            </a:lvl1pPr>
          </a:lstStyle>
          <a:p>
            <a:pPr>
              <a:defRPr/>
            </a:pPr>
            <a:fld id="{1B1249FA-3784-4984-8481-5ED3EAB771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7557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659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3465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4759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4759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0188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244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0352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1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09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 userDrawn="1"/>
        </p:nvSpPr>
        <p:spPr>
          <a:xfrm>
            <a:off x="1143000" y="1828800"/>
            <a:ext cx="67818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2590800" y="2741613"/>
            <a:ext cx="3810000" cy="6858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3048000" y="3351213"/>
            <a:ext cx="2667000" cy="3810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0F938D-0344-47A6-9101-C3A3787BC738}" type="datetime1">
              <a:rPr lang="en-US"/>
              <a:pPr>
                <a:defRPr/>
              </a:pPr>
              <a:t>7/9/2026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4F4CA1-44CD-4506-BE87-4746E3940C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019B9B-960D-4C42-B4F1-38672E55FA2E}" type="datetime1">
              <a:rPr lang="en-US"/>
              <a:pPr>
                <a:defRPr/>
              </a:pPr>
              <a:t>7/9/2026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EB4563-15DC-4001-BB5E-1DD9CDB996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resentation_header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12585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5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016810-CCBE-4932-9E43-E0C6B2DBF257}" type="datetime1">
              <a:rPr lang="en-US"/>
              <a:pPr>
                <a:defRPr/>
              </a:pPr>
              <a:t>7/9/2026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1443EE-5ECF-4D28-BD35-DDA500C450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CECEE-6D44-48FA-8D43-6BC78D68A2F1}" type="datetime1">
              <a:rPr lang="en-US"/>
              <a:pPr>
                <a:defRPr/>
              </a:pPr>
              <a:t>7/9/2026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19A95-8152-4DF1-B9BB-447CAF16C7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143000" y="1828800"/>
            <a:ext cx="67818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2590800" y="2741613"/>
            <a:ext cx="3810000" cy="6858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3048000" y="3351213"/>
            <a:ext cx="2667000" cy="3810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-228600"/>
            <a:ext cx="9220200" cy="1752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8ED350-D4EC-4C34-9564-DA7A27D3B339}" type="datetime1">
              <a:rPr lang="en-US"/>
              <a:pPr>
                <a:defRPr/>
              </a:pPr>
              <a:t>7/9/2026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EDC28-2638-4A12-BBD6-4CB49F259F8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8" name="Picture 7" descr="presentation_header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1258540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5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20AC42-6683-4526-BC0F-F50ACD8B79ED}" type="datetime1">
              <a:rPr lang="en-US"/>
              <a:pPr>
                <a:defRPr/>
              </a:pPr>
              <a:t>7/9/2026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B9C7F-5F8E-40BD-A660-D104CC0AAA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7C2917-BBEE-4E81-9DE2-DBA8D5CD15FA}" type="datetime1">
              <a:rPr lang="en-US"/>
              <a:pPr>
                <a:defRPr/>
              </a:pPr>
              <a:t>7/9/2026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EF05E1-9FFF-4E64-8633-4D199A338B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8" name="Picture 7" descr="presentation_header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1258540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presentation_header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12585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5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362F6-18DC-4087-B5ED-12E367906A36}" type="datetime1">
              <a:rPr lang="en-US"/>
              <a:pPr>
                <a:defRPr/>
              </a:pPr>
              <a:t>7/9/2026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F6BD8-9522-453F-9DDF-F61CE6D121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presentation_header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12585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5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C9E2AD-41E5-4E11-B4B0-9AE52B742049}" type="datetime1">
              <a:rPr lang="en-US"/>
              <a:pPr>
                <a:defRPr/>
              </a:pPr>
              <a:t>7/9/2026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71D4B3-17E0-4844-8D5C-7176FD3276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resentation_header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12585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5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A57C1-150D-43B5-980A-221395EE666F}" type="datetime1">
              <a:rPr lang="en-US"/>
              <a:pPr>
                <a:defRPr/>
              </a:pPr>
              <a:t>7/9/2026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2B4299-707F-4FCF-82DC-CF4AB1A7F8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D0CDAA-26F1-4986-8063-B2078B26ACFE}" type="datetime1">
              <a:rPr lang="en-US"/>
              <a:pPr>
                <a:defRPr/>
              </a:pPr>
              <a:t>7/9/2026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43996C-A67D-4F4E-B5C6-DDCC9683112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resentation_header.gif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125854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8B53748-436B-42C2-98BD-442F25881820}" type="datetime1">
              <a:rPr lang="en-US"/>
              <a:pPr>
                <a:defRPr/>
              </a:pPr>
              <a:t>7/9/2026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294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100">
                <a:latin typeface="Arial" charset="0"/>
                <a:ea typeface="ＭＳ Ｐゴシック" pitchFamily="64" charset="-128"/>
                <a:cs typeface="+mn-cs"/>
              </a:defRPr>
            </a:lvl1pPr>
          </a:lstStyle>
          <a:p>
            <a:pPr>
              <a:defRPr/>
            </a:pPr>
            <a:fld id="{92F0DB0F-C051-4296-BDF7-2BDB3DD55F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22" r:id="rId13"/>
  </p:sldLayoutIdLst>
  <p:transition spd="med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GotMdITC"/>
          <a:ea typeface="ＭＳ Ｐゴシック" pitchFamily="64" charset="-128"/>
          <a:cs typeface="FranklinGotMdITC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FranklinGotMdITC" pitchFamily="64" charset="0"/>
          <a:ea typeface="ＭＳ Ｐゴシック" pitchFamily="64" charset="-128"/>
          <a:cs typeface="FranklinGotMdITC" pitchFamily="6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FranklinGotMdITC" pitchFamily="64" charset="0"/>
          <a:ea typeface="ＭＳ Ｐゴシック" pitchFamily="64" charset="-128"/>
          <a:cs typeface="FranklinGotMdITC" pitchFamily="6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FranklinGotMdITC" pitchFamily="64" charset="0"/>
          <a:ea typeface="ＭＳ Ｐゴシック" pitchFamily="64" charset="-128"/>
          <a:cs typeface="FranklinGotMdITC" pitchFamily="6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FranklinGotMdITC" pitchFamily="64" charset="0"/>
          <a:ea typeface="ＭＳ Ｐゴシック" pitchFamily="64" charset="-128"/>
          <a:cs typeface="FranklinGotMdITC" pitchFamily="6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ＭＳ Ｐゴシック" pitchFamily="64" charset="-128"/>
          <a:cs typeface="ＭＳ Ｐゴシック" pitchFamily="64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ＭＳ Ｐゴシック" pitchFamily="64" charset="-128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ＭＳ Ｐゴシック" pitchFamily="64" charset="-128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ＭＳ Ｐゴシック" pitchFamily="64" charset="-128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64" charset="-128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64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64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64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64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8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 TIM Responder Training </a:t>
            </a:r>
            <a:b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Implementation Progress </a:t>
            </a:r>
            <a:b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- As of June 29, 2026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110475440"/>
              </p:ext>
            </p:extLst>
          </p:nvPr>
        </p:nvGraphicFramePr>
        <p:xfrm>
          <a:off x="457200" y="1408176"/>
          <a:ext cx="8229600" cy="5303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56592764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256032" y="1371600"/>
            <a:ext cx="8339328" cy="4899081"/>
            <a:chOff x="3938" y="0"/>
            <a:chExt cx="5147229" cy="3156015"/>
          </a:xfrm>
          <a:solidFill>
            <a:srgbClr val="99ABCD"/>
          </a:solidFill>
        </p:grpSpPr>
        <p:sp>
          <p:nvSpPr>
            <p:cNvPr id="5" name="Freeform 4"/>
            <p:cNvSpPr>
              <a:spLocks noChangeAspect="1"/>
            </p:cNvSpPr>
            <p:nvPr/>
          </p:nvSpPr>
          <p:spPr bwMode="auto">
            <a:xfrm>
              <a:off x="3938" y="801124"/>
              <a:ext cx="799912" cy="1336712"/>
            </a:xfrm>
            <a:custGeom>
              <a:avLst/>
              <a:gdLst>
                <a:gd name="T0" fmla="*/ 589 w 608"/>
                <a:gd name="T1" fmla="*/ 845 h 1017"/>
                <a:gd name="T2" fmla="*/ 580 w 608"/>
                <a:gd name="T3" fmla="*/ 812 h 1017"/>
                <a:gd name="T4" fmla="*/ 285 w 608"/>
                <a:gd name="T5" fmla="*/ 287 h 1017"/>
                <a:gd name="T6" fmla="*/ 55 w 608"/>
                <a:gd name="T7" fmla="*/ 0 h 1017"/>
                <a:gd name="T8" fmla="*/ 51 w 608"/>
                <a:gd name="T9" fmla="*/ 31 h 1017"/>
                <a:gd name="T10" fmla="*/ 35 w 608"/>
                <a:gd name="T11" fmla="*/ 82 h 1017"/>
                <a:gd name="T12" fmla="*/ 26 w 608"/>
                <a:gd name="T13" fmla="*/ 107 h 1017"/>
                <a:gd name="T14" fmla="*/ 13 w 608"/>
                <a:gd name="T15" fmla="*/ 121 h 1017"/>
                <a:gd name="T16" fmla="*/ 0 w 608"/>
                <a:gd name="T17" fmla="*/ 155 h 1017"/>
                <a:gd name="T18" fmla="*/ 22 w 608"/>
                <a:gd name="T19" fmla="*/ 203 h 1017"/>
                <a:gd name="T20" fmla="*/ 22 w 608"/>
                <a:gd name="T21" fmla="*/ 230 h 1017"/>
                <a:gd name="T22" fmla="*/ 13 w 608"/>
                <a:gd name="T23" fmla="*/ 280 h 1017"/>
                <a:gd name="T24" fmla="*/ 26 w 608"/>
                <a:gd name="T25" fmla="*/ 329 h 1017"/>
                <a:gd name="T26" fmla="*/ 39 w 608"/>
                <a:gd name="T27" fmla="*/ 352 h 1017"/>
                <a:gd name="T28" fmla="*/ 45 w 608"/>
                <a:gd name="T29" fmla="*/ 369 h 1017"/>
                <a:gd name="T30" fmla="*/ 38 w 608"/>
                <a:gd name="T31" fmla="*/ 381 h 1017"/>
                <a:gd name="T32" fmla="*/ 51 w 608"/>
                <a:gd name="T33" fmla="*/ 397 h 1017"/>
                <a:gd name="T34" fmla="*/ 72 w 608"/>
                <a:gd name="T35" fmla="*/ 410 h 1017"/>
                <a:gd name="T36" fmla="*/ 74 w 608"/>
                <a:gd name="T37" fmla="*/ 386 h 1017"/>
                <a:gd name="T38" fmla="*/ 98 w 608"/>
                <a:gd name="T39" fmla="*/ 399 h 1017"/>
                <a:gd name="T40" fmla="*/ 125 w 608"/>
                <a:gd name="T41" fmla="*/ 403 h 1017"/>
                <a:gd name="T42" fmla="*/ 129 w 608"/>
                <a:gd name="T43" fmla="*/ 406 h 1017"/>
                <a:gd name="T44" fmla="*/ 106 w 608"/>
                <a:gd name="T45" fmla="*/ 401 h 1017"/>
                <a:gd name="T46" fmla="*/ 79 w 608"/>
                <a:gd name="T47" fmla="*/ 398 h 1017"/>
                <a:gd name="T48" fmla="*/ 81 w 608"/>
                <a:gd name="T49" fmla="*/ 423 h 1017"/>
                <a:gd name="T50" fmla="*/ 91 w 608"/>
                <a:gd name="T51" fmla="*/ 454 h 1017"/>
                <a:gd name="T52" fmla="*/ 70 w 608"/>
                <a:gd name="T53" fmla="*/ 436 h 1017"/>
                <a:gd name="T54" fmla="*/ 72 w 608"/>
                <a:gd name="T55" fmla="*/ 416 h 1017"/>
                <a:gd name="T56" fmla="*/ 57 w 608"/>
                <a:gd name="T57" fmla="*/ 439 h 1017"/>
                <a:gd name="T58" fmla="*/ 57 w 608"/>
                <a:gd name="T59" fmla="*/ 467 h 1017"/>
                <a:gd name="T60" fmla="*/ 77 w 608"/>
                <a:gd name="T61" fmla="*/ 501 h 1017"/>
                <a:gd name="T62" fmla="*/ 89 w 608"/>
                <a:gd name="T63" fmla="*/ 526 h 1017"/>
                <a:gd name="T64" fmla="*/ 72 w 608"/>
                <a:gd name="T65" fmla="*/ 563 h 1017"/>
                <a:gd name="T66" fmla="*/ 92 w 608"/>
                <a:gd name="T67" fmla="*/ 598 h 1017"/>
                <a:gd name="T68" fmla="*/ 103 w 608"/>
                <a:gd name="T69" fmla="*/ 635 h 1017"/>
                <a:gd name="T70" fmla="*/ 126 w 608"/>
                <a:gd name="T71" fmla="*/ 671 h 1017"/>
                <a:gd name="T72" fmla="*/ 132 w 608"/>
                <a:gd name="T73" fmla="*/ 691 h 1017"/>
                <a:gd name="T74" fmla="*/ 130 w 608"/>
                <a:gd name="T75" fmla="*/ 723 h 1017"/>
                <a:gd name="T76" fmla="*/ 124 w 608"/>
                <a:gd name="T77" fmla="*/ 748 h 1017"/>
                <a:gd name="T78" fmla="*/ 155 w 608"/>
                <a:gd name="T79" fmla="*/ 764 h 1017"/>
                <a:gd name="T80" fmla="*/ 185 w 608"/>
                <a:gd name="T81" fmla="*/ 778 h 1017"/>
                <a:gd name="T82" fmla="*/ 217 w 608"/>
                <a:gd name="T83" fmla="*/ 798 h 1017"/>
                <a:gd name="T84" fmla="*/ 269 w 608"/>
                <a:gd name="T85" fmla="*/ 833 h 1017"/>
                <a:gd name="T86" fmla="*/ 273 w 608"/>
                <a:gd name="T87" fmla="*/ 858 h 1017"/>
                <a:gd name="T88" fmla="*/ 289 w 608"/>
                <a:gd name="T89" fmla="*/ 864 h 1017"/>
                <a:gd name="T90" fmla="*/ 312 w 608"/>
                <a:gd name="T91" fmla="*/ 888 h 1017"/>
                <a:gd name="T92" fmla="*/ 342 w 608"/>
                <a:gd name="T93" fmla="*/ 952 h 1017"/>
                <a:gd name="T94" fmla="*/ 341 w 608"/>
                <a:gd name="T95" fmla="*/ 978 h 1017"/>
                <a:gd name="T96" fmla="*/ 344 w 608"/>
                <a:gd name="T97" fmla="*/ 987 h 1017"/>
                <a:gd name="T98" fmla="*/ 537 w 608"/>
                <a:gd name="T99" fmla="*/ 1016 h 1017"/>
                <a:gd name="T100" fmla="*/ 550 w 608"/>
                <a:gd name="T101" fmla="*/ 1012 h 1017"/>
                <a:gd name="T102" fmla="*/ 550 w 608"/>
                <a:gd name="T103" fmla="*/ 989 h 1017"/>
                <a:gd name="T104" fmla="*/ 546 w 608"/>
                <a:gd name="T105" fmla="*/ 969 h 1017"/>
                <a:gd name="T106" fmla="*/ 563 w 608"/>
                <a:gd name="T107" fmla="*/ 939 h 1017"/>
                <a:gd name="T108" fmla="*/ 574 w 608"/>
                <a:gd name="T109" fmla="*/ 902 h 1017"/>
                <a:gd name="T110" fmla="*/ 608 w 608"/>
                <a:gd name="T111" fmla="*/ 876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08" h="1017">
                  <a:moveTo>
                    <a:pt x="604" y="871"/>
                  </a:moveTo>
                  <a:lnTo>
                    <a:pt x="592" y="858"/>
                  </a:lnTo>
                  <a:lnTo>
                    <a:pt x="592" y="851"/>
                  </a:lnTo>
                  <a:lnTo>
                    <a:pt x="589" y="845"/>
                  </a:lnTo>
                  <a:lnTo>
                    <a:pt x="589" y="840"/>
                  </a:lnTo>
                  <a:lnTo>
                    <a:pt x="587" y="831"/>
                  </a:lnTo>
                  <a:lnTo>
                    <a:pt x="580" y="819"/>
                  </a:lnTo>
                  <a:lnTo>
                    <a:pt x="580" y="812"/>
                  </a:lnTo>
                  <a:lnTo>
                    <a:pt x="582" y="806"/>
                  </a:lnTo>
                  <a:lnTo>
                    <a:pt x="489" y="670"/>
                  </a:lnTo>
                  <a:lnTo>
                    <a:pt x="269" y="350"/>
                  </a:lnTo>
                  <a:lnTo>
                    <a:pt x="285" y="287"/>
                  </a:lnTo>
                  <a:lnTo>
                    <a:pt x="336" y="74"/>
                  </a:lnTo>
                  <a:lnTo>
                    <a:pt x="209" y="41"/>
                  </a:lnTo>
                  <a:lnTo>
                    <a:pt x="57" y="0"/>
                  </a:lnTo>
                  <a:lnTo>
                    <a:pt x="55" y="0"/>
                  </a:lnTo>
                  <a:lnTo>
                    <a:pt x="51" y="13"/>
                  </a:lnTo>
                  <a:lnTo>
                    <a:pt x="47" y="18"/>
                  </a:lnTo>
                  <a:lnTo>
                    <a:pt x="51" y="24"/>
                  </a:lnTo>
                  <a:lnTo>
                    <a:pt x="51" y="31"/>
                  </a:lnTo>
                  <a:lnTo>
                    <a:pt x="52" y="43"/>
                  </a:lnTo>
                  <a:lnTo>
                    <a:pt x="51" y="44"/>
                  </a:lnTo>
                  <a:lnTo>
                    <a:pt x="49" y="56"/>
                  </a:lnTo>
                  <a:lnTo>
                    <a:pt x="35" y="82"/>
                  </a:lnTo>
                  <a:lnTo>
                    <a:pt x="36" y="87"/>
                  </a:lnTo>
                  <a:lnTo>
                    <a:pt x="34" y="94"/>
                  </a:lnTo>
                  <a:lnTo>
                    <a:pt x="30" y="100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22" y="112"/>
                  </a:lnTo>
                  <a:lnTo>
                    <a:pt x="15" y="115"/>
                  </a:lnTo>
                  <a:lnTo>
                    <a:pt x="13" y="121"/>
                  </a:lnTo>
                  <a:lnTo>
                    <a:pt x="6" y="128"/>
                  </a:lnTo>
                  <a:lnTo>
                    <a:pt x="1" y="139"/>
                  </a:lnTo>
                  <a:lnTo>
                    <a:pt x="1" y="149"/>
                  </a:lnTo>
                  <a:lnTo>
                    <a:pt x="0" y="155"/>
                  </a:lnTo>
                  <a:lnTo>
                    <a:pt x="13" y="173"/>
                  </a:lnTo>
                  <a:lnTo>
                    <a:pt x="13" y="179"/>
                  </a:lnTo>
                  <a:lnTo>
                    <a:pt x="17" y="185"/>
                  </a:lnTo>
                  <a:lnTo>
                    <a:pt x="22" y="203"/>
                  </a:lnTo>
                  <a:lnTo>
                    <a:pt x="22" y="210"/>
                  </a:lnTo>
                  <a:lnTo>
                    <a:pt x="23" y="215"/>
                  </a:lnTo>
                  <a:lnTo>
                    <a:pt x="22" y="222"/>
                  </a:lnTo>
                  <a:lnTo>
                    <a:pt x="22" y="230"/>
                  </a:lnTo>
                  <a:lnTo>
                    <a:pt x="18" y="235"/>
                  </a:lnTo>
                  <a:lnTo>
                    <a:pt x="13" y="246"/>
                  </a:lnTo>
                  <a:lnTo>
                    <a:pt x="14" y="271"/>
                  </a:lnTo>
                  <a:lnTo>
                    <a:pt x="13" y="280"/>
                  </a:lnTo>
                  <a:lnTo>
                    <a:pt x="7" y="286"/>
                  </a:lnTo>
                  <a:lnTo>
                    <a:pt x="13" y="297"/>
                  </a:lnTo>
                  <a:lnTo>
                    <a:pt x="19" y="311"/>
                  </a:lnTo>
                  <a:lnTo>
                    <a:pt x="26" y="329"/>
                  </a:lnTo>
                  <a:lnTo>
                    <a:pt x="30" y="334"/>
                  </a:lnTo>
                  <a:lnTo>
                    <a:pt x="35" y="341"/>
                  </a:lnTo>
                  <a:lnTo>
                    <a:pt x="38" y="346"/>
                  </a:lnTo>
                  <a:lnTo>
                    <a:pt x="39" y="352"/>
                  </a:lnTo>
                  <a:lnTo>
                    <a:pt x="39" y="359"/>
                  </a:lnTo>
                  <a:lnTo>
                    <a:pt x="40" y="356"/>
                  </a:lnTo>
                  <a:lnTo>
                    <a:pt x="40" y="356"/>
                  </a:lnTo>
                  <a:lnTo>
                    <a:pt x="45" y="369"/>
                  </a:lnTo>
                  <a:lnTo>
                    <a:pt x="47" y="381"/>
                  </a:lnTo>
                  <a:lnTo>
                    <a:pt x="43" y="369"/>
                  </a:lnTo>
                  <a:lnTo>
                    <a:pt x="41" y="376"/>
                  </a:lnTo>
                  <a:lnTo>
                    <a:pt x="38" y="381"/>
                  </a:lnTo>
                  <a:lnTo>
                    <a:pt x="36" y="388"/>
                  </a:lnTo>
                  <a:lnTo>
                    <a:pt x="41" y="384"/>
                  </a:lnTo>
                  <a:lnTo>
                    <a:pt x="48" y="390"/>
                  </a:lnTo>
                  <a:lnTo>
                    <a:pt x="51" y="397"/>
                  </a:lnTo>
                  <a:lnTo>
                    <a:pt x="56" y="401"/>
                  </a:lnTo>
                  <a:lnTo>
                    <a:pt x="60" y="407"/>
                  </a:lnTo>
                  <a:lnTo>
                    <a:pt x="66" y="412"/>
                  </a:lnTo>
                  <a:lnTo>
                    <a:pt x="72" y="410"/>
                  </a:lnTo>
                  <a:lnTo>
                    <a:pt x="68" y="403"/>
                  </a:lnTo>
                  <a:lnTo>
                    <a:pt x="73" y="399"/>
                  </a:lnTo>
                  <a:lnTo>
                    <a:pt x="72" y="393"/>
                  </a:lnTo>
                  <a:lnTo>
                    <a:pt x="74" y="386"/>
                  </a:lnTo>
                  <a:lnTo>
                    <a:pt x="81" y="384"/>
                  </a:lnTo>
                  <a:lnTo>
                    <a:pt x="87" y="389"/>
                  </a:lnTo>
                  <a:lnTo>
                    <a:pt x="91" y="395"/>
                  </a:lnTo>
                  <a:lnTo>
                    <a:pt x="98" y="399"/>
                  </a:lnTo>
                  <a:lnTo>
                    <a:pt x="103" y="395"/>
                  </a:lnTo>
                  <a:lnTo>
                    <a:pt x="108" y="397"/>
                  </a:lnTo>
                  <a:lnTo>
                    <a:pt x="113" y="402"/>
                  </a:lnTo>
                  <a:lnTo>
                    <a:pt x="125" y="403"/>
                  </a:lnTo>
                  <a:lnTo>
                    <a:pt x="130" y="398"/>
                  </a:lnTo>
                  <a:lnTo>
                    <a:pt x="129" y="402"/>
                  </a:lnTo>
                  <a:lnTo>
                    <a:pt x="124" y="406"/>
                  </a:lnTo>
                  <a:lnTo>
                    <a:pt x="129" y="406"/>
                  </a:lnTo>
                  <a:lnTo>
                    <a:pt x="136" y="403"/>
                  </a:lnTo>
                  <a:lnTo>
                    <a:pt x="136" y="405"/>
                  </a:lnTo>
                  <a:lnTo>
                    <a:pt x="124" y="409"/>
                  </a:lnTo>
                  <a:lnTo>
                    <a:pt x="106" y="401"/>
                  </a:lnTo>
                  <a:lnTo>
                    <a:pt x="96" y="401"/>
                  </a:lnTo>
                  <a:lnTo>
                    <a:pt x="91" y="395"/>
                  </a:lnTo>
                  <a:lnTo>
                    <a:pt x="86" y="398"/>
                  </a:lnTo>
                  <a:lnTo>
                    <a:pt x="79" y="398"/>
                  </a:lnTo>
                  <a:lnTo>
                    <a:pt x="77" y="405"/>
                  </a:lnTo>
                  <a:lnTo>
                    <a:pt x="81" y="411"/>
                  </a:lnTo>
                  <a:lnTo>
                    <a:pt x="78" y="416"/>
                  </a:lnTo>
                  <a:lnTo>
                    <a:pt x="81" y="423"/>
                  </a:lnTo>
                  <a:lnTo>
                    <a:pt x="85" y="425"/>
                  </a:lnTo>
                  <a:lnTo>
                    <a:pt x="86" y="437"/>
                  </a:lnTo>
                  <a:lnTo>
                    <a:pt x="86" y="448"/>
                  </a:lnTo>
                  <a:lnTo>
                    <a:pt x="91" y="454"/>
                  </a:lnTo>
                  <a:lnTo>
                    <a:pt x="85" y="453"/>
                  </a:lnTo>
                  <a:lnTo>
                    <a:pt x="79" y="446"/>
                  </a:lnTo>
                  <a:lnTo>
                    <a:pt x="75" y="440"/>
                  </a:lnTo>
                  <a:lnTo>
                    <a:pt x="70" y="436"/>
                  </a:lnTo>
                  <a:lnTo>
                    <a:pt x="70" y="431"/>
                  </a:lnTo>
                  <a:lnTo>
                    <a:pt x="74" y="424"/>
                  </a:lnTo>
                  <a:lnTo>
                    <a:pt x="73" y="418"/>
                  </a:lnTo>
                  <a:lnTo>
                    <a:pt x="72" y="416"/>
                  </a:lnTo>
                  <a:lnTo>
                    <a:pt x="66" y="416"/>
                  </a:lnTo>
                  <a:lnTo>
                    <a:pt x="62" y="422"/>
                  </a:lnTo>
                  <a:lnTo>
                    <a:pt x="62" y="427"/>
                  </a:lnTo>
                  <a:lnTo>
                    <a:pt x="57" y="439"/>
                  </a:lnTo>
                  <a:lnTo>
                    <a:pt x="61" y="445"/>
                  </a:lnTo>
                  <a:lnTo>
                    <a:pt x="61" y="457"/>
                  </a:lnTo>
                  <a:lnTo>
                    <a:pt x="60" y="463"/>
                  </a:lnTo>
                  <a:lnTo>
                    <a:pt x="57" y="467"/>
                  </a:lnTo>
                  <a:lnTo>
                    <a:pt x="57" y="473"/>
                  </a:lnTo>
                  <a:lnTo>
                    <a:pt x="60" y="479"/>
                  </a:lnTo>
                  <a:lnTo>
                    <a:pt x="70" y="496"/>
                  </a:lnTo>
                  <a:lnTo>
                    <a:pt x="77" y="501"/>
                  </a:lnTo>
                  <a:lnTo>
                    <a:pt x="87" y="503"/>
                  </a:lnTo>
                  <a:lnTo>
                    <a:pt x="91" y="514"/>
                  </a:lnTo>
                  <a:lnTo>
                    <a:pt x="91" y="527"/>
                  </a:lnTo>
                  <a:lnTo>
                    <a:pt x="89" y="526"/>
                  </a:lnTo>
                  <a:lnTo>
                    <a:pt x="86" y="533"/>
                  </a:lnTo>
                  <a:lnTo>
                    <a:pt x="74" y="538"/>
                  </a:lnTo>
                  <a:lnTo>
                    <a:pt x="74" y="551"/>
                  </a:lnTo>
                  <a:lnTo>
                    <a:pt x="72" y="563"/>
                  </a:lnTo>
                  <a:lnTo>
                    <a:pt x="75" y="569"/>
                  </a:lnTo>
                  <a:lnTo>
                    <a:pt x="85" y="582"/>
                  </a:lnTo>
                  <a:lnTo>
                    <a:pt x="87" y="594"/>
                  </a:lnTo>
                  <a:lnTo>
                    <a:pt x="92" y="598"/>
                  </a:lnTo>
                  <a:lnTo>
                    <a:pt x="94" y="611"/>
                  </a:lnTo>
                  <a:lnTo>
                    <a:pt x="100" y="623"/>
                  </a:lnTo>
                  <a:lnTo>
                    <a:pt x="102" y="629"/>
                  </a:lnTo>
                  <a:lnTo>
                    <a:pt x="103" y="635"/>
                  </a:lnTo>
                  <a:lnTo>
                    <a:pt x="111" y="641"/>
                  </a:lnTo>
                  <a:lnTo>
                    <a:pt x="115" y="654"/>
                  </a:lnTo>
                  <a:lnTo>
                    <a:pt x="125" y="665"/>
                  </a:lnTo>
                  <a:lnTo>
                    <a:pt x="126" y="671"/>
                  </a:lnTo>
                  <a:lnTo>
                    <a:pt x="123" y="675"/>
                  </a:lnTo>
                  <a:lnTo>
                    <a:pt x="121" y="682"/>
                  </a:lnTo>
                  <a:lnTo>
                    <a:pt x="125" y="688"/>
                  </a:lnTo>
                  <a:lnTo>
                    <a:pt x="132" y="691"/>
                  </a:lnTo>
                  <a:lnTo>
                    <a:pt x="137" y="696"/>
                  </a:lnTo>
                  <a:lnTo>
                    <a:pt x="136" y="702"/>
                  </a:lnTo>
                  <a:lnTo>
                    <a:pt x="130" y="712"/>
                  </a:lnTo>
                  <a:lnTo>
                    <a:pt x="130" y="723"/>
                  </a:lnTo>
                  <a:lnTo>
                    <a:pt x="128" y="729"/>
                  </a:lnTo>
                  <a:lnTo>
                    <a:pt x="129" y="735"/>
                  </a:lnTo>
                  <a:lnTo>
                    <a:pt x="124" y="742"/>
                  </a:lnTo>
                  <a:lnTo>
                    <a:pt x="124" y="748"/>
                  </a:lnTo>
                  <a:lnTo>
                    <a:pt x="128" y="750"/>
                  </a:lnTo>
                  <a:lnTo>
                    <a:pt x="132" y="756"/>
                  </a:lnTo>
                  <a:lnTo>
                    <a:pt x="137" y="761"/>
                  </a:lnTo>
                  <a:lnTo>
                    <a:pt x="155" y="764"/>
                  </a:lnTo>
                  <a:lnTo>
                    <a:pt x="160" y="767"/>
                  </a:lnTo>
                  <a:lnTo>
                    <a:pt x="167" y="768"/>
                  </a:lnTo>
                  <a:lnTo>
                    <a:pt x="179" y="776"/>
                  </a:lnTo>
                  <a:lnTo>
                    <a:pt x="185" y="778"/>
                  </a:lnTo>
                  <a:lnTo>
                    <a:pt x="197" y="780"/>
                  </a:lnTo>
                  <a:lnTo>
                    <a:pt x="206" y="787"/>
                  </a:lnTo>
                  <a:lnTo>
                    <a:pt x="211" y="793"/>
                  </a:lnTo>
                  <a:lnTo>
                    <a:pt x="217" y="798"/>
                  </a:lnTo>
                  <a:lnTo>
                    <a:pt x="219" y="810"/>
                  </a:lnTo>
                  <a:lnTo>
                    <a:pt x="232" y="821"/>
                  </a:lnTo>
                  <a:lnTo>
                    <a:pt x="244" y="829"/>
                  </a:lnTo>
                  <a:lnTo>
                    <a:pt x="269" y="833"/>
                  </a:lnTo>
                  <a:lnTo>
                    <a:pt x="269" y="834"/>
                  </a:lnTo>
                  <a:lnTo>
                    <a:pt x="274" y="846"/>
                  </a:lnTo>
                  <a:lnTo>
                    <a:pt x="274" y="851"/>
                  </a:lnTo>
                  <a:lnTo>
                    <a:pt x="273" y="858"/>
                  </a:lnTo>
                  <a:lnTo>
                    <a:pt x="274" y="863"/>
                  </a:lnTo>
                  <a:lnTo>
                    <a:pt x="279" y="867"/>
                  </a:lnTo>
                  <a:lnTo>
                    <a:pt x="283" y="863"/>
                  </a:lnTo>
                  <a:lnTo>
                    <a:pt x="289" y="864"/>
                  </a:lnTo>
                  <a:lnTo>
                    <a:pt x="295" y="867"/>
                  </a:lnTo>
                  <a:lnTo>
                    <a:pt x="300" y="878"/>
                  </a:lnTo>
                  <a:lnTo>
                    <a:pt x="306" y="883"/>
                  </a:lnTo>
                  <a:lnTo>
                    <a:pt x="312" y="888"/>
                  </a:lnTo>
                  <a:lnTo>
                    <a:pt x="332" y="914"/>
                  </a:lnTo>
                  <a:lnTo>
                    <a:pt x="337" y="926"/>
                  </a:lnTo>
                  <a:lnTo>
                    <a:pt x="341" y="940"/>
                  </a:lnTo>
                  <a:lnTo>
                    <a:pt x="342" y="952"/>
                  </a:lnTo>
                  <a:lnTo>
                    <a:pt x="341" y="964"/>
                  </a:lnTo>
                  <a:lnTo>
                    <a:pt x="338" y="976"/>
                  </a:lnTo>
                  <a:lnTo>
                    <a:pt x="338" y="982"/>
                  </a:lnTo>
                  <a:lnTo>
                    <a:pt x="341" y="978"/>
                  </a:lnTo>
                  <a:lnTo>
                    <a:pt x="346" y="982"/>
                  </a:lnTo>
                  <a:lnTo>
                    <a:pt x="345" y="987"/>
                  </a:lnTo>
                  <a:lnTo>
                    <a:pt x="341" y="981"/>
                  </a:lnTo>
                  <a:lnTo>
                    <a:pt x="344" y="987"/>
                  </a:lnTo>
                  <a:lnTo>
                    <a:pt x="346" y="996"/>
                  </a:lnTo>
                  <a:lnTo>
                    <a:pt x="349" y="996"/>
                  </a:lnTo>
                  <a:lnTo>
                    <a:pt x="534" y="1016"/>
                  </a:lnTo>
                  <a:lnTo>
                    <a:pt x="537" y="1016"/>
                  </a:lnTo>
                  <a:lnTo>
                    <a:pt x="541" y="1015"/>
                  </a:lnTo>
                  <a:lnTo>
                    <a:pt x="542" y="1016"/>
                  </a:lnTo>
                  <a:lnTo>
                    <a:pt x="549" y="1017"/>
                  </a:lnTo>
                  <a:lnTo>
                    <a:pt x="550" y="1012"/>
                  </a:lnTo>
                  <a:lnTo>
                    <a:pt x="557" y="1008"/>
                  </a:lnTo>
                  <a:lnTo>
                    <a:pt x="558" y="998"/>
                  </a:lnTo>
                  <a:lnTo>
                    <a:pt x="557" y="993"/>
                  </a:lnTo>
                  <a:lnTo>
                    <a:pt x="550" y="989"/>
                  </a:lnTo>
                  <a:lnTo>
                    <a:pt x="544" y="986"/>
                  </a:lnTo>
                  <a:lnTo>
                    <a:pt x="542" y="981"/>
                  </a:lnTo>
                  <a:lnTo>
                    <a:pt x="546" y="974"/>
                  </a:lnTo>
                  <a:lnTo>
                    <a:pt x="546" y="969"/>
                  </a:lnTo>
                  <a:lnTo>
                    <a:pt x="544" y="961"/>
                  </a:lnTo>
                  <a:lnTo>
                    <a:pt x="548" y="956"/>
                  </a:lnTo>
                  <a:lnTo>
                    <a:pt x="553" y="952"/>
                  </a:lnTo>
                  <a:lnTo>
                    <a:pt x="563" y="939"/>
                  </a:lnTo>
                  <a:lnTo>
                    <a:pt x="566" y="931"/>
                  </a:lnTo>
                  <a:lnTo>
                    <a:pt x="570" y="925"/>
                  </a:lnTo>
                  <a:lnTo>
                    <a:pt x="570" y="913"/>
                  </a:lnTo>
                  <a:lnTo>
                    <a:pt x="574" y="902"/>
                  </a:lnTo>
                  <a:lnTo>
                    <a:pt x="579" y="898"/>
                  </a:lnTo>
                  <a:lnTo>
                    <a:pt x="582" y="893"/>
                  </a:lnTo>
                  <a:lnTo>
                    <a:pt x="602" y="881"/>
                  </a:lnTo>
                  <a:lnTo>
                    <a:pt x="608" y="876"/>
                  </a:lnTo>
                  <a:lnTo>
                    <a:pt x="604" y="87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230938" y="686205"/>
              <a:ext cx="683561" cy="561921"/>
            </a:xfrm>
            <a:custGeom>
              <a:avLst/>
              <a:gdLst>
                <a:gd name="T0" fmla="*/ 310 w 538"/>
                <a:gd name="T1" fmla="*/ 32 h 442"/>
                <a:gd name="T2" fmla="*/ 189 w 538"/>
                <a:gd name="T3" fmla="*/ 17 h 442"/>
                <a:gd name="T4" fmla="*/ 63 w 538"/>
                <a:gd name="T5" fmla="*/ 0 h 442"/>
                <a:gd name="T6" fmla="*/ 57 w 538"/>
                <a:gd name="T7" fmla="*/ 4 h 442"/>
                <a:gd name="T8" fmla="*/ 51 w 538"/>
                <a:gd name="T9" fmla="*/ 47 h 442"/>
                <a:gd name="T10" fmla="*/ 15 w 538"/>
                <a:gd name="T11" fmla="*/ 289 h 442"/>
                <a:gd name="T12" fmla="*/ 0 w 538"/>
                <a:gd name="T13" fmla="*/ 387 h 442"/>
                <a:gd name="T14" fmla="*/ 147 w 538"/>
                <a:gd name="T15" fmla="*/ 407 h 442"/>
                <a:gd name="T16" fmla="*/ 216 w 538"/>
                <a:gd name="T17" fmla="*/ 415 h 442"/>
                <a:gd name="T18" fmla="*/ 335 w 538"/>
                <a:gd name="T19" fmla="*/ 427 h 442"/>
                <a:gd name="T20" fmla="*/ 397 w 538"/>
                <a:gd name="T21" fmla="*/ 434 h 442"/>
                <a:gd name="T22" fmla="*/ 512 w 538"/>
                <a:gd name="T23" fmla="*/ 442 h 442"/>
                <a:gd name="T24" fmla="*/ 524 w 538"/>
                <a:gd name="T25" fmla="*/ 247 h 442"/>
                <a:gd name="T26" fmla="*/ 538 w 538"/>
                <a:gd name="T27" fmla="*/ 52 h 442"/>
                <a:gd name="T28" fmla="*/ 446 w 538"/>
                <a:gd name="T29" fmla="*/ 44 h 442"/>
                <a:gd name="T30" fmla="*/ 310 w 538"/>
                <a:gd name="T31" fmla="*/ 32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38" h="442">
                  <a:moveTo>
                    <a:pt x="310" y="32"/>
                  </a:moveTo>
                  <a:lnTo>
                    <a:pt x="189" y="17"/>
                  </a:lnTo>
                  <a:lnTo>
                    <a:pt x="63" y="0"/>
                  </a:lnTo>
                  <a:lnTo>
                    <a:pt x="57" y="4"/>
                  </a:lnTo>
                  <a:lnTo>
                    <a:pt x="51" y="47"/>
                  </a:lnTo>
                  <a:lnTo>
                    <a:pt x="15" y="289"/>
                  </a:lnTo>
                  <a:lnTo>
                    <a:pt x="0" y="387"/>
                  </a:lnTo>
                  <a:lnTo>
                    <a:pt x="147" y="407"/>
                  </a:lnTo>
                  <a:lnTo>
                    <a:pt x="216" y="415"/>
                  </a:lnTo>
                  <a:lnTo>
                    <a:pt x="335" y="427"/>
                  </a:lnTo>
                  <a:lnTo>
                    <a:pt x="397" y="434"/>
                  </a:lnTo>
                  <a:lnTo>
                    <a:pt x="512" y="442"/>
                  </a:lnTo>
                  <a:lnTo>
                    <a:pt x="524" y="247"/>
                  </a:lnTo>
                  <a:lnTo>
                    <a:pt x="538" y="52"/>
                  </a:lnTo>
                  <a:lnTo>
                    <a:pt x="446" y="44"/>
                  </a:lnTo>
                  <a:lnTo>
                    <a:pt x="310" y="3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2887615" y="501102"/>
              <a:ext cx="515646" cy="563243"/>
            </a:xfrm>
            <a:custGeom>
              <a:avLst/>
              <a:gdLst>
                <a:gd name="T0" fmla="*/ 153 w 406"/>
                <a:gd name="T1" fmla="*/ 12 h 443"/>
                <a:gd name="T2" fmla="*/ 157 w 406"/>
                <a:gd name="T3" fmla="*/ 0 h 443"/>
                <a:gd name="T4" fmla="*/ 379 w 406"/>
                <a:gd name="T5" fmla="*/ 194 h 443"/>
                <a:gd name="T6" fmla="*/ 363 w 406"/>
                <a:gd name="T7" fmla="*/ 207 h 443"/>
                <a:gd name="T8" fmla="*/ 352 w 406"/>
                <a:gd name="T9" fmla="*/ 224 h 443"/>
                <a:gd name="T10" fmla="*/ 341 w 406"/>
                <a:gd name="T11" fmla="*/ 224 h 443"/>
                <a:gd name="T12" fmla="*/ 352 w 406"/>
                <a:gd name="T13" fmla="*/ 197 h 443"/>
                <a:gd name="T14" fmla="*/ 364 w 406"/>
                <a:gd name="T15" fmla="*/ 185 h 443"/>
                <a:gd name="T16" fmla="*/ 364 w 406"/>
                <a:gd name="T17" fmla="*/ 173 h 443"/>
                <a:gd name="T18" fmla="*/ 356 w 406"/>
                <a:gd name="T19" fmla="*/ 162 h 443"/>
                <a:gd name="T20" fmla="*/ 348 w 406"/>
                <a:gd name="T21" fmla="*/ 151 h 443"/>
                <a:gd name="T22" fmla="*/ 348 w 406"/>
                <a:gd name="T23" fmla="*/ 127 h 443"/>
                <a:gd name="T24" fmla="*/ 341 w 406"/>
                <a:gd name="T25" fmla="*/ 113 h 443"/>
                <a:gd name="T26" fmla="*/ 323 w 406"/>
                <a:gd name="T27" fmla="*/ 98 h 443"/>
                <a:gd name="T28" fmla="*/ 295 w 406"/>
                <a:gd name="T29" fmla="*/ 90 h 443"/>
                <a:gd name="T30" fmla="*/ 273 w 406"/>
                <a:gd name="T31" fmla="*/ 92 h 443"/>
                <a:gd name="T32" fmla="*/ 179 w 406"/>
                <a:gd name="T33" fmla="*/ 56 h 443"/>
                <a:gd name="T34" fmla="*/ 164 w 406"/>
                <a:gd name="T35" fmla="*/ 47 h 443"/>
                <a:gd name="T36" fmla="*/ 139 w 406"/>
                <a:gd name="T37" fmla="*/ 41 h 443"/>
                <a:gd name="T38" fmla="*/ 130 w 406"/>
                <a:gd name="T39" fmla="*/ 40 h 443"/>
                <a:gd name="T40" fmla="*/ 135 w 406"/>
                <a:gd name="T41" fmla="*/ 23 h 443"/>
                <a:gd name="T42" fmla="*/ 123 w 406"/>
                <a:gd name="T43" fmla="*/ 14 h 443"/>
                <a:gd name="T44" fmla="*/ 103 w 406"/>
                <a:gd name="T45" fmla="*/ 25 h 443"/>
                <a:gd name="T46" fmla="*/ 61 w 406"/>
                <a:gd name="T47" fmla="*/ 43 h 443"/>
                <a:gd name="T48" fmla="*/ 46 w 406"/>
                <a:gd name="T49" fmla="*/ 39 h 443"/>
                <a:gd name="T50" fmla="*/ 36 w 406"/>
                <a:gd name="T51" fmla="*/ 46 h 443"/>
                <a:gd name="T52" fmla="*/ 34 w 406"/>
                <a:gd name="T53" fmla="*/ 109 h 443"/>
                <a:gd name="T54" fmla="*/ 8 w 406"/>
                <a:gd name="T55" fmla="*/ 129 h 443"/>
                <a:gd name="T56" fmla="*/ 0 w 406"/>
                <a:gd name="T57" fmla="*/ 148 h 443"/>
                <a:gd name="T58" fmla="*/ 18 w 406"/>
                <a:gd name="T59" fmla="*/ 169 h 443"/>
                <a:gd name="T60" fmla="*/ 9 w 406"/>
                <a:gd name="T61" fmla="*/ 202 h 443"/>
                <a:gd name="T62" fmla="*/ 9 w 406"/>
                <a:gd name="T63" fmla="*/ 234 h 443"/>
                <a:gd name="T64" fmla="*/ 32 w 406"/>
                <a:gd name="T65" fmla="*/ 250 h 443"/>
                <a:gd name="T66" fmla="*/ 53 w 406"/>
                <a:gd name="T67" fmla="*/ 262 h 443"/>
                <a:gd name="T68" fmla="*/ 78 w 406"/>
                <a:gd name="T69" fmla="*/ 284 h 443"/>
                <a:gd name="T70" fmla="*/ 103 w 406"/>
                <a:gd name="T71" fmla="*/ 300 h 443"/>
                <a:gd name="T72" fmla="*/ 120 w 406"/>
                <a:gd name="T73" fmla="*/ 318 h 443"/>
                <a:gd name="T74" fmla="*/ 124 w 406"/>
                <a:gd name="T75" fmla="*/ 343 h 443"/>
                <a:gd name="T76" fmla="*/ 129 w 406"/>
                <a:gd name="T77" fmla="*/ 357 h 443"/>
                <a:gd name="T78" fmla="*/ 138 w 406"/>
                <a:gd name="T79" fmla="*/ 372 h 443"/>
                <a:gd name="T80" fmla="*/ 135 w 406"/>
                <a:gd name="T81" fmla="*/ 404 h 443"/>
                <a:gd name="T82" fmla="*/ 145 w 406"/>
                <a:gd name="T83" fmla="*/ 424 h 443"/>
                <a:gd name="T84" fmla="*/ 175 w 406"/>
                <a:gd name="T85" fmla="*/ 443 h 443"/>
                <a:gd name="T86" fmla="*/ 376 w 406"/>
                <a:gd name="T87" fmla="*/ 430 h 443"/>
                <a:gd name="T88" fmla="*/ 376 w 406"/>
                <a:gd name="T89" fmla="*/ 404 h 443"/>
                <a:gd name="T90" fmla="*/ 369 w 406"/>
                <a:gd name="T91" fmla="*/ 385 h 443"/>
                <a:gd name="T92" fmla="*/ 363 w 406"/>
                <a:gd name="T93" fmla="*/ 359 h 443"/>
                <a:gd name="T94" fmla="*/ 367 w 406"/>
                <a:gd name="T95" fmla="*/ 328 h 443"/>
                <a:gd name="T96" fmla="*/ 372 w 406"/>
                <a:gd name="T97" fmla="*/ 308 h 443"/>
                <a:gd name="T98" fmla="*/ 372 w 406"/>
                <a:gd name="T99" fmla="*/ 276 h 443"/>
                <a:gd name="T100" fmla="*/ 382 w 406"/>
                <a:gd name="T101" fmla="*/ 262 h 443"/>
                <a:gd name="T102" fmla="*/ 380 w 406"/>
                <a:gd name="T103" fmla="*/ 231 h 443"/>
                <a:gd name="T104" fmla="*/ 384 w 406"/>
                <a:gd name="T105" fmla="*/ 200 h 443"/>
                <a:gd name="T106" fmla="*/ 405 w 406"/>
                <a:gd name="T107" fmla="*/ 152 h 443"/>
                <a:gd name="T108" fmla="*/ 388 w 406"/>
                <a:gd name="T109" fmla="*/ 170 h 443"/>
                <a:gd name="T110" fmla="*/ 380 w 406"/>
                <a:gd name="T111" fmla="*/ 192 h 443"/>
                <a:gd name="T112" fmla="*/ 394 w 406"/>
                <a:gd name="T113" fmla="*/ 193 h 443"/>
                <a:gd name="T114" fmla="*/ 402 w 406"/>
                <a:gd name="T115" fmla="*/ 173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06" h="443">
                  <a:moveTo>
                    <a:pt x="153" y="10"/>
                  </a:moveTo>
                  <a:lnTo>
                    <a:pt x="146" y="16"/>
                  </a:lnTo>
                  <a:lnTo>
                    <a:pt x="153" y="12"/>
                  </a:lnTo>
                  <a:lnTo>
                    <a:pt x="153" y="10"/>
                  </a:lnTo>
                  <a:close/>
                  <a:moveTo>
                    <a:pt x="160" y="1"/>
                  </a:moveTo>
                  <a:lnTo>
                    <a:pt x="157" y="0"/>
                  </a:lnTo>
                  <a:lnTo>
                    <a:pt x="158" y="6"/>
                  </a:lnTo>
                  <a:lnTo>
                    <a:pt x="160" y="1"/>
                  </a:lnTo>
                  <a:close/>
                  <a:moveTo>
                    <a:pt x="379" y="194"/>
                  </a:moveTo>
                  <a:lnTo>
                    <a:pt x="372" y="198"/>
                  </a:lnTo>
                  <a:lnTo>
                    <a:pt x="367" y="201"/>
                  </a:lnTo>
                  <a:lnTo>
                    <a:pt x="363" y="207"/>
                  </a:lnTo>
                  <a:lnTo>
                    <a:pt x="361" y="213"/>
                  </a:lnTo>
                  <a:lnTo>
                    <a:pt x="357" y="220"/>
                  </a:lnTo>
                  <a:lnTo>
                    <a:pt x="352" y="224"/>
                  </a:lnTo>
                  <a:lnTo>
                    <a:pt x="348" y="231"/>
                  </a:lnTo>
                  <a:lnTo>
                    <a:pt x="342" y="230"/>
                  </a:lnTo>
                  <a:lnTo>
                    <a:pt x="341" y="224"/>
                  </a:lnTo>
                  <a:lnTo>
                    <a:pt x="342" y="216"/>
                  </a:lnTo>
                  <a:lnTo>
                    <a:pt x="348" y="204"/>
                  </a:lnTo>
                  <a:lnTo>
                    <a:pt x="352" y="197"/>
                  </a:lnTo>
                  <a:lnTo>
                    <a:pt x="352" y="190"/>
                  </a:lnTo>
                  <a:lnTo>
                    <a:pt x="359" y="189"/>
                  </a:lnTo>
                  <a:lnTo>
                    <a:pt x="364" y="185"/>
                  </a:lnTo>
                  <a:lnTo>
                    <a:pt x="364" y="179"/>
                  </a:lnTo>
                  <a:lnTo>
                    <a:pt x="367" y="174"/>
                  </a:lnTo>
                  <a:lnTo>
                    <a:pt x="364" y="173"/>
                  </a:lnTo>
                  <a:lnTo>
                    <a:pt x="363" y="173"/>
                  </a:lnTo>
                  <a:lnTo>
                    <a:pt x="357" y="167"/>
                  </a:lnTo>
                  <a:lnTo>
                    <a:pt x="356" y="162"/>
                  </a:lnTo>
                  <a:lnTo>
                    <a:pt x="360" y="148"/>
                  </a:lnTo>
                  <a:lnTo>
                    <a:pt x="353" y="150"/>
                  </a:lnTo>
                  <a:lnTo>
                    <a:pt x="348" y="151"/>
                  </a:lnTo>
                  <a:lnTo>
                    <a:pt x="345" y="146"/>
                  </a:lnTo>
                  <a:lnTo>
                    <a:pt x="348" y="140"/>
                  </a:lnTo>
                  <a:lnTo>
                    <a:pt x="348" y="127"/>
                  </a:lnTo>
                  <a:lnTo>
                    <a:pt x="345" y="121"/>
                  </a:lnTo>
                  <a:lnTo>
                    <a:pt x="348" y="120"/>
                  </a:lnTo>
                  <a:lnTo>
                    <a:pt x="341" y="113"/>
                  </a:lnTo>
                  <a:lnTo>
                    <a:pt x="332" y="110"/>
                  </a:lnTo>
                  <a:lnTo>
                    <a:pt x="325" y="110"/>
                  </a:lnTo>
                  <a:lnTo>
                    <a:pt x="323" y="98"/>
                  </a:lnTo>
                  <a:lnTo>
                    <a:pt x="318" y="94"/>
                  </a:lnTo>
                  <a:lnTo>
                    <a:pt x="302" y="93"/>
                  </a:lnTo>
                  <a:lnTo>
                    <a:pt x="295" y="90"/>
                  </a:lnTo>
                  <a:lnTo>
                    <a:pt x="290" y="93"/>
                  </a:lnTo>
                  <a:lnTo>
                    <a:pt x="276" y="90"/>
                  </a:lnTo>
                  <a:lnTo>
                    <a:pt x="273" y="92"/>
                  </a:lnTo>
                  <a:lnTo>
                    <a:pt x="252" y="82"/>
                  </a:lnTo>
                  <a:lnTo>
                    <a:pt x="187" y="69"/>
                  </a:lnTo>
                  <a:lnTo>
                    <a:pt x="179" y="56"/>
                  </a:lnTo>
                  <a:lnTo>
                    <a:pt x="173" y="52"/>
                  </a:lnTo>
                  <a:lnTo>
                    <a:pt x="166" y="50"/>
                  </a:lnTo>
                  <a:lnTo>
                    <a:pt x="164" y="47"/>
                  </a:lnTo>
                  <a:lnTo>
                    <a:pt x="153" y="46"/>
                  </a:lnTo>
                  <a:lnTo>
                    <a:pt x="146" y="43"/>
                  </a:lnTo>
                  <a:lnTo>
                    <a:pt x="139" y="41"/>
                  </a:lnTo>
                  <a:lnTo>
                    <a:pt x="134" y="46"/>
                  </a:lnTo>
                  <a:lnTo>
                    <a:pt x="127" y="46"/>
                  </a:lnTo>
                  <a:lnTo>
                    <a:pt x="130" y="40"/>
                  </a:lnTo>
                  <a:lnTo>
                    <a:pt x="131" y="35"/>
                  </a:lnTo>
                  <a:lnTo>
                    <a:pt x="131" y="29"/>
                  </a:lnTo>
                  <a:lnTo>
                    <a:pt x="135" y="23"/>
                  </a:lnTo>
                  <a:lnTo>
                    <a:pt x="137" y="16"/>
                  </a:lnTo>
                  <a:lnTo>
                    <a:pt x="130" y="12"/>
                  </a:lnTo>
                  <a:lnTo>
                    <a:pt x="123" y="14"/>
                  </a:lnTo>
                  <a:lnTo>
                    <a:pt x="116" y="20"/>
                  </a:lnTo>
                  <a:lnTo>
                    <a:pt x="110" y="24"/>
                  </a:lnTo>
                  <a:lnTo>
                    <a:pt x="103" y="25"/>
                  </a:lnTo>
                  <a:lnTo>
                    <a:pt x="92" y="32"/>
                  </a:lnTo>
                  <a:lnTo>
                    <a:pt x="66" y="41"/>
                  </a:lnTo>
                  <a:lnTo>
                    <a:pt x="61" y="43"/>
                  </a:lnTo>
                  <a:lnTo>
                    <a:pt x="54" y="41"/>
                  </a:lnTo>
                  <a:lnTo>
                    <a:pt x="49" y="35"/>
                  </a:lnTo>
                  <a:lnTo>
                    <a:pt x="46" y="39"/>
                  </a:lnTo>
                  <a:lnTo>
                    <a:pt x="45" y="39"/>
                  </a:lnTo>
                  <a:lnTo>
                    <a:pt x="42" y="46"/>
                  </a:lnTo>
                  <a:lnTo>
                    <a:pt x="36" y="46"/>
                  </a:lnTo>
                  <a:lnTo>
                    <a:pt x="39" y="96"/>
                  </a:lnTo>
                  <a:lnTo>
                    <a:pt x="38" y="104"/>
                  </a:lnTo>
                  <a:lnTo>
                    <a:pt x="34" y="109"/>
                  </a:lnTo>
                  <a:lnTo>
                    <a:pt x="22" y="115"/>
                  </a:lnTo>
                  <a:lnTo>
                    <a:pt x="9" y="124"/>
                  </a:lnTo>
                  <a:lnTo>
                    <a:pt x="8" y="129"/>
                  </a:lnTo>
                  <a:lnTo>
                    <a:pt x="5" y="136"/>
                  </a:lnTo>
                  <a:lnTo>
                    <a:pt x="0" y="142"/>
                  </a:lnTo>
                  <a:lnTo>
                    <a:pt x="0" y="148"/>
                  </a:lnTo>
                  <a:lnTo>
                    <a:pt x="4" y="155"/>
                  </a:lnTo>
                  <a:lnTo>
                    <a:pt x="11" y="155"/>
                  </a:lnTo>
                  <a:lnTo>
                    <a:pt x="18" y="169"/>
                  </a:lnTo>
                  <a:lnTo>
                    <a:pt x="11" y="185"/>
                  </a:lnTo>
                  <a:lnTo>
                    <a:pt x="12" y="196"/>
                  </a:lnTo>
                  <a:lnTo>
                    <a:pt x="9" y="202"/>
                  </a:lnTo>
                  <a:lnTo>
                    <a:pt x="12" y="216"/>
                  </a:lnTo>
                  <a:lnTo>
                    <a:pt x="12" y="227"/>
                  </a:lnTo>
                  <a:lnTo>
                    <a:pt x="9" y="234"/>
                  </a:lnTo>
                  <a:lnTo>
                    <a:pt x="19" y="240"/>
                  </a:lnTo>
                  <a:lnTo>
                    <a:pt x="26" y="247"/>
                  </a:lnTo>
                  <a:lnTo>
                    <a:pt x="32" y="250"/>
                  </a:lnTo>
                  <a:lnTo>
                    <a:pt x="43" y="251"/>
                  </a:lnTo>
                  <a:lnTo>
                    <a:pt x="47" y="258"/>
                  </a:lnTo>
                  <a:lnTo>
                    <a:pt x="53" y="262"/>
                  </a:lnTo>
                  <a:lnTo>
                    <a:pt x="61" y="265"/>
                  </a:lnTo>
                  <a:lnTo>
                    <a:pt x="70" y="270"/>
                  </a:lnTo>
                  <a:lnTo>
                    <a:pt x="78" y="284"/>
                  </a:lnTo>
                  <a:lnTo>
                    <a:pt x="91" y="295"/>
                  </a:lnTo>
                  <a:lnTo>
                    <a:pt x="97" y="299"/>
                  </a:lnTo>
                  <a:lnTo>
                    <a:pt x="103" y="300"/>
                  </a:lnTo>
                  <a:lnTo>
                    <a:pt x="110" y="304"/>
                  </a:lnTo>
                  <a:lnTo>
                    <a:pt x="115" y="309"/>
                  </a:lnTo>
                  <a:lnTo>
                    <a:pt x="120" y="318"/>
                  </a:lnTo>
                  <a:lnTo>
                    <a:pt x="123" y="335"/>
                  </a:lnTo>
                  <a:lnTo>
                    <a:pt x="124" y="341"/>
                  </a:lnTo>
                  <a:lnTo>
                    <a:pt x="124" y="343"/>
                  </a:lnTo>
                  <a:lnTo>
                    <a:pt x="127" y="350"/>
                  </a:lnTo>
                  <a:lnTo>
                    <a:pt x="126" y="355"/>
                  </a:lnTo>
                  <a:lnTo>
                    <a:pt x="129" y="357"/>
                  </a:lnTo>
                  <a:lnTo>
                    <a:pt x="130" y="364"/>
                  </a:lnTo>
                  <a:lnTo>
                    <a:pt x="135" y="366"/>
                  </a:lnTo>
                  <a:lnTo>
                    <a:pt x="138" y="372"/>
                  </a:lnTo>
                  <a:lnTo>
                    <a:pt x="133" y="384"/>
                  </a:lnTo>
                  <a:lnTo>
                    <a:pt x="134" y="395"/>
                  </a:lnTo>
                  <a:lnTo>
                    <a:pt x="135" y="404"/>
                  </a:lnTo>
                  <a:lnTo>
                    <a:pt x="139" y="411"/>
                  </a:lnTo>
                  <a:lnTo>
                    <a:pt x="141" y="419"/>
                  </a:lnTo>
                  <a:lnTo>
                    <a:pt x="145" y="424"/>
                  </a:lnTo>
                  <a:lnTo>
                    <a:pt x="150" y="427"/>
                  </a:lnTo>
                  <a:lnTo>
                    <a:pt x="169" y="431"/>
                  </a:lnTo>
                  <a:lnTo>
                    <a:pt x="175" y="443"/>
                  </a:lnTo>
                  <a:lnTo>
                    <a:pt x="288" y="437"/>
                  </a:lnTo>
                  <a:lnTo>
                    <a:pt x="374" y="430"/>
                  </a:lnTo>
                  <a:lnTo>
                    <a:pt x="376" y="430"/>
                  </a:lnTo>
                  <a:lnTo>
                    <a:pt x="375" y="416"/>
                  </a:lnTo>
                  <a:lnTo>
                    <a:pt x="376" y="410"/>
                  </a:lnTo>
                  <a:lnTo>
                    <a:pt x="376" y="404"/>
                  </a:lnTo>
                  <a:lnTo>
                    <a:pt x="375" y="397"/>
                  </a:lnTo>
                  <a:lnTo>
                    <a:pt x="369" y="392"/>
                  </a:lnTo>
                  <a:lnTo>
                    <a:pt x="369" y="385"/>
                  </a:lnTo>
                  <a:lnTo>
                    <a:pt x="364" y="378"/>
                  </a:lnTo>
                  <a:lnTo>
                    <a:pt x="367" y="373"/>
                  </a:lnTo>
                  <a:lnTo>
                    <a:pt x="363" y="359"/>
                  </a:lnTo>
                  <a:lnTo>
                    <a:pt x="364" y="347"/>
                  </a:lnTo>
                  <a:lnTo>
                    <a:pt x="368" y="334"/>
                  </a:lnTo>
                  <a:lnTo>
                    <a:pt x="367" y="328"/>
                  </a:lnTo>
                  <a:lnTo>
                    <a:pt x="368" y="322"/>
                  </a:lnTo>
                  <a:lnTo>
                    <a:pt x="372" y="315"/>
                  </a:lnTo>
                  <a:lnTo>
                    <a:pt x="372" y="308"/>
                  </a:lnTo>
                  <a:lnTo>
                    <a:pt x="369" y="295"/>
                  </a:lnTo>
                  <a:lnTo>
                    <a:pt x="369" y="289"/>
                  </a:lnTo>
                  <a:lnTo>
                    <a:pt x="372" y="276"/>
                  </a:lnTo>
                  <a:lnTo>
                    <a:pt x="375" y="270"/>
                  </a:lnTo>
                  <a:lnTo>
                    <a:pt x="380" y="265"/>
                  </a:lnTo>
                  <a:lnTo>
                    <a:pt x="382" y="262"/>
                  </a:lnTo>
                  <a:lnTo>
                    <a:pt x="376" y="250"/>
                  </a:lnTo>
                  <a:lnTo>
                    <a:pt x="379" y="243"/>
                  </a:lnTo>
                  <a:lnTo>
                    <a:pt x="380" y="231"/>
                  </a:lnTo>
                  <a:lnTo>
                    <a:pt x="386" y="212"/>
                  </a:lnTo>
                  <a:lnTo>
                    <a:pt x="387" y="207"/>
                  </a:lnTo>
                  <a:lnTo>
                    <a:pt x="384" y="200"/>
                  </a:lnTo>
                  <a:lnTo>
                    <a:pt x="379" y="194"/>
                  </a:lnTo>
                  <a:close/>
                  <a:moveTo>
                    <a:pt x="406" y="154"/>
                  </a:moveTo>
                  <a:lnTo>
                    <a:pt x="405" y="152"/>
                  </a:lnTo>
                  <a:lnTo>
                    <a:pt x="398" y="158"/>
                  </a:lnTo>
                  <a:lnTo>
                    <a:pt x="395" y="163"/>
                  </a:lnTo>
                  <a:lnTo>
                    <a:pt x="388" y="170"/>
                  </a:lnTo>
                  <a:lnTo>
                    <a:pt x="388" y="177"/>
                  </a:lnTo>
                  <a:lnTo>
                    <a:pt x="383" y="182"/>
                  </a:lnTo>
                  <a:lnTo>
                    <a:pt x="380" y="192"/>
                  </a:lnTo>
                  <a:lnTo>
                    <a:pt x="384" y="198"/>
                  </a:lnTo>
                  <a:lnTo>
                    <a:pt x="390" y="200"/>
                  </a:lnTo>
                  <a:lnTo>
                    <a:pt x="394" y="193"/>
                  </a:lnTo>
                  <a:lnTo>
                    <a:pt x="397" y="188"/>
                  </a:lnTo>
                  <a:lnTo>
                    <a:pt x="397" y="181"/>
                  </a:lnTo>
                  <a:lnTo>
                    <a:pt x="402" y="173"/>
                  </a:lnTo>
                  <a:lnTo>
                    <a:pt x="401" y="167"/>
                  </a:lnTo>
                  <a:lnTo>
                    <a:pt x="406" y="15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913618" y="1185984"/>
              <a:ext cx="434993" cy="440282"/>
            </a:xfrm>
            <a:custGeom>
              <a:avLst/>
              <a:gdLst>
                <a:gd name="T0" fmla="*/ 330 w 343"/>
                <a:gd name="T1" fmla="*/ 72 h 347"/>
                <a:gd name="T2" fmla="*/ 318 w 343"/>
                <a:gd name="T3" fmla="*/ 65 h 347"/>
                <a:gd name="T4" fmla="*/ 302 w 343"/>
                <a:gd name="T5" fmla="*/ 61 h 347"/>
                <a:gd name="T6" fmla="*/ 285 w 343"/>
                <a:gd name="T7" fmla="*/ 75 h 347"/>
                <a:gd name="T8" fmla="*/ 269 w 343"/>
                <a:gd name="T9" fmla="*/ 80 h 347"/>
                <a:gd name="T10" fmla="*/ 260 w 343"/>
                <a:gd name="T11" fmla="*/ 82 h 347"/>
                <a:gd name="T12" fmla="*/ 241 w 343"/>
                <a:gd name="T13" fmla="*/ 95 h 347"/>
                <a:gd name="T14" fmla="*/ 228 w 343"/>
                <a:gd name="T15" fmla="*/ 114 h 347"/>
                <a:gd name="T16" fmla="*/ 208 w 343"/>
                <a:gd name="T17" fmla="*/ 75 h 347"/>
                <a:gd name="T18" fmla="*/ 112 w 343"/>
                <a:gd name="T19" fmla="*/ 3 h 347"/>
                <a:gd name="T20" fmla="*/ 112 w 343"/>
                <a:gd name="T21" fmla="*/ 15 h 347"/>
                <a:gd name="T22" fmla="*/ 111 w 343"/>
                <a:gd name="T23" fmla="*/ 59 h 347"/>
                <a:gd name="T24" fmla="*/ 108 w 343"/>
                <a:gd name="T25" fmla="*/ 74 h 347"/>
                <a:gd name="T26" fmla="*/ 109 w 343"/>
                <a:gd name="T27" fmla="*/ 92 h 347"/>
                <a:gd name="T28" fmla="*/ 90 w 343"/>
                <a:gd name="T29" fmla="*/ 124 h 347"/>
                <a:gd name="T30" fmla="*/ 62 w 343"/>
                <a:gd name="T31" fmla="*/ 139 h 347"/>
                <a:gd name="T32" fmla="*/ 51 w 343"/>
                <a:gd name="T33" fmla="*/ 155 h 347"/>
                <a:gd name="T34" fmla="*/ 51 w 343"/>
                <a:gd name="T35" fmla="*/ 175 h 347"/>
                <a:gd name="T36" fmla="*/ 39 w 343"/>
                <a:gd name="T37" fmla="*/ 178 h 347"/>
                <a:gd name="T38" fmla="*/ 27 w 343"/>
                <a:gd name="T39" fmla="*/ 187 h 347"/>
                <a:gd name="T40" fmla="*/ 23 w 343"/>
                <a:gd name="T41" fmla="*/ 203 h 347"/>
                <a:gd name="T42" fmla="*/ 20 w 343"/>
                <a:gd name="T43" fmla="*/ 224 h 347"/>
                <a:gd name="T44" fmla="*/ 6 w 343"/>
                <a:gd name="T45" fmla="*/ 240 h 347"/>
                <a:gd name="T46" fmla="*/ 0 w 343"/>
                <a:gd name="T47" fmla="*/ 245 h 347"/>
                <a:gd name="T48" fmla="*/ 0 w 343"/>
                <a:gd name="T49" fmla="*/ 267 h 347"/>
                <a:gd name="T50" fmla="*/ 21 w 343"/>
                <a:gd name="T51" fmla="*/ 293 h 347"/>
                <a:gd name="T52" fmla="*/ 59 w 343"/>
                <a:gd name="T53" fmla="*/ 319 h 347"/>
                <a:gd name="T54" fmla="*/ 71 w 343"/>
                <a:gd name="T55" fmla="*/ 337 h 347"/>
                <a:gd name="T56" fmla="*/ 104 w 343"/>
                <a:gd name="T57" fmla="*/ 337 h 347"/>
                <a:gd name="T58" fmla="*/ 124 w 343"/>
                <a:gd name="T59" fmla="*/ 336 h 347"/>
                <a:gd name="T60" fmla="*/ 146 w 343"/>
                <a:gd name="T61" fmla="*/ 321 h 347"/>
                <a:gd name="T62" fmla="*/ 168 w 343"/>
                <a:gd name="T63" fmla="*/ 309 h 347"/>
                <a:gd name="T64" fmla="*/ 186 w 343"/>
                <a:gd name="T65" fmla="*/ 300 h 347"/>
                <a:gd name="T66" fmla="*/ 185 w 343"/>
                <a:gd name="T67" fmla="*/ 282 h 347"/>
                <a:gd name="T68" fmla="*/ 200 w 343"/>
                <a:gd name="T69" fmla="*/ 249 h 347"/>
                <a:gd name="T70" fmla="*/ 208 w 343"/>
                <a:gd name="T71" fmla="*/ 224 h 347"/>
                <a:gd name="T72" fmla="*/ 215 w 343"/>
                <a:gd name="T73" fmla="*/ 202 h 347"/>
                <a:gd name="T74" fmla="*/ 227 w 343"/>
                <a:gd name="T75" fmla="*/ 193 h 347"/>
                <a:gd name="T76" fmla="*/ 247 w 343"/>
                <a:gd name="T77" fmla="*/ 195 h 347"/>
                <a:gd name="T78" fmla="*/ 255 w 343"/>
                <a:gd name="T79" fmla="*/ 171 h 347"/>
                <a:gd name="T80" fmla="*/ 265 w 343"/>
                <a:gd name="T81" fmla="*/ 156 h 347"/>
                <a:gd name="T82" fmla="*/ 283 w 343"/>
                <a:gd name="T83" fmla="*/ 141 h 347"/>
                <a:gd name="T84" fmla="*/ 296 w 343"/>
                <a:gd name="T85" fmla="*/ 117 h 347"/>
                <a:gd name="T86" fmla="*/ 296 w 343"/>
                <a:gd name="T87" fmla="*/ 91 h 347"/>
                <a:gd name="T88" fmla="*/ 341 w 343"/>
                <a:gd name="T89" fmla="*/ 101 h 347"/>
                <a:gd name="T90" fmla="*/ 337 w 343"/>
                <a:gd name="T91" fmla="*/ 8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43" h="347">
                  <a:moveTo>
                    <a:pt x="337" y="80"/>
                  </a:moveTo>
                  <a:lnTo>
                    <a:pt x="335" y="74"/>
                  </a:lnTo>
                  <a:lnTo>
                    <a:pt x="330" y="72"/>
                  </a:lnTo>
                  <a:lnTo>
                    <a:pt x="331" y="65"/>
                  </a:lnTo>
                  <a:lnTo>
                    <a:pt x="331" y="64"/>
                  </a:lnTo>
                  <a:lnTo>
                    <a:pt x="318" y="65"/>
                  </a:lnTo>
                  <a:lnTo>
                    <a:pt x="312" y="61"/>
                  </a:lnTo>
                  <a:lnTo>
                    <a:pt x="306" y="59"/>
                  </a:lnTo>
                  <a:lnTo>
                    <a:pt x="302" y="61"/>
                  </a:lnTo>
                  <a:lnTo>
                    <a:pt x="297" y="68"/>
                  </a:lnTo>
                  <a:lnTo>
                    <a:pt x="291" y="68"/>
                  </a:lnTo>
                  <a:lnTo>
                    <a:pt x="285" y="75"/>
                  </a:lnTo>
                  <a:lnTo>
                    <a:pt x="285" y="80"/>
                  </a:lnTo>
                  <a:lnTo>
                    <a:pt x="274" y="82"/>
                  </a:lnTo>
                  <a:lnTo>
                    <a:pt x="269" y="80"/>
                  </a:lnTo>
                  <a:lnTo>
                    <a:pt x="262" y="75"/>
                  </a:lnTo>
                  <a:lnTo>
                    <a:pt x="261" y="75"/>
                  </a:lnTo>
                  <a:lnTo>
                    <a:pt x="260" y="82"/>
                  </a:lnTo>
                  <a:lnTo>
                    <a:pt x="251" y="94"/>
                  </a:lnTo>
                  <a:lnTo>
                    <a:pt x="246" y="92"/>
                  </a:lnTo>
                  <a:lnTo>
                    <a:pt x="241" y="95"/>
                  </a:lnTo>
                  <a:lnTo>
                    <a:pt x="238" y="101"/>
                  </a:lnTo>
                  <a:lnTo>
                    <a:pt x="232" y="107"/>
                  </a:lnTo>
                  <a:lnTo>
                    <a:pt x="228" y="114"/>
                  </a:lnTo>
                  <a:lnTo>
                    <a:pt x="222" y="120"/>
                  </a:lnTo>
                  <a:lnTo>
                    <a:pt x="216" y="126"/>
                  </a:lnTo>
                  <a:lnTo>
                    <a:pt x="208" y="75"/>
                  </a:lnTo>
                  <a:lnTo>
                    <a:pt x="132" y="90"/>
                  </a:lnTo>
                  <a:lnTo>
                    <a:pt x="116" y="0"/>
                  </a:lnTo>
                  <a:lnTo>
                    <a:pt x="112" y="3"/>
                  </a:lnTo>
                  <a:lnTo>
                    <a:pt x="109" y="3"/>
                  </a:lnTo>
                  <a:lnTo>
                    <a:pt x="108" y="10"/>
                  </a:lnTo>
                  <a:lnTo>
                    <a:pt x="112" y="15"/>
                  </a:lnTo>
                  <a:lnTo>
                    <a:pt x="116" y="33"/>
                  </a:lnTo>
                  <a:lnTo>
                    <a:pt x="113" y="40"/>
                  </a:lnTo>
                  <a:lnTo>
                    <a:pt x="111" y="59"/>
                  </a:lnTo>
                  <a:lnTo>
                    <a:pt x="112" y="65"/>
                  </a:lnTo>
                  <a:lnTo>
                    <a:pt x="111" y="74"/>
                  </a:lnTo>
                  <a:lnTo>
                    <a:pt x="108" y="74"/>
                  </a:lnTo>
                  <a:lnTo>
                    <a:pt x="109" y="80"/>
                  </a:lnTo>
                  <a:lnTo>
                    <a:pt x="108" y="86"/>
                  </a:lnTo>
                  <a:lnTo>
                    <a:pt x="109" y="92"/>
                  </a:lnTo>
                  <a:lnTo>
                    <a:pt x="107" y="105"/>
                  </a:lnTo>
                  <a:lnTo>
                    <a:pt x="98" y="111"/>
                  </a:lnTo>
                  <a:lnTo>
                    <a:pt x="90" y="124"/>
                  </a:lnTo>
                  <a:lnTo>
                    <a:pt x="78" y="134"/>
                  </a:lnTo>
                  <a:lnTo>
                    <a:pt x="67" y="130"/>
                  </a:lnTo>
                  <a:lnTo>
                    <a:pt x="62" y="139"/>
                  </a:lnTo>
                  <a:lnTo>
                    <a:pt x="62" y="144"/>
                  </a:lnTo>
                  <a:lnTo>
                    <a:pt x="54" y="149"/>
                  </a:lnTo>
                  <a:lnTo>
                    <a:pt x="51" y="155"/>
                  </a:lnTo>
                  <a:lnTo>
                    <a:pt x="51" y="162"/>
                  </a:lnTo>
                  <a:lnTo>
                    <a:pt x="47" y="168"/>
                  </a:lnTo>
                  <a:lnTo>
                    <a:pt x="51" y="175"/>
                  </a:lnTo>
                  <a:lnTo>
                    <a:pt x="48" y="180"/>
                  </a:lnTo>
                  <a:lnTo>
                    <a:pt x="46" y="187"/>
                  </a:lnTo>
                  <a:lnTo>
                    <a:pt x="39" y="178"/>
                  </a:lnTo>
                  <a:lnTo>
                    <a:pt x="34" y="175"/>
                  </a:lnTo>
                  <a:lnTo>
                    <a:pt x="28" y="182"/>
                  </a:lnTo>
                  <a:lnTo>
                    <a:pt x="27" y="187"/>
                  </a:lnTo>
                  <a:lnTo>
                    <a:pt x="27" y="194"/>
                  </a:lnTo>
                  <a:lnTo>
                    <a:pt x="24" y="197"/>
                  </a:lnTo>
                  <a:lnTo>
                    <a:pt x="23" y="203"/>
                  </a:lnTo>
                  <a:lnTo>
                    <a:pt x="25" y="208"/>
                  </a:lnTo>
                  <a:lnTo>
                    <a:pt x="27" y="220"/>
                  </a:lnTo>
                  <a:lnTo>
                    <a:pt x="20" y="224"/>
                  </a:lnTo>
                  <a:lnTo>
                    <a:pt x="20" y="229"/>
                  </a:lnTo>
                  <a:lnTo>
                    <a:pt x="15" y="236"/>
                  </a:lnTo>
                  <a:lnTo>
                    <a:pt x="6" y="240"/>
                  </a:lnTo>
                  <a:lnTo>
                    <a:pt x="0" y="241"/>
                  </a:lnTo>
                  <a:lnTo>
                    <a:pt x="0" y="240"/>
                  </a:lnTo>
                  <a:lnTo>
                    <a:pt x="0" y="245"/>
                  </a:lnTo>
                  <a:lnTo>
                    <a:pt x="2" y="248"/>
                  </a:lnTo>
                  <a:lnTo>
                    <a:pt x="2" y="255"/>
                  </a:lnTo>
                  <a:lnTo>
                    <a:pt x="0" y="267"/>
                  </a:lnTo>
                  <a:lnTo>
                    <a:pt x="13" y="281"/>
                  </a:lnTo>
                  <a:lnTo>
                    <a:pt x="15" y="286"/>
                  </a:lnTo>
                  <a:lnTo>
                    <a:pt x="21" y="293"/>
                  </a:lnTo>
                  <a:lnTo>
                    <a:pt x="34" y="309"/>
                  </a:lnTo>
                  <a:lnTo>
                    <a:pt x="47" y="319"/>
                  </a:lnTo>
                  <a:lnTo>
                    <a:pt x="59" y="319"/>
                  </a:lnTo>
                  <a:lnTo>
                    <a:pt x="59" y="325"/>
                  </a:lnTo>
                  <a:lnTo>
                    <a:pt x="65" y="332"/>
                  </a:lnTo>
                  <a:lnTo>
                    <a:pt x="71" y="337"/>
                  </a:lnTo>
                  <a:lnTo>
                    <a:pt x="84" y="344"/>
                  </a:lnTo>
                  <a:lnTo>
                    <a:pt x="93" y="347"/>
                  </a:lnTo>
                  <a:lnTo>
                    <a:pt x="104" y="337"/>
                  </a:lnTo>
                  <a:lnTo>
                    <a:pt x="108" y="332"/>
                  </a:lnTo>
                  <a:lnTo>
                    <a:pt x="117" y="336"/>
                  </a:lnTo>
                  <a:lnTo>
                    <a:pt x="124" y="336"/>
                  </a:lnTo>
                  <a:lnTo>
                    <a:pt x="138" y="329"/>
                  </a:lnTo>
                  <a:lnTo>
                    <a:pt x="143" y="327"/>
                  </a:lnTo>
                  <a:lnTo>
                    <a:pt x="146" y="321"/>
                  </a:lnTo>
                  <a:lnTo>
                    <a:pt x="146" y="316"/>
                  </a:lnTo>
                  <a:lnTo>
                    <a:pt x="155" y="319"/>
                  </a:lnTo>
                  <a:lnTo>
                    <a:pt x="168" y="309"/>
                  </a:lnTo>
                  <a:lnTo>
                    <a:pt x="173" y="310"/>
                  </a:lnTo>
                  <a:lnTo>
                    <a:pt x="185" y="301"/>
                  </a:lnTo>
                  <a:lnTo>
                    <a:pt x="186" y="300"/>
                  </a:lnTo>
                  <a:lnTo>
                    <a:pt x="185" y="294"/>
                  </a:lnTo>
                  <a:lnTo>
                    <a:pt x="189" y="289"/>
                  </a:lnTo>
                  <a:lnTo>
                    <a:pt x="185" y="282"/>
                  </a:lnTo>
                  <a:lnTo>
                    <a:pt x="188" y="270"/>
                  </a:lnTo>
                  <a:lnTo>
                    <a:pt x="195" y="258"/>
                  </a:lnTo>
                  <a:lnTo>
                    <a:pt x="200" y="249"/>
                  </a:lnTo>
                  <a:lnTo>
                    <a:pt x="203" y="236"/>
                  </a:lnTo>
                  <a:lnTo>
                    <a:pt x="204" y="229"/>
                  </a:lnTo>
                  <a:lnTo>
                    <a:pt x="208" y="224"/>
                  </a:lnTo>
                  <a:lnTo>
                    <a:pt x="211" y="212"/>
                  </a:lnTo>
                  <a:lnTo>
                    <a:pt x="214" y="209"/>
                  </a:lnTo>
                  <a:lnTo>
                    <a:pt x="215" y="202"/>
                  </a:lnTo>
                  <a:lnTo>
                    <a:pt x="215" y="190"/>
                  </a:lnTo>
                  <a:lnTo>
                    <a:pt x="222" y="187"/>
                  </a:lnTo>
                  <a:lnTo>
                    <a:pt x="227" y="193"/>
                  </a:lnTo>
                  <a:lnTo>
                    <a:pt x="228" y="197"/>
                  </a:lnTo>
                  <a:lnTo>
                    <a:pt x="241" y="198"/>
                  </a:lnTo>
                  <a:lnTo>
                    <a:pt x="247" y="195"/>
                  </a:lnTo>
                  <a:lnTo>
                    <a:pt x="250" y="190"/>
                  </a:lnTo>
                  <a:lnTo>
                    <a:pt x="253" y="176"/>
                  </a:lnTo>
                  <a:lnTo>
                    <a:pt x="255" y="171"/>
                  </a:lnTo>
                  <a:lnTo>
                    <a:pt x="257" y="162"/>
                  </a:lnTo>
                  <a:lnTo>
                    <a:pt x="260" y="155"/>
                  </a:lnTo>
                  <a:lnTo>
                    <a:pt x="265" y="156"/>
                  </a:lnTo>
                  <a:lnTo>
                    <a:pt x="272" y="155"/>
                  </a:lnTo>
                  <a:lnTo>
                    <a:pt x="277" y="141"/>
                  </a:lnTo>
                  <a:lnTo>
                    <a:pt x="283" y="141"/>
                  </a:lnTo>
                  <a:lnTo>
                    <a:pt x="287" y="134"/>
                  </a:lnTo>
                  <a:lnTo>
                    <a:pt x="291" y="122"/>
                  </a:lnTo>
                  <a:lnTo>
                    <a:pt x="296" y="117"/>
                  </a:lnTo>
                  <a:lnTo>
                    <a:pt x="295" y="103"/>
                  </a:lnTo>
                  <a:lnTo>
                    <a:pt x="297" y="97"/>
                  </a:lnTo>
                  <a:lnTo>
                    <a:pt x="296" y="91"/>
                  </a:lnTo>
                  <a:lnTo>
                    <a:pt x="303" y="88"/>
                  </a:lnTo>
                  <a:lnTo>
                    <a:pt x="337" y="106"/>
                  </a:lnTo>
                  <a:lnTo>
                    <a:pt x="341" y="101"/>
                  </a:lnTo>
                  <a:lnTo>
                    <a:pt x="343" y="88"/>
                  </a:lnTo>
                  <a:lnTo>
                    <a:pt x="342" y="86"/>
                  </a:lnTo>
                  <a:lnTo>
                    <a:pt x="337" y="80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4416042" y="1327456"/>
              <a:ext cx="19833" cy="21155"/>
            </a:xfrm>
            <a:custGeom>
              <a:avLst/>
              <a:gdLst>
                <a:gd name="T0" fmla="*/ 0 w 15"/>
                <a:gd name="T1" fmla="*/ 6 h 17"/>
                <a:gd name="T2" fmla="*/ 6 w 15"/>
                <a:gd name="T3" fmla="*/ 9 h 17"/>
                <a:gd name="T4" fmla="*/ 10 w 15"/>
                <a:gd name="T5" fmla="*/ 11 h 17"/>
                <a:gd name="T6" fmla="*/ 11 w 15"/>
                <a:gd name="T7" fmla="*/ 17 h 17"/>
                <a:gd name="T8" fmla="*/ 14 w 15"/>
                <a:gd name="T9" fmla="*/ 11 h 17"/>
                <a:gd name="T10" fmla="*/ 15 w 15"/>
                <a:gd name="T11" fmla="*/ 6 h 17"/>
                <a:gd name="T12" fmla="*/ 7 w 15"/>
                <a:gd name="T13" fmla="*/ 0 h 17"/>
                <a:gd name="T14" fmla="*/ 0 w 15"/>
                <a:gd name="T15" fmla="*/ 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7">
                  <a:moveTo>
                    <a:pt x="0" y="6"/>
                  </a:moveTo>
                  <a:lnTo>
                    <a:pt x="6" y="9"/>
                  </a:lnTo>
                  <a:lnTo>
                    <a:pt x="10" y="11"/>
                  </a:lnTo>
                  <a:lnTo>
                    <a:pt x="11" y="17"/>
                  </a:lnTo>
                  <a:lnTo>
                    <a:pt x="14" y="11"/>
                  </a:lnTo>
                  <a:lnTo>
                    <a:pt x="15" y="6"/>
                  </a:lnTo>
                  <a:lnTo>
                    <a:pt x="7" y="0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0" name="Freeform 9"/>
            <p:cNvSpPr>
              <a:spLocks noEditPoints="1"/>
            </p:cNvSpPr>
            <p:nvPr/>
          </p:nvSpPr>
          <p:spPr bwMode="auto">
            <a:xfrm>
              <a:off x="236668" y="0"/>
              <a:ext cx="651829" cy="474658"/>
            </a:xfrm>
            <a:custGeom>
              <a:avLst/>
              <a:gdLst>
                <a:gd name="T0" fmla="*/ 116 w 513"/>
                <a:gd name="T1" fmla="*/ 28 h 373"/>
                <a:gd name="T2" fmla="*/ 137 w 513"/>
                <a:gd name="T3" fmla="*/ 29 h 373"/>
                <a:gd name="T4" fmla="*/ 133 w 513"/>
                <a:gd name="T5" fmla="*/ 24 h 373"/>
                <a:gd name="T6" fmla="*/ 150 w 513"/>
                <a:gd name="T7" fmla="*/ 65 h 373"/>
                <a:gd name="T8" fmla="*/ 133 w 513"/>
                <a:gd name="T9" fmla="*/ 70 h 373"/>
                <a:gd name="T10" fmla="*/ 141 w 513"/>
                <a:gd name="T11" fmla="*/ 97 h 373"/>
                <a:gd name="T12" fmla="*/ 153 w 513"/>
                <a:gd name="T13" fmla="*/ 97 h 373"/>
                <a:gd name="T14" fmla="*/ 137 w 513"/>
                <a:gd name="T15" fmla="*/ 71 h 373"/>
                <a:gd name="T16" fmla="*/ 338 w 513"/>
                <a:gd name="T17" fmla="*/ 48 h 373"/>
                <a:gd name="T18" fmla="*/ 148 w 513"/>
                <a:gd name="T19" fmla="*/ 11 h 373"/>
                <a:gd name="T20" fmla="*/ 162 w 513"/>
                <a:gd name="T21" fmla="*/ 28 h 373"/>
                <a:gd name="T22" fmla="*/ 154 w 513"/>
                <a:gd name="T23" fmla="*/ 43 h 373"/>
                <a:gd name="T24" fmla="*/ 145 w 513"/>
                <a:gd name="T25" fmla="*/ 51 h 373"/>
                <a:gd name="T26" fmla="*/ 158 w 513"/>
                <a:gd name="T27" fmla="*/ 70 h 373"/>
                <a:gd name="T28" fmla="*/ 158 w 513"/>
                <a:gd name="T29" fmla="*/ 97 h 373"/>
                <a:gd name="T30" fmla="*/ 146 w 513"/>
                <a:gd name="T31" fmla="*/ 124 h 373"/>
                <a:gd name="T32" fmla="*/ 141 w 513"/>
                <a:gd name="T33" fmla="*/ 154 h 373"/>
                <a:gd name="T34" fmla="*/ 112 w 513"/>
                <a:gd name="T35" fmla="*/ 174 h 373"/>
                <a:gd name="T36" fmla="*/ 95 w 513"/>
                <a:gd name="T37" fmla="*/ 178 h 373"/>
                <a:gd name="T38" fmla="*/ 92 w 513"/>
                <a:gd name="T39" fmla="*/ 165 h 373"/>
                <a:gd name="T40" fmla="*/ 106 w 513"/>
                <a:gd name="T41" fmla="*/ 162 h 373"/>
                <a:gd name="T42" fmla="*/ 114 w 513"/>
                <a:gd name="T43" fmla="*/ 154 h 373"/>
                <a:gd name="T44" fmla="*/ 131 w 513"/>
                <a:gd name="T45" fmla="*/ 140 h 373"/>
                <a:gd name="T46" fmla="*/ 129 w 513"/>
                <a:gd name="T47" fmla="*/ 131 h 373"/>
                <a:gd name="T48" fmla="*/ 139 w 513"/>
                <a:gd name="T49" fmla="*/ 116 h 373"/>
                <a:gd name="T50" fmla="*/ 116 w 513"/>
                <a:gd name="T51" fmla="*/ 123 h 373"/>
                <a:gd name="T52" fmla="*/ 99 w 513"/>
                <a:gd name="T53" fmla="*/ 144 h 373"/>
                <a:gd name="T54" fmla="*/ 92 w 513"/>
                <a:gd name="T55" fmla="*/ 135 h 373"/>
                <a:gd name="T56" fmla="*/ 119 w 513"/>
                <a:gd name="T57" fmla="*/ 113 h 373"/>
                <a:gd name="T58" fmla="*/ 131 w 513"/>
                <a:gd name="T59" fmla="*/ 100 h 373"/>
                <a:gd name="T60" fmla="*/ 122 w 513"/>
                <a:gd name="T61" fmla="*/ 89 h 373"/>
                <a:gd name="T62" fmla="*/ 110 w 513"/>
                <a:gd name="T63" fmla="*/ 69 h 373"/>
                <a:gd name="T64" fmla="*/ 77 w 513"/>
                <a:gd name="T65" fmla="*/ 63 h 373"/>
                <a:gd name="T66" fmla="*/ 45 w 513"/>
                <a:gd name="T67" fmla="*/ 44 h 373"/>
                <a:gd name="T68" fmla="*/ 14 w 513"/>
                <a:gd name="T69" fmla="*/ 20 h 373"/>
                <a:gd name="T70" fmla="*/ 8 w 513"/>
                <a:gd name="T71" fmla="*/ 43 h 373"/>
                <a:gd name="T72" fmla="*/ 8 w 513"/>
                <a:gd name="T73" fmla="*/ 67 h 373"/>
                <a:gd name="T74" fmla="*/ 14 w 513"/>
                <a:gd name="T75" fmla="*/ 119 h 373"/>
                <a:gd name="T76" fmla="*/ 14 w 513"/>
                <a:gd name="T77" fmla="*/ 162 h 373"/>
                <a:gd name="T78" fmla="*/ 34 w 513"/>
                <a:gd name="T79" fmla="*/ 169 h 373"/>
                <a:gd name="T80" fmla="*/ 10 w 513"/>
                <a:gd name="T81" fmla="*/ 181 h 373"/>
                <a:gd name="T82" fmla="*/ 28 w 513"/>
                <a:gd name="T83" fmla="*/ 197 h 373"/>
                <a:gd name="T84" fmla="*/ 18 w 513"/>
                <a:gd name="T85" fmla="*/ 205 h 373"/>
                <a:gd name="T86" fmla="*/ 12 w 513"/>
                <a:gd name="T87" fmla="*/ 215 h 373"/>
                <a:gd name="T88" fmla="*/ 0 w 513"/>
                <a:gd name="T89" fmla="*/ 230 h 373"/>
                <a:gd name="T90" fmla="*/ 27 w 513"/>
                <a:gd name="T91" fmla="*/ 238 h 373"/>
                <a:gd name="T92" fmla="*/ 41 w 513"/>
                <a:gd name="T93" fmla="*/ 242 h 373"/>
                <a:gd name="T94" fmla="*/ 58 w 513"/>
                <a:gd name="T95" fmla="*/ 255 h 373"/>
                <a:gd name="T96" fmla="*/ 68 w 513"/>
                <a:gd name="T97" fmla="*/ 312 h 373"/>
                <a:gd name="T98" fmla="*/ 89 w 513"/>
                <a:gd name="T99" fmla="*/ 324 h 373"/>
                <a:gd name="T100" fmla="*/ 121 w 513"/>
                <a:gd name="T101" fmla="*/ 327 h 373"/>
                <a:gd name="T102" fmla="*/ 150 w 513"/>
                <a:gd name="T103" fmla="*/ 327 h 373"/>
                <a:gd name="T104" fmla="*/ 171 w 513"/>
                <a:gd name="T105" fmla="*/ 342 h 373"/>
                <a:gd name="T106" fmla="*/ 215 w 513"/>
                <a:gd name="T107" fmla="*/ 342 h 373"/>
                <a:gd name="T108" fmla="*/ 246 w 513"/>
                <a:gd name="T109" fmla="*/ 345 h 373"/>
                <a:gd name="T110" fmla="*/ 290 w 513"/>
                <a:gd name="T111" fmla="*/ 342 h 373"/>
                <a:gd name="T112" fmla="*/ 324 w 513"/>
                <a:gd name="T113" fmla="*/ 342 h 373"/>
                <a:gd name="T114" fmla="*/ 464 w 513"/>
                <a:gd name="T115" fmla="*/ 347 h 373"/>
                <a:gd name="T116" fmla="*/ 513 w 513"/>
                <a:gd name="T117" fmla="*/ 9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3" h="373">
                  <a:moveTo>
                    <a:pt x="123" y="43"/>
                  </a:moveTo>
                  <a:lnTo>
                    <a:pt x="125" y="36"/>
                  </a:lnTo>
                  <a:lnTo>
                    <a:pt x="121" y="31"/>
                  </a:lnTo>
                  <a:lnTo>
                    <a:pt x="116" y="28"/>
                  </a:lnTo>
                  <a:lnTo>
                    <a:pt x="115" y="36"/>
                  </a:lnTo>
                  <a:lnTo>
                    <a:pt x="118" y="43"/>
                  </a:lnTo>
                  <a:lnTo>
                    <a:pt x="123" y="43"/>
                  </a:lnTo>
                  <a:close/>
                  <a:moveTo>
                    <a:pt x="137" y="29"/>
                  </a:moveTo>
                  <a:lnTo>
                    <a:pt x="139" y="35"/>
                  </a:lnTo>
                  <a:lnTo>
                    <a:pt x="142" y="29"/>
                  </a:lnTo>
                  <a:lnTo>
                    <a:pt x="137" y="24"/>
                  </a:lnTo>
                  <a:lnTo>
                    <a:pt x="133" y="24"/>
                  </a:lnTo>
                  <a:lnTo>
                    <a:pt x="130" y="31"/>
                  </a:lnTo>
                  <a:lnTo>
                    <a:pt x="135" y="35"/>
                  </a:lnTo>
                  <a:lnTo>
                    <a:pt x="137" y="29"/>
                  </a:lnTo>
                  <a:close/>
                  <a:moveTo>
                    <a:pt x="150" y="65"/>
                  </a:moveTo>
                  <a:lnTo>
                    <a:pt x="148" y="59"/>
                  </a:lnTo>
                  <a:lnTo>
                    <a:pt x="146" y="59"/>
                  </a:lnTo>
                  <a:lnTo>
                    <a:pt x="139" y="63"/>
                  </a:lnTo>
                  <a:lnTo>
                    <a:pt x="133" y="70"/>
                  </a:lnTo>
                  <a:lnTo>
                    <a:pt x="135" y="77"/>
                  </a:lnTo>
                  <a:lnTo>
                    <a:pt x="141" y="84"/>
                  </a:lnTo>
                  <a:lnTo>
                    <a:pt x="139" y="90"/>
                  </a:lnTo>
                  <a:lnTo>
                    <a:pt x="141" y="97"/>
                  </a:lnTo>
                  <a:lnTo>
                    <a:pt x="146" y="103"/>
                  </a:lnTo>
                  <a:lnTo>
                    <a:pt x="146" y="105"/>
                  </a:lnTo>
                  <a:lnTo>
                    <a:pt x="153" y="103"/>
                  </a:lnTo>
                  <a:lnTo>
                    <a:pt x="153" y="97"/>
                  </a:lnTo>
                  <a:lnTo>
                    <a:pt x="148" y="92"/>
                  </a:lnTo>
                  <a:lnTo>
                    <a:pt x="142" y="92"/>
                  </a:lnTo>
                  <a:lnTo>
                    <a:pt x="142" y="78"/>
                  </a:lnTo>
                  <a:lnTo>
                    <a:pt x="137" y="71"/>
                  </a:lnTo>
                  <a:lnTo>
                    <a:pt x="144" y="67"/>
                  </a:lnTo>
                  <a:lnTo>
                    <a:pt x="150" y="65"/>
                  </a:lnTo>
                  <a:close/>
                  <a:moveTo>
                    <a:pt x="452" y="74"/>
                  </a:moveTo>
                  <a:lnTo>
                    <a:pt x="338" y="48"/>
                  </a:lnTo>
                  <a:lnTo>
                    <a:pt x="240" y="23"/>
                  </a:lnTo>
                  <a:lnTo>
                    <a:pt x="153" y="0"/>
                  </a:lnTo>
                  <a:lnTo>
                    <a:pt x="148" y="4"/>
                  </a:lnTo>
                  <a:lnTo>
                    <a:pt x="148" y="11"/>
                  </a:lnTo>
                  <a:lnTo>
                    <a:pt x="152" y="16"/>
                  </a:lnTo>
                  <a:lnTo>
                    <a:pt x="152" y="19"/>
                  </a:lnTo>
                  <a:lnTo>
                    <a:pt x="156" y="25"/>
                  </a:lnTo>
                  <a:lnTo>
                    <a:pt x="162" y="28"/>
                  </a:lnTo>
                  <a:lnTo>
                    <a:pt x="161" y="34"/>
                  </a:lnTo>
                  <a:lnTo>
                    <a:pt x="161" y="40"/>
                  </a:lnTo>
                  <a:lnTo>
                    <a:pt x="160" y="46"/>
                  </a:lnTo>
                  <a:lnTo>
                    <a:pt x="154" y="43"/>
                  </a:lnTo>
                  <a:lnTo>
                    <a:pt x="157" y="50"/>
                  </a:lnTo>
                  <a:lnTo>
                    <a:pt x="156" y="55"/>
                  </a:lnTo>
                  <a:lnTo>
                    <a:pt x="149" y="52"/>
                  </a:lnTo>
                  <a:lnTo>
                    <a:pt x="145" y="51"/>
                  </a:lnTo>
                  <a:lnTo>
                    <a:pt x="145" y="58"/>
                  </a:lnTo>
                  <a:lnTo>
                    <a:pt x="150" y="57"/>
                  </a:lnTo>
                  <a:lnTo>
                    <a:pt x="153" y="63"/>
                  </a:lnTo>
                  <a:lnTo>
                    <a:pt x="158" y="70"/>
                  </a:lnTo>
                  <a:lnTo>
                    <a:pt x="156" y="75"/>
                  </a:lnTo>
                  <a:lnTo>
                    <a:pt x="157" y="78"/>
                  </a:lnTo>
                  <a:lnTo>
                    <a:pt x="156" y="92"/>
                  </a:lnTo>
                  <a:lnTo>
                    <a:pt x="158" y="97"/>
                  </a:lnTo>
                  <a:lnTo>
                    <a:pt x="160" y="104"/>
                  </a:lnTo>
                  <a:lnTo>
                    <a:pt x="153" y="109"/>
                  </a:lnTo>
                  <a:lnTo>
                    <a:pt x="146" y="119"/>
                  </a:lnTo>
                  <a:lnTo>
                    <a:pt x="146" y="124"/>
                  </a:lnTo>
                  <a:lnTo>
                    <a:pt x="141" y="128"/>
                  </a:lnTo>
                  <a:lnTo>
                    <a:pt x="145" y="135"/>
                  </a:lnTo>
                  <a:lnTo>
                    <a:pt x="139" y="140"/>
                  </a:lnTo>
                  <a:lnTo>
                    <a:pt x="141" y="154"/>
                  </a:lnTo>
                  <a:lnTo>
                    <a:pt x="134" y="161"/>
                  </a:lnTo>
                  <a:lnTo>
                    <a:pt x="122" y="165"/>
                  </a:lnTo>
                  <a:lnTo>
                    <a:pt x="119" y="169"/>
                  </a:lnTo>
                  <a:lnTo>
                    <a:pt x="112" y="174"/>
                  </a:lnTo>
                  <a:lnTo>
                    <a:pt x="107" y="174"/>
                  </a:lnTo>
                  <a:lnTo>
                    <a:pt x="103" y="167"/>
                  </a:lnTo>
                  <a:lnTo>
                    <a:pt x="96" y="172"/>
                  </a:lnTo>
                  <a:lnTo>
                    <a:pt x="95" y="178"/>
                  </a:lnTo>
                  <a:lnTo>
                    <a:pt x="92" y="173"/>
                  </a:lnTo>
                  <a:lnTo>
                    <a:pt x="92" y="167"/>
                  </a:lnTo>
                  <a:lnTo>
                    <a:pt x="87" y="166"/>
                  </a:lnTo>
                  <a:lnTo>
                    <a:pt x="92" y="165"/>
                  </a:lnTo>
                  <a:lnTo>
                    <a:pt x="98" y="159"/>
                  </a:lnTo>
                  <a:lnTo>
                    <a:pt x="110" y="150"/>
                  </a:lnTo>
                  <a:lnTo>
                    <a:pt x="108" y="157"/>
                  </a:lnTo>
                  <a:lnTo>
                    <a:pt x="106" y="162"/>
                  </a:lnTo>
                  <a:lnTo>
                    <a:pt x="106" y="169"/>
                  </a:lnTo>
                  <a:lnTo>
                    <a:pt x="108" y="166"/>
                  </a:lnTo>
                  <a:lnTo>
                    <a:pt x="110" y="159"/>
                  </a:lnTo>
                  <a:lnTo>
                    <a:pt x="114" y="154"/>
                  </a:lnTo>
                  <a:lnTo>
                    <a:pt x="121" y="153"/>
                  </a:lnTo>
                  <a:lnTo>
                    <a:pt x="115" y="159"/>
                  </a:lnTo>
                  <a:lnTo>
                    <a:pt x="121" y="163"/>
                  </a:lnTo>
                  <a:lnTo>
                    <a:pt x="131" y="140"/>
                  </a:lnTo>
                  <a:lnTo>
                    <a:pt x="129" y="135"/>
                  </a:lnTo>
                  <a:lnTo>
                    <a:pt x="122" y="135"/>
                  </a:lnTo>
                  <a:lnTo>
                    <a:pt x="122" y="130"/>
                  </a:lnTo>
                  <a:lnTo>
                    <a:pt x="129" y="131"/>
                  </a:lnTo>
                  <a:lnTo>
                    <a:pt x="129" y="124"/>
                  </a:lnTo>
                  <a:lnTo>
                    <a:pt x="127" y="119"/>
                  </a:lnTo>
                  <a:lnTo>
                    <a:pt x="134" y="119"/>
                  </a:lnTo>
                  <a:lnTo>
                    <a:pt x="139" y="116"/>
                  </a:lnTo>
                  <a:lnTo>
                    <a:pt x="139" y="109"/>
                  </a:lnTo>
                  <a:lnTo>
                    <a:pt x="137" y="103"/>
                  </a:lnTo>
                  <a:lnTo>
                    <a:pt x="122" y="116"/>
                  </a:lnTo>
                  <a:lnTo>
                    <a:pt x="116" y="123"/>
                  </a:lnTo>
                  <a:lnTo>
                    <a:pt x="104" y="127"/>
                  </a:lnTo>
                  <a:lnTo>
                    <a:pt x="92" y="139"/>
                  </a:lnTo>
                  <a:lnTo>
                    <a:pt x="93" y="146"/>
                  </a:lnTo>
                  <a:lnTo>
                    <a:pt x="99" y="144"/>
                  </a:lnTo>
                  <a:lnTo>
                    <a:pt x="106" y="144"/>
                  </a:lnTo>
                  <a:lnTo>
                    <a:pt x="93" y="147"/>
                  </a:lnTo>
                  <a:lnTo>
                    <a:pt x="88" y="142"/>
                  </a:lnTo>
                  <a:lnTo>
                    <a:pt x="92" y="135"/>
                  </a:lnTo>
                  <a:lnTo>
                    <a:pt x="104" y="124"/>
                  </a:lnTo>
                  <a:lnTo>
                    <a:pt x="110" y="121"/>
                  </a:lnTo>
                  <a:lnTo>
                    <a:pt x="121" y="108"/>
                  </a:lnTo>
                  <a:lnTo>
                    <a:pt x="119" y="113"/>
                  </a:lnTo>
                  <a:lnTo>
                    <a:pt x="119" y="119"/>
                  </a:lnTo>
                  <a:lnTo>
                    <a:pt x="122" y="113"/>
                  </a:lnTo>
                  <a:lnTo>
                    <a:pt x="129" y="108"/>
                  </a:lnTo>
                  <a:lnTo>
                    <a:pt x="131" y="100"/>
                  </a:lnTo>
                  <a:lnTo>
                    <a:pt x="127" y="84"/>
                  </a:lnTo>
                  <a:lnTo>
                    <a:pt x="130" y="77"/>
                  </a:lnTo>
                  <a:lnTo>
                    <a:pt x="123" y="82"/>
                  </a:lnTo>
                  <a:lnTo>
                    <a:pt x="122" y="89"/>
                  </a:lnTo>
                  <a:lnTo>
                    <a:pt x="118" y="80"/>
                  </a:lnTo>
                  <a:lnTo>
                    <a:pt x="111" y="81"/>
                  </a:lnTo>
                  <a:lnTo>
                    <a:pt x="111" y="75"/>
                  </a:lnTo>
                  <a:lnTo>
                    <a:pt x="110" y="69"/>
                  </a:lnTo>
                  <a:lnTo>
                    <a:pt x="103" y="70"/>
                  </a:lnTo>
                  <a:lnTo>
                    <a:pt x="96" y="71"/>
                  </a:lnTo>
                  <a:lnTo>
                    <a:pt x="89" y="66"/>
                  </a:lnTo>
                  <a:lnTo>
                    <a:pt x="77" y="63"/>
                  </a:lnTo>
                  <a:lnTo>
                    <a:pt x="70" y="59"/>
                  </a:lnTo>
                  <a:lnTo>
                    <a:pt x="58" y="55"/>
                  </a:lnTo>
                  <a:lnTo>
                    <a:pt x="49" y="50"/>
                  </a:lnTo>
                  <a:lnTo>
                    <a:pt x="45" y="44"/>
                  </a:lnTo>
                  <a:lnTo>
                    <a:pt x="38" y="40"/>
                  </a:lnTo>
                  <a:lnTo>
                    <a:pt x="31" y="35"/>
                  </a:lnTo>
                  <a:lnTo>
                    <a:pt x="20" y="24"/>
                  </a:lnTo>
                  <a:lnTo>
                    <a:pt x="14" y="20"/>
                  </a:lnTo>
                  <a:lnTo>
                    <a:pt x="15" y="28"/>
                  </a:lnTo>
                  <a:lnTo>
                    <a:pt x="14" y="29"/>
                  </a:lnTo>
                  <a:lnTo>
                    <a:pt x="12" y="36"/>
                  </a:lnTo>
                  <a:lnTo>
                    <a:pt x="8" y="43"/>
                  </a:lnTo>
                  <a:lnTo>
                    <a:pt x="8" y="50"/>
                  </a:lnTo>
                  <a:lnTo>
                    <a:pt x="7" y="55"/>
                  </a:lnTo>
                  <a:lnTo>
                    <a:pt x="7" y="62"/>
                  </a:lnTo>
                  <a:lnTo>
                    <a:pt x="8" y="67"/>
                  </a:lnTo>
                  <a:lnTo>
                    <a:pt x="12" y="75"/>
                  </a:lnTo>
                  <a:lnTo>
                    <a:pt x="15" y="88"/>
                  </a:lnTo>
                  <a:lnTo>
                    <a:pt x="16" y="94"/>
                  </a:lnTo>
                  <a:lnTo>
                    <a:pt x="14" y="119"/>
                  </a:lnTo>
                  <a:lnTo>
                    <a:pt x="15" y="135"/>
                  </a:lnTo>
                  <a:lnTo>
                    <a:pt x="14" y="154"/>
                  </a:lnTo>
                  <a:lnTo>
                    <a:pt x="11" y="161"/>
                  </a:lnTo>
                  <a:lnTo>
                    <a:pt x="14" y="162"/>
                  </a:lnTo>
                  <a:lnTo>
                    <a:pt x="15" y="157"/>
                  </a:lnTo>
                  <a:lnTo>
                    <a:pt x="22" y="161"/>
                  </a:lnTo>
                  <a:lnTo>
                    <a:pt x="27" y="167"/>
                  </a:lnTo>
                  <a:lnTo>
                    <a:pt x="34" y="169"/>
                  </a:lnTo>
                  <a:lnTo>
                    <a:pt x="23" y="170"/>
                  </a:lnTo>
                  <a:lnTo>
                    <a:pt x="14" y="176"/>
                  </a:lnTo>
                  <a:lnTo>
                    <a:pt x="12" y="169"/>
                  </a:lnTo>
                  <a:lnTo>
                    <a:pt x="10" y="181"/>
                  </a:lnTo>
                  <a:lnTo>
                    <a:pt x="12" y="188"/>
                  </a:lnTo>
                  <a:lnTo>
                    <a:pt x="14" y="188"/>
                  </a:lnTo>
                  <a:lnTo>
                    <a:pt x="26" y="192"/>
                  </a:lnTo>
                  <a:lnTo>
                    <a:pt x="28" y="197"/>
                  </a:lnTo>
                  <a:lnTo>
                    <a:pt x="26" y="197"/>
                  </a:lnTo>
                  <a:lnTo>
                    <a:pt x="19" y="193"/>
                  </a:lnTo>
                  <a:lnTo>
                    <a:pt x="15" y="200"/>
                  </a:lnTo>
                  <a:lnTo>
                    <a:pt x="18" y="205"/>
                  </a:lnTo>
                  <a:lnTo>
                    <a:pt x="12" y="212"/>
                  </a:lnTo>
                  <a:lnTo>
                    <a:pt x="16" y="219"/>
                  </a:lnTo>
                  <a:lnTo>
                    <a:pt x="16" y="220"/>
                  </a:lnTo>
                  <a:lnTo>
                    <a:pt x="12" y="215"/>
                  </a:lnTo>
                  <a:lnTo>
                    <a:pt x="7" y="216"/>
                  </a:lnTo>
                  <a:lnTo>
                    <a:pt x="8" y="204"/>
                  </a:lnTo>
                  <a:lnTo>
                    <a:pt x="8" y="197"/>
                  </a:lnTo>
                  <a:lnTo>
                    <a:pt x="0" y="230"/>
                  </a:lnTo>
                  <a:lnTo>
                    <a:pt x="5" y="228"/>
                  </a:lnTo>
                  <a:lnTo>
                    <a:pt x="11" y="235"/>
                  </a:lnTo>
                  <a:lnTo>
                    <a:pt x="24" y="232"/>
                  </a:lnTo>
                  <a:lnTo>
                    <a:pt x="27" y="238"/>
                  </a:lnTo>
                  <a:lnTo>
                    <a:pt x="34" y="239"/>
                  </a:lnTo>
                  <a:lnTo>
                    <a:pt x="35" y="241"/>
                  </a:lnTo>
                  <a:lnTo>
                    <a:pt x="38" y="242"/>
                  </a:lnTo>
                  <a:lnTo>
                    <a:pt x="41" y="242"/>
                  </a:lnTo>
                  <a:lnTo>
                    <a:pt x="42" y="249"/>
                  </a:lnTo>
                  <a:lnTo>
                    <a:pt x="47" y="254"/>
                  </a:lnTo>
                  <a:lnTo>
                    <a:pt x="54" y="254"/>
                  </a:lnTo>
                  <a:lnTo>
                    <a:pt x="58" y="255"/>
                  </a:lnTo>
                  <a:lnTo>
                    <a:pt x="62" y="262"/>
                  </a:lnTo>
                  <a:lnTo>
                    <a:pt x="69" y="268"/>
                  </a:lnTo>
                  <a:lnTo>
                    <a:pt x="72" y="280"/>
                  </a:lnTo>
                  <a:lnTo>
                    <a:pt x="68" y="312"/>
                  </a:lnTo>
                  <a:lnTo>
                    <a:pt x="70" y="316"/>
                  </a:lnTo>
                  <a:lnTo>
                    <a:pt x="80" y="320"/>
                  </a:lnTo>
                  <a:lnTo>
                    <a:pt x="87" y="324"/>
                  </a:lnTo>
                  <a:lnTo>
                    <a:pt x="89" y="324"/>
                  </a:lnTo>
                  <a:lnTo>
                    <a:pt x="96" y="329"/>
                  </a:lnTo>
                  <a:lnTo>
                    <a:pt x="103" y="330"/>
                  </a:lnTo>
                  <a:lnTo>
                    <a:pt x="115" y="329"/>
                  </a:lnTo>
                  <a:lnTo>
                    <a:pt x="121" y="327"/>
                  </a:lnTo>
                  <a:lnTo>
                    <a:pt x="127" y="323"/>
                  </a:lnTo>
                  <a:lnTo>
                    <a:pt x="134" y="323"/>
                  </a:lnTo>
                  <a:lnTo>
                    <a:pt x="139" y="326"/>
                  </a:lnTo>
                  <a:lnTo>
                    <a:pt x="150" y="327"/>
                  </a:lnTo>
                  <a:lnTo>
                    <a:pt x="157" y="330"/>
                  </a:lnTo>
                  <a:lnTo>
                    <a:pt x="164" y="331"/>
                  </a:lnTo>
                  <a:lnTo>
                    <a:pt x="169" y="337"/>
                  </a:lnTo>
                  <a:lnTo>
                    <a:pt x="171" y="342"/>
                  </a:lnTo>
                  <a:lnTo>
                    <a:pt x="184" y="342"/>
                  </a:lnTo>
                  <a:lnTo>
                    <a:pt x="190" y="343"/>
                  </a:lnTo>
                  <a:lnTo>
                    <a:pt x="209" y="339"/>
                  </a:lnTo>
                  <a:lnTo>
                    <a:pt x="215" y="342"/>
                  </a:lnTo>
                  <a:lnTo>
                    <a:pt x="222" y="347"/>
                  </a:lnTo>
                  <a:lnTo>
                    <a:pt x="227" y="349"/>
                  </a:lnTo>
                  <a:lnTo>
                    <a:pt x="234" y="347"/>
                  </a:lnTo>
                  <a:lnTo>
                    <a:pt x="246" y="345"/>
                  </a:lnTo>
                  <a:lnTo>
                    <a:pt x="259" y="343"/>
                  </a:lnTo>
                  <a:lnTo>
                    <a:pt x="279" y="343"/>
                  </a:lnTo>
                  <a:lnTo>
                    <a:pt x="284" y="341"/>
                  </a:lnTo>
                  <a:lnTo>
                    <a:pt x="290" y="342"/>
                  </a:lnTo>
                  <a:lnTo>
                    <a:pt x="303" y="343"/>
                  </a:lnTo>
                  <a:lnTo>
                    <a:pt x="310" y="345"/>
                  </a:lnTo>
                  <a:lnTo>
                    <a:pt x="317" y="346"/>
                  </a:lnTo>
                  <a:lnTo>
                    <a:pt x="324" y="342"/>
                  </a:lnTo>
                  <a:lnTo>
                    <a:pt x="384" y="357"/>
                  </a:lnTo>
                  <a:lnTo>
                    <a:pt x="464" y="373"/>
                  </a:lnTo>
                  <a:lnTo>
                    <a:pt x="462" y="366"/>
                  </a:lnTo>
                  <a:lnTo>
                    <a:pt x="464" y="347"/>
                  </a:lnTo>
                  <a:lnTo>
                    <a:pt x="460" y="335"/>
                  </a:lnTo>
                  <a:lnTo>
                    <a:pt x="464" y="329"/>
                  </a:lnTo>
                  <a:lnTo>
                    <a:pt x="466" y="310"/>
                  </a:lnTo>
                  <a:lnTo>
                    <a:pt x="513" y="90"/>
                  </a:lnTo>
                  <a:lnTo>
                    <a:pt x="513" y="86"/>
                  </a:lnTo>
                  <a:lnTo>
                    <a:pt x="452" y="7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1" name="Freeform 10"/>
            <p:cNvSpPr>
              <a:spLocks noEditPoints="1"/>
            </p:cNvSpPr>
            <p:nvPr/>
          </p:nvSpPr>
          <p:spPr bwMode="auto">
            <a:xfrm>
              <a:off x="3840898" y="1297047"/>
              <a:ext cx="765535" cy="432349"/>
            </a:xfrm>
            <a:custGeom>
              <a:avLst/>
              <a:gdLst>
                <a:gd name="T0" fmla="*/ 556 w 602"/>
                <a:gd name="T1" fmla="*/ 213 h 340"/>
                <a:gd name="T2" fmla="*/ 541 w 602"/>
                <a:gd name="T3" fmla="*/ 220 h 340"/>
                <a:gd name="T4" fmla="*/ 530 w 602"/>
                <a:gd name="T5" fmla="*/ 203 h 340"/>
                <a:gd name="T6" fmla="*/ 510 w 602"/>
                <a:gd name="T7" fmla="*/ 191 h 340"/>
                <a:gd name="T8" fmla="*/ 476 w 602"/>
                <a:gd name="T9" fmla="*/ 184 h 340"/>
                <a:gd name="T10" fmla="*/ 503 w 602"/>
                <a:gd name="T11" fmla="*/ 189 h 340"/>
                <a:gd name="T12" fmla="*/ 522 w 602"/>
                <a:gd name="T13" fmla="*/ 186 h 340"/>
                <a:gd name="T14" fmla="*/ 547 w 602"/>
                <a:gd name="T15" fmla="*/ 207 h 340"/>
                <a:gd name="T16" fmla="*/ 552 w 602"/>
                <a:gd name="T17" fmla="*/ 190 h 340"/>
                <a:gd name="T18" fmla="*/ 525 w 602"/>
                <a:gd name="T19" fmla="*/ 179 h 340"/>
                <a:gd name="T20" fmla="*/ 525 w 602"/>
                <a:gd name="T21" fmla="*/ 174 h 340"/>
                <a:gd name="T22" fmla="*/ 537 w 602"/>
                <a:gd name="T23" fmla="*/ 166 h 340"/>
                <a:gd name="T24" fmla="*/ 548 w 602"/>
                <a:gd name="T25" fmla="*/ 153 h 340"/>
                <a:gd name="T26" fmla="*/ 532 w 602"/>
                <a:gd name="T27" fmla="*/ 145 h 340"/>
                <a:gd name="T28" fmla="*/ 505 w 602"/>
                <a:gd name="T29" fmla="*/ 132 h 340"/>
                <a:gd name="T30" fmla="*/ 487 w 602"/>
                <a:gd name="T31" fmla="*/ 113 h 340"/>
                <a:gd name="T32" fmla="*/ 482 w 602"/>
                <a:gd name="T33" fmla="*/ 106 h 340"/>
                <a:gd name="T34" fmla="*/ 505 w 602"/>
                <a:gd name="T35" fmla="*/ 128 h 340"/>
                <a:gd name="T36" fmla="*/ 529 w 602"/>
                <a:gd name="T37" fmla="*/ 140 h 340"/>
                <a:gd name="T38" fmla="*/ 534 w 602"/>
                <a:gd name="T39" fmla="*/ 121 h 340"/>
                <a:gd name="T40" fmla="*/ 521 w 602"/>
                <a:gd name="T41" fmla="*/ 110 h 340"/>
                <a:gd name="T42" fmla="*/ 509 w 602"/>
                <a:gd name="T43" fmla="*/ 99 h 340"/>
                <a:gd name="T44" fmla="*/ 487 w 602"/>
                <a:gd name="T45" fmla="*/ 99 h 340"/>
                <a:gd name="T46" fmla="*/ 467 w 602"/>
                <a:gd name="T47" fmla="*/ 83 h 340"/>
                <a:gd name="T48" fmla="*/ 448 w 602"/>
                <a:gd name="T49" fmla="*/ 83 h 340"/>
                <a:gd name="T50" fmla="*/ 455 w 602"/>
                <a:gd name="T51" fmla="*/ 60 h 340"/>
                <a:gd name="T52" fmla="*/ 464 w 602"/>
                <a:gd name="T53" fmla="*/ 48 h 340"/>
                <a:gd name="T54" fmla="*/ 453 w 602"/>
                <a:gd name="T55" fmla="*/ 29 h 340"/>
                <a:gd name="T56" fmla="*/ 428 w 602"/>
                <a:gd name="T57" fmla="*/ 21 h 340"/>
                <a:gd name="T58" fmla="*/ 413 w 602"/>
                <a:gd name="T59" fmla="*/ 0 h 340"/>
                <a:gd name="T60" fmla="*/ 360 w 602"/>
                <a:gd name="T61" fmla="*/ 0 h 340"/>
                <a:gd name="T62" fmla="*/ 353 w 602"/>
                <a:gd name="T63" fmla="*/ 29 h 340"/>
                <a:gd name="T64" fmla="*/ 334 w 602"/>
                <a:gd name="T65" fmla="*/ 53 h 340"/>
                <a:gd name="T66" fmla="*/ 314 w 602"/>
                <a:gd name="T67" fmla="*/ 74 h 340"/>
                <a:gd name="T68" fmla="*/ 304 w 602"/>
                <a:gd name="T69" fmla="*/ 107 h 340"/>
                <a:gd name="T70" fmla="*/ 279 w 602"/>
                <a:gd name="T71" fmla="*/ 99 h 340"/>
                <a:gd name="T72" fmla="*/ 268 w 602"/>
                <a:gd name="T73" fmla="*/ 124 h 340"/>
                <a:gd name="T74" fmla="*/ 257 w 602"/>
                <a:gd name="T75" fmla="*/ 161 h 340"/>
                <a:gd name="T76" fmla="*/ 246 w 602"/>
                <a:gd name="T77" fmla="*/ 201 h 340"/>
                <a:gd name="T78" fmla="*/ 230 w 602"/>
                <a:gd name="T79" fmla="*/ 222 h 340"/>
                <a:gd name="T80" fmla="*/ 203 w 602"/>
                <a:gd name="T81" fmla="*/ 233 h 340"/>
                <a:gd name="T82" fmla="*/ 174 w 602"/>
                <a:gd name="T83" fmla="*/ 248 h 340"/>
                <a:gd name="T84" fmla="*/ 141 w 602"/>
                <a:gd name="T85" fmla="*/ 256 h 340"/>
                <a:gd name="T86" fmla="*/ 116 w 602"/>
                <a:gd name="T87" fmla="*/ 231 h 340"/>
                <a:gd name="T88" fmla="*/ 66 w 602"/>
                <a:gd name="T89" fmla="*/ 289 h 340"/>
                <a:gd name="T90" fmla="*/ 47 w 602"/>
                <a:gd name="T91" fmla="*/ 309 h 340"/>
                <a:gd name="T92" fmla="*/ 19 w 602"/>
                <a:gd name="T93" fmla="*/ 331 h 340"/>
                <a:gd name="T94" fmla="*/ 38 w 602"/>
                <a:gd name="T95" fmla="*/ 336 h 340"/>
                <a:gd name="T96" fmla="*/ 154 w 602"/>
                <a:gd name="T97" fmla="*/ 317 h 340"/>
                <a:gd name="T98" fmla="*/ 422 w 602"/>
                <a:gd name="T99" fmla="*/ 275 h 340"/>
                <a:gd name="T100" fmla="*/ 586 w 602"/>
                <a:gd name="T101" fmla="*/ 241 h 340"/>
                <a:gd name="T102" fmla="*/ 593 w 602"/>
                <a:gd name="T103" fmla="*/ 232 h 340"/>
                <a:gd name="T104" fmla="*/ 581 w 602"/>
                <a:gd name="T105" fmla="*/ 206 h 340"/>
                <a:gd name="T106" fmla="*/ 578 w 602"/>
                <a:gd name="T107" fmla="*/ 105 h 340"/>
                <a:gd name="T108" fmla="*/ 575 w 602"/>
                <a:gd name="T109" fmla="*/ 129 h 340"/>
                <a:gd name="T110" fmla="*/ 570 w 602"/>
                <a:gd name="T111" fmla="*/ 160 h 340"/>
                <a:gd name="T112" fmla="*/ 581 w 602"/>
                <a:gd name="T113" fmla="*/ 159 h 340"/>
                <a:gd name="T114" fmla="*/ 593 w 602"/>
                <a:gd name="T115" fmla="*/ 144 h 340"/>
                <a:gd name="T116" fmla="*/ 597 w 602"/>
                <a:gd name="T117" fmla="*/ 113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02" h="340">
                  <a:moveTo>
                    <a:pt x="581" y="206"/>
                  </a:moveTo>
                  <a:lnTo>
                    <a:pt x="563" y="207"/>
                  </a:lnTo>
                  <a:lnTo>
                    <a:pt x="557" y="206"/>
                  </a:lnTo>
                  <a:lnTo>
                    <a:pt x="556" y="213"/>
                  </a:lnTo>
                  <a:lnTo>
                    <a:pt x="557" y="217"/>
                  </a:lnTo>
                  <a:lnTo>
                    <a:pt x="552" y="214"/>
                  </a:lnTo>
                  <a:lnTo>
                    <a:pt x="547" y="213"/>
                  </a:lnTo>
                  <a:lnTo>
                    <a:pt x="541" y="220"/>
                  </a:lnTo>
                  <a:lnTo>
                    <a:pt x="543" y="213"/>
                  </a:lnTo>
                  <a:lnTo>
                    <a:pt x="536" y="207"/>
                  </a:lnTo>
                  <a:lnTo>
                    <a:pt x="530" y="203"/>
                  </a:lnTo>
                  <a:lnTo>
                    <a:pt x="530" y="203"/>
                  </a:lnTo>
                  <a:lnTo>
                    <a:pt x="525" y="197"/>
                  </a:lnTo>
                  <a:lnTo>
                    <a:pt x="524" y="191"/>
                  </a:lnTo>
                  <a:lnTo>
                    <a:pt x="517" y="194"/>
                  </a:lnTo>
                  <a:lnTo>
                    <a:pt x="510" y="191"/>
                  </a:lnTo>
                  <a:lnTo>
                    <a:pt x="505" y="193"/>
                  </a:lnTo>
                  <a:lnTo>
                    <a:pt x="493" y="187"/>
                  </a:lnTo>
                  <a:lnTo>
                    <a:pt x="474" y="187"/>
                  </a:lnTo>
                  <a:lnTo>
                    <a:pt x="476" y="184"/>
                  </a:lnTo>
                  <a:lnTo>
                    <a:pt x="482" y="186"/>
                  </a:lnTo>
                  <a:lnTo>
                    <a:pt x="494" y="183"/>
                  </a:lnTo>
                  <a:lnTo>
                    <a:pt x="501" y="189"/>
                  </a:lnTo>
                  <a:lnTo>
                    <a:pt x="503" y="189"/>
                  </a:lnTo>
                  <a:lnTo>
                    <a:pt x="505" y="182"/>
                  </a:lnTo>
                  <a:lnTo>
                    <a:pt x="510" y="187"/>
                  </a:lnTo>
                  <a:lnTo>
                    <a:pt x="517" y="191"/>
                  </a:lnTo>
                  <a:lnTo>
                    <a:pt x="522" y="186"/>
                  </a:lnTo>
                  <a:lnTo>
                    <a:pt x="528" y="193"/>
                  </a:lnTo>
                  <a:lnTo>
                    <a:pt x="533" y="198"/>
                  </a:lnTo>
                  <a:lnTo>
                    <a:pt x="540" y="201"/>
                  </a:lnTo>
                  <a:lnTo>
                    <a:pt x="547" y="207"/>
                  </a:lnTo>
                  <a:lnTo>
                    <a:pt x="549" y="203"/>
                  </a:lnTo>
                  <a:lnTo>
                    <a:pt x="553" y="202"/>
                  </a:lnTo>
                  <a:lnTo>
                    <a:pt x="555" y="195"/>
                  </a:lnTo>
                  <a:lnTo>
                    <a:pt x="552" y="190"/>
                  </a:lnTo>
                  <a:lnTo>
                    <a:pt x="547" y="187"/>
                  </a:lnTo>
                  <a:lnTo>
                    <a:pt x="544" y="182"/>
                  </a:lnTo>
                  <a:lnTo>
                    <a:pt x="537" y="183"/>
                  </a:lnTo>
                  <a:lnTo>
                    <a:pt x="525" y="179"/>
                  </a:lnTo>
                  <a:lnTo>
                    <a:pt x="520" y="172"/>
                  </a:lnTo>
                  <a:lnTo>
                    <a:pt x="506" y="163"/>
                  </a:lnTo>
                  <a:lnTo>
                    <a:pt x="513" y="163"/>
                  </a:lnTo>
                  <a:lnTo>
                    <a:pt x="525" y="174"/>
                  </a:lnTo>
                  <a:lnTo>
                    <a:pt x="537" y="179"/>
                  </a:lnTo>
                  <a:lnTo>
                    <a:pt x="541" y="174"/>
                  </a:lnTo>
                  <a:lnTo>
                    <a:pt x="536" y="167"/>
                  </a:lnTo>
                  <a:lnTo>
                    <a:pt x="537" y="166"/>
                  </a:lnTo>
                  <a:lnTo>
                    <a:pt x="544" y="167"/>
                  </a:lnTo>
                  <a:lnTo>
                    <a:pt x="549" y="171"/>
                  </a:lnTo>
                  <a:lnTo>
                    <a:pt x="551" y="166"/>
                  </a:lnTo>
                  <a:lnTo>
                    <a:pt x="548" y="153"/>
                  </a:lnTo>
                  <a:lnTo>
                    <a:pt x="541" y="155"/>
                  </a:lnTo>
                  <a:lnTo>
                    <a:pt x="536" y="152"/>
                  </a:lnTo>
                  <a:lnTo>
                    <a:pt x="539" y="151"/>
                  </a:lnTo>
                  <a:lnTo>
                    <a:pt x="532" y="145"/>
                  </a:lnTo>
                  <a:lnTo>
                    <a:pt x="525" y="147"/>
                  </a:lnTo>
                  <a:lnTo>
                    <a:pt x="520" y="141"/>
                  </a:lnTo>
                  <a:lnTo>
                    <a:pt x="518" y="137"/>
                  </a:lnTo>
                  <a:lnTo>
                    <a:pt x="505" y="132"/>
                  </a:lnTo>
                  <a:lnTo>
                    <a:pt x="501" y="125"/>
                  </a:lnTo>
                  <a:lnTo>
                    <a:pt x="494" y="122"/>
                  </a:lnTo>
                  <a:lnTo>
                    <a:pt x="490" y="118"/>
                  </a:lnTo>
                  <a:lnTo>
                    <a:pt x="487" y="113"/>
                  </a:lnTo>
                  <a:lnTo>
                    <a:pt x="474" y="105"/>
                  </a:lnTo>
                  <a:lnTo>
                    <a:pt x="468" y="105"/>
                  </a:lnTo>
                  <a:lnTo>
                    <a:pt x="475" y="103"/>
                  </a:lnTo>
                  <a:lnTo>
                    <a:pt x="482" y="106"/>
                  </a:lnTo>
                  <a:lnTo>
                    <a:pt x="488" y="111"/>
                  </a:lnTo>
                  <a:lnTo>
                    <a:pt x="494" y="118"/>
                  </a:lnTo>
                  <a:lnTo>
                    <a:pt x="499" y="121"/>
                  </a:lnTo>
                  <a:lnTo>
                    <a:pt x="505" y="128"/>
                  </a:lnTo>
                  <a:lnTo>
                    <a:pt x="509" y="128"/>
                  </a:lnTo>
                  <a:lnTo>
                    <a:pt x="522" y="137"/>
                  </a:lnTo>
                  <a:lnTo>
                    <a:pt x="528" y="138"/>
                  </a:lnTo>
                  <a:lnTo>
                    <a:pt x="529" y="140"/>
                  </a:lnTo>
                  <a:lnTo>
                    <a:pt x="536" y="143"/>
                  </a:lnTo>
                  <a:lnTo>
                    <a:pt x="539" y="133"/>
                  </a:lnTo>
                  <a:lnTo>
                    <a:pt x="539" y="126"/>
                  </a:lnTo>
                  <a:lnTo>
                    <a:pt x="534" y="121"/>
                  </a:lnTo>
                  <a:lnTo>
                    <a:pt x="541" y="122"/>
                  </a:lnTo>
                  <a:lnTo>
                    <a:pt x="541" y="115"/>
                  </a:lnTo>
                  <a:lnTo>
                    <a:pt x="528" y="110"/>
                  </a:lnTo>
                  <a:lnTo>
                    <a:pt x="521" y="110"/>
                  </a:lnTo>
                  <a:lnTo>
                    <a:pt x="521" y="107"/>
                  </a:lnTo>
                  <a:lnTo>
                    <a:pt x="516" y="107"/>
                  </a:lnTo>
                  <a:lnTo>
                    <a:pt x="516" y="105"/>
                  </a:lnTo>
                  <a:lnTo>
                    <a:pt x="509" y="99"/>
                  </a:lnTo>
                  <a:lnTo>
                    <a:pt x="509" y="97"/>
                  </a:lnTo>
                  <a:lnTo>
                    <a:pt x="497" y="99"/>
                  </a:lnTo>
                  <a:lnTo>
                    <a:pt x="494" y="98"/>
                  </a:lnTo>
                  <a:lnTo>
                    <a:pt x="487" y="99"/>
                  </a:lnTo>
                  <a:lnTo>
                    <a:pt x="484" y="98"/>
                  </a:lnTo>
                  <a:lnTo>
                    <a:pt x="474" y="88"/>
                  </a:lnTo>
                  <a:lnTo>
                    <a:pt x="474" y="83"/>
                  </a:lnTo>
                  <a:lnTo>
                    <a:pt x="467" y="83"/>
                  </a:lnTo>
                  <a:lnTo>
                    <a:pt x="460" y="88"/>
                  </a:lnTo>
                  <a:lnTo>
                    <a:pt x="456" y="90"/>
                  </a:lnTo>
                  <a:lnTo>
                    <a:pt x="449" y="88"/>
                  </a:lnTo>
                  <a:lnTo>
                    <a:pt x="448" y="83"/>
                  </a:lnTo>
                  <a:lnTo>
                    <a:pt x="449" y="83"/>
                  </a:lnTo>
                  <a:lnTo>
                    <a:pt x="449" y="76"/>
                  </a:lnTo>
                  <a:lnTo>
                    <a:pt x="451" y="57"/>
                  </a:lnTo>
                  <a:lnTo>
                    <a:pt x="455" y="60"/>
                  </a:lnTo>
                  <a:lnTo>
                    <a:pt x="456" y="60"/>
                  </a:lnTo>
                  <a:lnTo>
                    <a:pt x="459" y="57"/>
                  </a:lnTo>
                  <a:lnTo>
                    <a:pt x="457" y="55"/>
                  </a:lnTo>
                  <a:lnTo>
                    <a:pt x="464" y="48"/>
                  </a:lnTo>
                  <a:lnTo>
                    <a:pt x="461" y="41"/>
                  </a:lnTo>
                  <a:lnTo>
                    <a:pt x="461" y="38"/>
                  </a:lnTo>
                  <a:lnTo>
                    <a:pt x="459" y="32"/>
                  </a:lnTo>
                  <a:lnTo>
                    <a:pt x="453" y="29"/>
                  </a:lnTo>
                  <a:lnTo>
                    <a:pt x="448" y="28"/>
                  </a:lnTo>
                  <a:lnTo>
                    <a:pt x="442" y="23"/>
                  </a:lnTo>
                  <a:lnTo>
                    <a:pt x="436" y="21"/>
                  </a:lnTo>
                  <a:lnTo>
                    <a:pt x="428" y="21"/>
                  </a:lnTo>
                  <a:lnTo>
                    <a:pt x="421" y="17"/>
                  </a:lnTo>
                  <a:lnTo>
                    <a:pt x="422" y="11"/>
                  </a:lnTo>
                  <a:lnTo>
                    <a:pt x="419" y="4"/>
                  </a:lnTo>
                  <a:lnTo>
                    <a:pt x="413" y="0"/>
                  </a:lnTo>
                  <a:lnTo>
                    <a:pt x="400" y="0"/>
                  </a:lnTo>
                  <a:lnTo>
                    <a:pt x="398" y="13"/>
                  </a:lnTo>
                  <a:lnTo>
                    <a:pt x="394" y="18"/>
                  </a:lnTo>
                  <a:lnTo>
                    <a:pt x="360" y="0"/>
                  </a:lnTo>
                  <a:lnTo>
                    <a:pt x="353" y="3"/>
                  </a:lnTo>
                  <a:lnTo>
                    <a:pt x="354" y="9"/>
                  </a:lnTo>
                  <a:lnTo>
                    <a:pt x="352" y="15"/>
                  </a:lnTo>
                  <a:lnTo>
                    <a:pt x="353" y="29"/>
                  </a:lnTo>
                  <a:lnTo>
                    <a:pt x="348" y="34"/>
                  </a:lnTo>
                  <a:lnTo>
                    <a:pt x="344" y="46"/>
                  </a:lnTo>
                  <a:lnTo>
                    <a:pt x="340" y="53"/>
                  </a:lnTo>
                  <a:lnTo>
                    <a:pt x="334" y="53"/>
                  </a:lnTo>
                  <a:lnTo>
                    <a:pt x="329" y="67"/>
                  </a:lnTo>
                  <a:lnTo>
                    <a:pt x="322" y="68"/>
                  </a:lnTo>
                  <a:lnTo>
                    <a:pt x="317" y="67"/>
                  </a:lnTo>
                  <a:lnTo>
                    <a:pt x="314" y="74"/>
                  </a:lnTo>
                  <a:lnTo>
                    <a:pt x="312" y="83"/>
                  </a:lnTo>
                  <a:lnTo>
                    <a:pt x="310" y="88"/>
                  </a:lnTo>
                  <a:lnTo>
                    <a:pt x="307" y="102"/>
                  </a:lnTo>
                  <a:lnTo>
                    <a:pt x="304" y="107"/>
                  </a:lnTo>
                  <a:lnTo>
                    <a:pt x="298" y="110"/>
                  </a:lnTo>
                  <a:lnTo>
                    <a:pt x="285" y="109"/>
                  </a:lnTo>
                  <a:lnTo>
                    <a:pt x="284" y="105"/>
                  </a:lnTo>
                  <a:lnTo>
                    <a:pt x="279" y="99"/>
                  </a:lnTo>
                  <a:lnTo>
                    <a:pt x="272" y="102"/>
                  </a:lnTo>
                  <a:lnTo>
                    <a:pt x="272" y="114"/>
                  </a:lnTo>
                  <a:lnTo>
                    <a:pt x="271" y="121"/>
                  </a:lnTo>
                  <a:lnTo>
                    <a:pt x="268" y="124"/>
                  </a:lnTo>
                  <a:lnTo>
                    <a:pt x="265" y="136"/>
                  </a:lnTo>
                  <a:lnTo>
                    <a:pt x="261" y="141"/>
                  </a:lnTo>
                  <a:lnTo>
                    <a:pt x="260" y="148"/>
                  </a:lnTo>
                  <a:lnTo>
                    <a:pt x="257" y="161"/>
                  </a:lnTo>
                  <a:lnTo>
                    <a:pt x="252" y="170"/>
                  </a:lnTo>
                  <a:lnTo>
                    <a:pt x="245" y="182"/>
                  </a:lnTo>
                  <a:lnTo>
                    <a:pt x="242" y="194"/>
                  </a:lnTo>
                  <a:lnTo>
                    <a:pt x="246" y="201"/>
                  </a:lnTo>
                  <a:lnTo>
                    <a:pt x="242" y="206"/>
                  </a:lnTo>
                  <a:lnTo>
                    <a:pt x="243" y="212"/>
                  </a:lnTo>
                  <a:lnTo>
                    <a:pt x="242" y="213"/>
                  </a:lnTo>
                  <a:lnTo>
                    <a:pt x="230" y="222"/>
                  </a:lnTo>
                  <a:lnTo>
                    <a:pt x="225" y="221"/>
                  </a:lnTo>
                  <a:lnTo>
                    <a:pt x="212" y="231"/>
                  </a:lnTo>
                  <a:lnTo>
                    <a:pt x="203" y="228"/>
                  </a:lnTo>
                  <a:lnTo>
                    <a:pt x="203" y="233"/>
                  </a:lnTo>
                  <a:lnTo>
                    <a:pt x="200" y="239"/>
                  </a:lnTo>
                  <a:lnTo>
                    <a:pt x="195" y="241"/>
                  </a:lnTo>
                  <a:lnTo>
                    <a:pt x="181" y="248"/>
                  </a:lnTo>
                  <a:lnTo>
                    <a:pt x="174" y="248"/>
                  </a:lnTo>
                  <a:lnTo>
                    <a:pt x="165" y="244"/>
                  </a:lnTo>
                  <a:lnTo>
                    <a:pt x="161" y="249"/>
                  </a:lnTo>
                  <a:lnTo>
                    <a:pt x="150" y="259"/>
                  </a:lnTo>
                  <a:lnTo>
                    <a:pt x="141" y="256"/>
                  </a:lnTo>
                  <a:lnTo>
                    <a:pt x="128" y="249"/>
                  </a:lnTo>
                  <a:lnTo>
                    <a:pt x="122" y="244"/>
                  </a:lnTo>
                  <a:lnTo>
                    <a:pt x="116" y="237"/>
                  </a:lnTo>
                  <a:lnTo>
                    <a:pt x="116" y="231"/>
                  </a:lnTo>
                  <a:lnTo>
                    <a:pt x="92" y="259"/>
                  </a:lnTo>
                  <a:lnTo>
                    <a:pt x="70" y="275"/>
                  </a:lnTo>
                  <a:lnTo>
                    <a:pt x="66" y="282"/>
                  </a:lnTo>
                  <a:lnTo>
                    <a:pt x="66" y="289"/>
                  </a:lnTo>
                  <a:lnTo>
                    <a:pt x="59" y="294"/>
                  </a:lnTo>
                  <a:lnTo>
                    <a:pt x="58" y="300"/>
                  </a:lnTo>
                  <a:lnTo>
                    <a:pt x="54" y="306"/>
                  </a:lnTo>
                  <a:lnTo>
                    <a:pt x="47" y="309"/>
                  </a:lnTo>
                  <a:lnTo>
                    <a:pt x="42" y="313"/>
                  </a:lnTo>
                  <a:lnTo>
                    <a:pt x="40" y="320"/>
                  </a:lnTo>
                  <a:lnTo>
                    <a:pt x="26" y="327"/>
                  </a:lnTo>
                  <a:lnTo>
                    <a:pt x="19" y="331"/>
                  </a:lnTo>
                  <a:lnTo>
                    <a:pt x="12" y="332"/>
                  </a:lnTo>
                  <a:lnTo>
                    <a:pt x="0" y="340"/>
                  </a:lnTo>
                  <a:lnTo>
                    <a:pt x="24" y="337"/>
                  </a:lnTo>
                  <a:lnTo>
                    <a:pt x="38" y="336"/>
                  </a:lnTo>
                  <a:lnTo>
                    <a:pt x="89" y="329"/>
                  </a:lnTo>
                  <a:lnTo>
                    <a:pt x="120" y="324"/>
                  </a:lnTo>
                  <a:lnTo>
                    <a:pt x="145" y="318"/>
                  </a:lnTo>
                  <a:lnTo>
                    <a:pt x="154" y="317"/>
                  </a:lnTo>
                  <a:lnTo>
                    <a:pt x="166" y="318"/>
                  </a:lnTo>
                  <a:lnTo>
                    <a:pt x="191" y="316"/>
                  </a:lnTo>
                  <a:lnTo>
                    <a:pt x="253" y="306"/>
                  </a:lnTo>
                  <a:lnTo>
                    <a:pt x="422" y="275"/>
                  </a:lnTo>
                  <a:lnTo>
                    <a:pt x="509" y="258"/>
                  </a:lnTo>
                  <a:lnTo>
                    <a:pt x="583" y="241"/>
                  </a:lnTo>
                  <a:lnTo>
                    <a:pt x="582" y="239"/>
                  </a:lnTo>
                  <a:lnTo>
                    <a:pt x="586" y="241"/>
                  </a:lnTo>
                  <a:lnTo>
                    <a:pt x="589" y="240"/>
                  </a:lnTo>
                  <a:lnTo>
                    <a:pt x="587" y="233"/>
                  </a:lnTo>
                  <a:lnTo>
                    <a:pt x="586" y="228"/>
                  </a:lnTo>
                  <a:lnTo>
                    <a:pt x="593" y="232"/>
                  </a:lnTo>
                  <a:lnTo>
                    <a:pt x="595" y="239"/>
                  </a:lnTo>
                  <a:lnTo>
                    <a:pt x="598" y="239"/>
                  </a:lnTo>
                  <a:lnTo>
                    <a:pt x="586" y="220"/>
                  </a:lnTo>
                  <a:lnTo>
                    <a:pt x="581" y="206"/>
                  </a:lnTo>
                  <a:close/>
                  <a:moveTo>
                    <a:pt x="602" y="88"/>
                  </a:moveTo>
                  <a:lnTo>
                    <a:pt x="589" y="94"/>
                  </a:lnTo>
                  <a:lnTo>
                    <a:pt x="583" y="99"/>
                  </a:lnTo>
                  <a:lnTo>
                    <a:pt x="578" y="105"/>
                  </a:lnTo>
                  <a:lnTo>
                    <a:pt x="583" y="110"/>
                  </a:lnTo>
                  <a:lnTo>
                    <a:pt x="582" y="115"/>
                  </a:lnTo>
                  <a:lnTo>
                    <a:pt x="576" y="115"/>
                  </a:lnTo>
                  <a:lnTo>
                    <a:pt x="575" y="129"/>
                  </a:lnTo>
                  <a:lnTo>
                    <a:pt x="571" y="140"/>
                  </a:lnTo>
                  <a:lnTo>
                    <a:pt x="570" y="152"/>
                  </a:lnTo>
                  <a:lnTo>
                    <a:pt x="571" y="159"/>
                  </a:lnTo>
                  <a:lnTo>
                    <a:pt x="570" y="160"/>
                  </a:lnTo>
                  <a:lnTo>
                    <a:pt x="570" y="174"/>
                  </a:lnTo>
                  <a:lnTo>
                    <a:pt x="576" y="182"/>
                  </a:lnTo>
                  <a:lnTo>
                    <a:pt x="582" y="170"/>
                  </a:lnTo>
                  <a:lnTo>
                    <a:pt x="581" y="159"/>
                  </a:lnTo>
                  <a:lnTo>
                    <a:pt x="582" y="152"/>
                  </a:lnTo>
                  <a:lnTo>
                    <a:pt x="585" y="147"/>
                  </a:lnTo>
                  <a:lnTo>
                    <a:pt x="586" y="140"/>
                  </a:lnTo>
                  <a:lnTo>
                    <a:pt x="593" y="144"/>
                  </a:lnTo>
                  <a:lnTo>
                    <a:pt x="593" y="144"/>
                  </a:lnTo>
                  <a:lnTo>
                    <a:pt x="594" y="137"/>
                  </a:lnTo>
                  <a:lnTo>
                    <a:pt x="594" y="125"/>
                  </a:lnTo>
                  <a:lnTo>
                    <a:pt x="597" y="113"/>
                  </a:lnTo>
                  <a:lnTo>
                    <a:pt x="601" y="103"/>
                  </a:lnTo>
                  <a:lnTo>
                    <a:pt x="599" y="98"/>
                  </a:lnTo>
                  <a:lnTo>
                    <a:pt x="602" y="88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4583957" y="477303"/>
              <a:ext cx="165271" cy="313354"/>
            </a:xfrm>
            <a:custGeom>
              <a:avLst/>
              <a:gdLst>
                <a:gd name="T0" fmla="*/ 123 w 130"/>
                <a:gd name="T1" fmla="*/ 32 h 246"/>
                <a:gd name="T2" fmla="*/ 121 w 130"/>
                <a:gd name="T3" fmla="*/ 26 h 246"/>
                <a:gd name="T4" fmla="*/ 125 w 130"/>
                <a:gd name="T5" fmla="*/ 12 h 246"/>
                <a:gd name="T6" fmla="*/ 121 w 130"/>
                <a:gd name="T7" fmla="*/ 4 h 246"/>
                <a:gd name="T8" fmla="*/ 123 w 130"/>
                <a:gd name="T9" fmla="*/ 0 h 246"/>
                <a:gd name="T10" fmla="*/ 24 w 130"/>
                <a:gd name="T11" fmla="*/ 27 h 246"/>
                <a:gd name="T12" fmla="*/ 0 w 130"/>
                <a:gd name="T13" fmla="*/ 34 h 246"/>
                <a:gd name="T14" fmla="*/ 1 w 130"/>
                <a:gd name="T15" fmla="*/ 36 h 246"/>
                <a:gd name="T16" fmla="*/ 2 w 130"/>
                <a:gd name="T17" fmla="*/ 42 h 246"/>
                <a:gd name="T18" fmla="*/ 1 w 130"/>
                <a:gd name="T19" fmla="*/ 47 h 246"/>
                <a:gd name="T20" fmla="*/ 6 w 130"/>
                <a:gd name="T21" fmla="*/ 54 h 246"/>
                <a:gd name="T22" fmla="*/ 6 w 130"/>
                <a:gd name="T23" fmla="*/ 69 h 246"/>
                <a:gd name="T24" fmla="*/ 9 w 130"/>
                <a:gd name="T25" fmla="*/ 76 h 246"/>
                <a:gd name="T26" fmla="*/ 14 w 130"/>
                <a:gd name="T27" fmla="*/ 81 h 246"/>
                <a:gd name="T28" fmla="*/ 17 w 130"/>
                <a:gd name="T29" fmla="*/ 88 h 246"/>
                <a:gd name="T30" fmla="*/ 16 w 130"/>
                <a:gd name="T31" fmla="*/ 95 h 246"/>
                <a:gd name="T32" fmla="*/ 19 w 130"/>
                <a:gd name="T33" fmla="*/ 101 h 246"/>
                <a:gd name="T34" fmla="*/ 20 w 130"/>
                <a:gd name="T35" fmla="*/ 107 h 246"/>
                <a:gd name="T36" fmla="*/ 17 w 130"/>
                <a:gd name="T37" fmla="*/ 110 h 246"/>
                <a:gd name="T38" fmla="*/ 17 w 130"/>
                <a:gd name="T39" fmla="*/ 123 h 246"/>
                <a:gd name="T40" fmla="*/ 21 w 130"/>
                <a:gd name="T41" fmla="*/ 135 h 246"/>
                <a:gd name="T42" fmla="*/ 25 w 130"/>
                <a:gd name="T43" fmla="*/ 141 h 246"/>
                <a:gd name="T44" fmla="*/ 28 w 130"/>
                <a:gd name="T45" fmla="*/ 154 h 246"/>
                <a:gd name="T46" fmla="*/ 27 w 130"/>
                <a:gd name="T47" fmla="*/ 165 h 246"/>
                <a:gd name="T48" fmla="*/ 31 w 130"/>
                <a:gd name="T49" fmla="*/ 170 h 246"/>
                <a:gd name="T50" fmla="*/ 33 w 130"/>
                <a:gd name="T51" fmla="*/ 164 h 246"/>
                <a:gd name="T52" fmla="*/ 43 w 130"/>
                <a:gd name="T53" fmla="*/ 172 h 246"/>
                <a:gd name="T54" fmla="*/ 56 w 130"/>
                <a:gd name="T55" fmla="*/ 235 h 246"/>
                <a:gd name="T56" fmla="*/ 56 w 130"/>
                <a:gd name="T57" fmla="*/ 239 h 246"/>
                <a:gd name="T58" fmla="*/ 60 w 130"/>
                <a:gd name="T59" fmla="*/ 246 h 246"/>
                <a:gd name="T60" fmla="*/ 115 w 130"/>
                <a:gd name="T61" fmla="*/ 234 h 246"/>
                <a:gd name="T62" fmla="*/ 109 w 130"/>
                <a:gd name="T63" fmla="*/ 229 h 246"/>
                <a:gd name="T64" fmla="*/ 105 w 130"/>
                <a:gd name="T65" fmla="*/ 220 h 246"/>
                <a:gd name="T66" fmla="*/ 105 w 130"/>
                <a:gd name="T67" fmla="*/ 214 h 246"/>
                <a:gd name="T68" fmla="*/ 108 w 130"/>
                <a:gd name="T69" fmla="*/ 208 h 246"/>
                <a:gd name="T70" fmla="*/ 105 w 130"/>
                <a:gd name="T71" fmla="*/ 189 h 246"/>
                <a:gd name="T72" fmla="*/ 105 w 130"/>
                <a:gd name="T73" fmla="*/ 176 h 246"/>
                <a:gd name="T74" fmla="*/ 100 w 130"/>
                <a:gd name="T75" fmla="*/ 156 h 246"/>
                <a:gd name="T76" fmla="*/ 102 w 130"/>
                <a:gd name="T77" fmla="*/ 149 h 246"/>
                <a:gd name="T78" fmla="*/ 101 w 130"/>
                <a:gd name="T79" fmla="*/ 139 h 246"/>
                <a:gd name="T80" fmla="*/ 105 w 130"/>
                <a:gd name="T81" fmla="*/ 133 h 246"/>
                <a:gd name="T82" fmla="*/ 106 w 130"/>
                <a:gd name="T83" fmla="*/ 127 h 246"/>
                <a:gd name="T84" fmla="*/ 106 w 130"/>
                <a:gd name="T85" fmla="*/ 120 h 246"/>
                <a:gd name="T86" fmla="*/ 108 w 130"/>
                <a:gd name="T87" fmla="*/ 114 h 246"/>
                <a:gd name="T88" fmla="*/ 106 w 130"/>
                <a:gd name="T89" fmla="*/ 107 h 246"/>
                <a:gd name="T90" fmla="*/ 109 w 130"/>
                <a:gd name="T91" fmla="*/ 96 h 246"/>
                <a:gd name="T92" fmla="*/ 106 w 130"/>
                <a:gd name="T93" fmla="*/ 84 h 246"/>
                <a:gd name="T94" fmla="*/ 105 w 130"/>
                <a:gd name="T95" fmla="*/ 77 h 246"/>
                <a:gd name="T96" fmla="*/ 111 w 130"/>
                <a:gd name="T97" fmla="*/ 72 h 246"/>
                <a:gd name="T98" fmla="*/ 113 w 130"/>
                <a:gd name="T99" fmla="*/ 70 h 246"/>
                <a:gd name="T100" fmla="*/ 124 w 130"/>
                <a:gd name="T101" fmla="*/ 58 h 246"/>
                <a:gd name="T102" fmla="*/ 130 w 130"/>
                <a:gd name="T103" fmla="*/ 50 h 246"/>
                <a:gd name="T104" fmla="*/ 130 w 130"/>
                <a:gd name="T105" fmla="*/ 43 h 246"/>
                <a:gd name="T106" fmla="*/ 127 w 130"/>
                <a:gd name="T107" fmla="*/ 38 h 246"/>
                <a:gd name="T108" fmla="*/ 123 w 130"/>
                <a:gd name="T109" fmla="*/ 32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30" h="246">
                  <a:moveTo>
                    <a:pt x="123" y="32"/>
                  </a:moveTo>
                  <a:lnTo>
                    <a:pt x="121" y="26"/>
                  </a:lnTo>
                  <a:lnTo>
                    <a:pt x="125" y="12"/>
                  </a:lnTo>
                  <a:lnTo>
                    <a:pt x="121" y="4"/>
                  </a:lnTo>
                  <a:lnTo>
                    <a:pt x="123" y="0"/>
                  </a:lnTo>
                  <a:lnTo>
                    <a:pt x="24" y="27"/>
                  </a:lnTo>
                  <a:lnTo>
                    <a:pt x="0" y="34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1" y="47"/>
                  </a:lnTo>
                  <a:lnTo>
                    <a:pt x="6" y="54"/>
                  </a:lnTo>
                  <a:lnTo>
                    <a:pt x="6" y="69"/>
                  </a:lnTo>
                  <a:lnTo>
                    <a:pt x="9" y="76"/>
                  </a:lnTo>
                  <a:lnTo>
                    <a:pt x="14" y="81"/>
                  </a:lnTo>
                  <a:lnTo>
                    <a:pt x="17" y="88"/>
                  </a:lnTo>
                  <a:lnTo>
                    <a:pt x="16" y="95"/>
                  </a:lnTo>
                  <a:lnTo>
                    <a:pt x="19" y="101"/>
                  </a:lnTo>
                  <a:lnTo>
                    <a:pt x="20" y="107"/>
                  </a:lnTo>
                  <a:lnTo>
                    <a:pt x="17" y="110"/>
                  </a:lnTo>
                  <a:lnTo>
                    <a:pt x="17" y="123"/>
                  </a:lnTo>
                  <a:lnTo>
                    <a:pt x="21" y="135"/>
                  </a:lnTo>
                  <a:lnTo>
                    <a:pt x="25" y="141"/>
                  </a:lnTo>
                  <a:lnTo>
                    <a:pt x="28" y="154"/>
                  </a:lnTo>
                  <a:lnTo>
                    <a:pt x="27" y="165"/>
                  </a:lnTo>
                  <a:lnTo>
                    <a:pt x="31" y="170"/>
                  </a:lnTo>
                  <a:lnTo>
                    <a:pt x="33" y="164"/>
                  </a:lnTo>
                  <a:lnTo>
                    <a:pt x="43" y="172"/>
                  </a:lnTo>
                  <a:lnTo>
                    <a:pt x="56" y="235"/>
                  </a:lnTo>
                  <a:lnTo>
                    <a:pt x="56" y="239"/>
                  </a:lnTo>
                  <a:lnTo>
                    <a:pt x="60" y="246"/>
                  </a:lnTo>
                  <a:lnTo>
                    <a:pt x="115" y="234"/>
                  </a:lnTo>
                  <a:lnTo>
                    <a:pt x="109" y="229"/>
                  </a:lnTo>
                  <a:lnTo>
                    <a:pt x="105" y="220"/>
                  </a:lnTo>
                  <a:lnTo>
                    <a:pt x="105" y="214"/>
                  </a:lnTo>
                  <a:lnTo>
                    <a:pt x="108" y="208"/>
                  </a:lnTo>
                  <a:lnTo>
                    <a:pt x="105" y="189"/>
                  </a:lnTo>
                  <a:lnTo>
                    <a:pt x="105" y="176"/>
                  </a:lnTo>
                  <a:lnTo>
                    <a:pt x="100" y="156"/>
                  </a:lnTo>
                  <a:lnTo>
                    <a:pt x="102" y="149"/>
                  </a:lnTo>
                  <a:lnTo>
                    <a:pt x="101" y="139"/>
                  </a:lnTo>
                  <a:lnTo>
                    <a:pt x="105" y="133"/>
                  </a:lnTo>
                  <a:lnTo>
                    <a:pt x="106" y="127"/>
                  </a:lnTo>
                  <a:lnTo>
                    <a:pt x="106" y="120"/>
                  </a:lnTo>
                  <a:lnTo>
                    <a:pt x="108" y="114"/>
                  </a:lnTo>
                  <a:lnTo>
                    <a:pt x="106" y="107"/>
                  </a:lnTo>
                  <a:lnTo>
                    <a:pt x="109" y="96"/>
                  </a:lnTo>
                  <a:lnTo>
                    <a:pt x="106" y="84"/>
                  </a:lnTo>
                  <a:lnTo>
                    <a:pt x="105" y="77"/>
                  </a:lnTo>
                  <a:lnTo>
                    <a:pt x="111" y="72"/>
                  </a:lnTo>
                  <a:lnTo>
                    <a:pt x="113" y="70"/>
                  </a:lnTo>
                  <a:lnTo>
                    <a:pt x="124" y="58"/>
                  </a:lnTo>
                  <a:lnTo>
                    <a:pt x="130" y="50"/>
                  </a:lnTo>
                  <a:lnTo>
                    <a:pt x="130" y="43"/>
                  </a:lnTo>
                  <a:lnTo>
                    <a:pt x="127" y="38"/>
                  </a:lnTo>
                  <a:lnTo>
                    <a:pt x="123" y="3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869986" y="1008814"/>
              <a:ext cx="547378" cy="690172"/>
            </a:xfrm>
            <a:custGeom>
              <a:avLst/>
              <a:gdLst>
                <a:gd name="T0" fmla="*/ 299 w 431"/>
                <a:gd name="T1" fmla="*/ 35 h 543"/>
                <a:gd name="T2" fmla="*/ 215 w 431"/>
                <a:gd name="T3" fmla="*/ 23 h 543"/>
                <a:gd name="T4" fmla="*/ 114 w 431"/>
                <a:gd name="T5" fmla="*/ 5 h 543"/>
                <a:gd name="T6" fmla="*/ 87 w 431"/>
                <a:gd name="T7" fmla="*/ 0 h 543"/>
                <a:gd name="T8" fmla="*/ 0 w 431"/>
                <a:gd name="T9" fmla="*/ 485 h 543"/>
                <a:gd name="T10" fmla="*/ 71 w 431"/>
                <a:gd name="T11" fmla="*/ 497 h 543"/>
                <a:gd name="T12" fmla="*/ 175 w 431"/>
                <a:gd name="T13" fmla="*/ 513 h 543"/>
                <a:gd name="T14" fmla="*/ 276 w 431"/>
                <a:gd name="T15" fmla="*/ 529 h 543"/>
                <a:gd name="T16" fmla="*/ 381 w 431"/>
                <a:gd name="T17" fmla="*/ 543 h 543"/>
                <a:gd name="T18" fmla="*/ 431 w 431"/>
                <a:gd name="T19" fmla="*/ 153 h 543"/>
                <a:gd name="T20" fmla="*/ 284 w 431"/>
                <a:gd name="T21" fmla="*/ 133 h 543"/>
                <a:gd name="T22" fmla="*/ 299 w 431"/>
                <a:gd name="T23" fmla="*/ 35 h 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31" h="543">
                  <a:moveTo>
                    <a:pt x="299" y="35"/>
                  </a:moveTo>
                  <a:lnTo>
                    <a:pt x="215" y="23"/>
                  </a:lnTo>
                  <a:lnTo>
                    <a:pt x="114" y="5"/>
                  </a:lnTo>
                  <a:lnTo>
                    <a:pt x="87" y="0"/>
                  </a:lnTo>
                  <a:lnTo>
                    <a:pt x="0" y="485"/>
                  </a:lnTo>
                  <a:lnTo>
                    <a:pt x="71" y="497"/>
                  </a:lnTo>
                  <a:lnTo>
                    <a:pt x="175" y="513"/>
                  </a:lnTo>
                  <a:lnTo>
                    <a:pt x="276" y="529"/>
                  </a:lnTo>
                  <a:lnTo>
                    <a:pt x="381" y="543"/>
                  </a:lnTo>
                  <a:lnTo>
                    <a:pt x="431" y="153"/>
                  </a:lnTo>
                  <a:lnTo>
                    <a:pt x="284" y="133"/>
                  </a:lnTo>
                  <a:lnTo>
                    <a:pt x="299" y="35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" name="Freeform 13"/>
            <p:cNvSpPr>
              <a:spLocks noEditPoints="1"/>
            </p:cNvSpPr>
            <p:nvPr/>
          </p:nvSpPr>
          <p:spPr bwMode="auto">
            <a:xfrm>
              <a:off x="1524460" y="1816659"/>
              <a:ext cx="1373733" cy="1339356"/>
            </a:xfrm>
            <a:custGeom>
              <a:avLst/>
              <a:gdLst>
                <a:gd name="T0" fmla="*/ 1065 w 1081"/>
                <a:gd name="T1" fmla="*/ 505 h 1054"/>
                <a:gd name="T2" fmla="*/ 1032 w 1081"/>
                <a:gd name="T3" fmla="*/ 353 h 1054"/>
                <a:gd name="T4" fmla="*/ 971 w 1081"/>
                <a:gd name="T5" fmla="*/ 284 h 1054"/>
                <a:gd name="T6" fmla="*/ 915 w 1081"/>
                <a:gd name="T7" fmla="*/ 270 h 1054"/>
                <a:gd name="T8" fmla="*/ 858 w 1081"/>
                <a:gd name="T9" fmla="*/ 283 h 1054"/>
                <a:gd name="T10" fmla="*/ 813 w 1081"/>
                <a:gd name="T11" fmla="*/ 275 h 1054"/>
                <a:gd name="T12" fmla="*/ 781 w 1081"/>
                <a:gd name="T13" fmla="*/ 287 h 1054"/>
                <a:gd name="T14" fmla="*/ 748 w 1081"/>
                <a:gd name="T15" fmla="*/ 269 h 1054"/>
                <a:gd name="T16" fmla="*/ 709 w 1081"/>
                <a:gd name="T17" fmla="*/ 258 h 1054"/>
                <a:gd name="T18" fmla="*/ 667 w 1081"/>
                <a:gd name="T19" fmla="*/ 243 h 1054"/>
                <a:gd name="T20" fmla="*/ 617 w 1081"/>
                <a:gd name="T21" fmla="*/ 231 h 1054"/>
                <a:gd name="T22" fmla="*/ 583 w 1081"/>
                <a:gd name="T23" fmla="*/ 220 h 1054"/>
                <a:gd name="T24" fmla="*/ 546 w 1081"/>
                <a:gd name="T25" fmla="*/ 11 h 1054"/>
                <a:gd name="T26" fmla="*/ 295 w 1081"/>
                <a:gd name="T27" fmla="*/ 434 h 1054"/>
                <a:gd name="T28" fmla="*/ 2 w 1081"/>
                <a:gd name="T29" fmla="*/ 430 h 1054"/>
                <a:gd name="T30" fmla="*/ 27 w 1081"/>
                <a:gd name="T31" fmla="*/ 459 h 1054"/>
                <a:gd name="T32" fmla="*/ 93 w 1081"/>
                <a:gd name="T33" fmla="*/ 536 h 1054"/>
                <a:gd name="T34" fmla="*/ 135 w 1081"/>
                <a:gd name="T35" fmla="*/ 584 h 1054"/>
                <a:gd name="T36" fmla="*/ 167 w 1081"/>
                <a:gd name="T37" fmla="*/ 671 h 1054"/>
                <a:gd name="T38" fmla="*/ 236 w 1081"/>
                <a:gd name="T39" fmla="*/ 716 h 1054"/>
                <a:gd name="T40" fmla="*/ 280 w 1081"/>
                <a:gd name="T41" fmla="*/ 722 h 1054"/>
                <a:gd name="T42" fmla="*/ 315 w 1081"/>
                <a:gd name="T43" fmla="*/ 663 h 1054"/>
                <a:gd name="T44" fmla="*/ 366 w 1081"/>
                <a:gd name="T45" fmla="*/ 660 h 1054"/>
                <a:gd name="T46" fmla="*/ 423 w 1081"/>
                <a:gd name="T47" fmla="*/ 674 h 1054"/>
                <a:gd name="T48" fmla="*/ 469 w 1081"/>
                <a:gd name="T49" fmla="*/ 716 h 1054"/>
                <a:gd name="T50" fmla="*/ 502 w 1081"/>
                <a:gd name="T51" fmla="*/ 783 h 1054"/>
                <a:gd name="T52" fmla="*/ 534 w 1081"/>
                <a:gd name="T53" fmla="*/ 840 h 1054"/>
                <a:gd name="T54" fmla="*/ 575 w 1081"/>
                <a:gd name="T55" fmla="*/ 890 h 1054"/>
                <a:gd name="T56" fmla="*/ 584 w 1081"/>
                <a:gd name="T57" fmla="*/ 939 h 1054"/>
                <a:gd name="T58" fmla="*/ 624 w 1081"/>
                <a:gd name="T59" fmla="*/ 1000 h 1054"/>
                <a:gd name="T60" fmla="*/ 667 w 1081"/>
                <a:gd name="T61" fmla="*/ 1017 h 1054"/>
                <a:gd name="T62" fmla="*/ 749 w 1081"/>
                <a:gd name="T63" fmla="*/ 1049 h 1054"/>
                <a:gd name="T64" fmla="*/ 774 w 1081"/>
                <a:gd name="T65" fmla="*/ 1035 h 1054"/>
                <a:gd name="T66" fmla="*/ 751 w 1081"/>
                <a:gd name="T67" fmla="*/ 965 h 1054"/>
                <a:gd name="T68" fmla="*/ 753 w 1081"/>
                <a:gd name="T69" fmla="*/ 928 h 1054"/>
                <a:gd name="T70" fmla="*/ 732 w 1081"/>
                <a:gd name="T71" fmla="*/ 904 h 1054"/>
                <a:gd name="T72" fmla="*/ 767 w 1081"/>
                <a:gd name="T73" fmla="*/ 874 h 1054"/>
                <a:gd name="T74" fmla="*/ 775 w 1081"/>
                <a:gd name="T75" fmla="*/ 863 h 1054"/>
                <a:gd name="T76" fmla="*/ 778 w 1081"/>
                <a:gd name="T77" fmla="*/ 831 h 1054"/>
                <a:gd name="T78" fmla="*/ 804 w 1081"/>
                <a:gd name="T79" fmla="*/ 829 h 1054"/>
                <a:gd name="T80" fmla="*/ 843 w 1081"/>
                <a:gd name="T81" fmla="*/ 804 h 1054"/>
                <a:gd name="T82" fmla="*/ 831 w 1081"/>
                <a:gd name="T83" fmla="*/ 781 h 1054"/>
                <a:gd name="T84" fmla="*/ 860 w 1081"/>
                <a:gd name="T85" fmla="*/ 785 h 1054"/>
                <a:gd name="T86" fmla="*/ 892 w 1081"/>
                <a:gd name="T87" fmla="*/ 783 h 1054"/>
                <a:gd name="T88" fmla="*/ 931 w 1081"/>
                <a:gd name="T89" fmla="*/ 759 h 1054"/>
                <a:gd name="T90" fmla="*/ 966 w 1081"/>
                <a:gd name="T91" fmla="*/ 706 h 1054"/>
                <a:gd name="T92" fmla="*/ 980 w 1081"/>
                <a:gd name="T93" fmla="*/ 671 h 1054"/>
                <a:gd name="T94" fmla="*/ 985 w 1081"/>
                <a:gd name="T95" fmla="*/ 704 h 1054"/>
                <a:gd name="T96" fmla="*/ 1058 w 1081"/>
                <a:gd name="T97" fmla="*/ 678 h 1054"/>
                <a:gd name="T98" fmla="*/ 1065 w 1081"/>
                <a:gd name="T99" fmla="*/ 610 h 1054"/>
                <a:gd name="T100" fmla="*/ 1081 w 1081"/>
                <a:gd name="T101" fmla="*/ 553 h 1054"/>
                <a:gd name="T102" fmla="*/ 775 w 1081"/>
                <a:gd name="T103" fmla="*/ 1008 h 1054"/>
                <a:gd name="T104" fmla="*/ 762 w 1081"/>
                <a:gd name="T105" fmla="*/ 965 h 1054"/>
                <a:gd name="T106" fmla="*/ 771 w 1081"/>
                <a:gd name="T107" fmla="*/ 890 h 1054"/>
                <a:gd name="T108" fmla="*/ 794 w 1081"/>
                <a:gd name="T109" fmla="*/ 854 h 1054"/>
                <a:gd name="T110" fmla="*/ 812 w 1081"/>
                <a:gd name="T111" fmla="*/ 827 h 1054"/>
                <a:gd name="T112" fmla="*/ 966 w 1081"/>
                <a:gd name="T113" fmla="*/ 725 h 1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81" h="1054">
                  <a:moveTo>
                    <a:pt x="1078" y="548"/>
                  </a:moveTo>
                  <a:lnTo>
                    <a:pt x="1081" y="542"/>
                  </a:lnTo>
                  <a:lnTo>
                    <a:pt x="1080" y="536"/>
                  </a:lnTo>
                  <a:lnTo>
                    <a:pt x="1080" y="530"/>
                  </a:lnTo>
                  <a:lnTo>
                    <a:pt x="1078" y="529"/>
                  </a:lnTo>
                  <a:lnTo>
                    <a:pt x="1068" y="517"/>
                  </a:lnTo>
                  <a:lnTo>
                    <a:pt x="1068" y="510"/>
                  </a:lnTo>
                  <a:lnTo>
                    <a:pt x="1065" y="505"/>
                  </a:lnTo>
                  <a:lnTo>
                    <a:pt x="1062" y="503"/>
                  </a:lnTo>
                  <a:lnTo>
                    <a:pt x="1059" y="496"/>
                  </a:lnTo>
                  <a:lnTo>
                    <a:pt x="1054" y="490"/>
                  </a:lnTo>
                  <a:lnTo>
                    <a:pt x="1055" y="480"/>
                  </a:lnTo>
                  <a:lnTo>
                    <a:pt x="1051" y="468"/>
                  </a:lnTo>
                  <a:lnTo>
                    <a:pt x="1047" y="461"/>
                  </a:lnTo>
                  <a:lnTo>
                    <a:pt x="1036" y="452"/>
                  </a:lnTo>
                  <a:lnTo>
                    <a:pt x="1032" y="353"/>
                  </a:lnTo>
                  <a:lnTo>
                    <a:pt x="1031" y="300"/>
                  </a:lnTo>
                  <a:lnTo>
                    <a:pt x="1011" y="296"/>
                  </a:lnTo>
                  <a:lnTo>
                    <a:pt x="1004" y="302"/>
                  </a:lnTo>
                  <a:lnTo>
                    <a:pt x="998" y="296"/>
                  </a:lnTo>
                  <a:lnTo>
                    <a:pt x="998" y="293"/>
                  </a:lnTo>
                  <a:lnTo>
                    <a:pt x="996" y="292"/>
                  </a:lnTo>
                  <a:lnTo>
                    <a:pt x="978" y="288"/>
                  </a:lnTo>
                  <a:lnTo>
                    <a:pt x="971" y="284"/>
                  </a:lnTo>
                  <a:lnTo>
                    <a:pt x="966" y="283"/>
                  </a:lnTo>
                  <a:lnTo>
                    <a:pt x="954" y="273"/>
                  </a:lnTo>
                  <a:lnTo>
                    <a:pt x="939" y="264"/>
                  </a:lnTo>
                  <a:lnTo>
                    <a:pt x="934" y="264"/>
                  </a:lnTo>
                  <a:lnTo>
                    <a:pt x="929" y="269"/>
                  </a:lnTo>
                  <a:lnTo>
                    <a:pt x="925" y="272"/>
                  </a:lnTo>
                  <a:lnTo>
                    <a:pt x="919" y="272"/>
                  </a:lnTo>
                  <a:lnTo>
                    <a:pt x="915" y="270"/>
                  </a:lnTo>
                  <a:lnTo>
                    <a:pt x="908" y="265"/>
                  </a:lnTo>
                  <a:lnTo>
                    <a:pt x="896" y="269"/>
                  </a:lnTo>
                  <a:lnTo>
                    <a:pt x="890" y="275"/>
                  </a:lnTo>
                  <a:lnTo>
                    <a:pt x="883" y="275"/>
                  </a:lnTo>
                  <a:lnTo>
                    <a:pt x="878" y="269"/>
                  </a:lnTo>
                  <a:lnTo>
                    <a:pt x="871" y="275"/>
                  </a:lnTo>
                  <a:lnTo>
                    <a:pt x="864" y="275"/>
                  </a:lnTo>
                  <a:lnTo>
                    <a:pt x="858" y="283"/>
                  </a:lnTo>
                  <a:lnTo>
                    <a:pt x="851" y="283"/>
                  </a:lnTo>
                  <a:lnTo>
                    <a:pt x="848" y="289"/>
                  </a:lnTo>
                  <a:lnTo>
                    <a:pt x="843" y="284"/>
                  </a:lnTo>
                  <a:lnTo>
                    <a:pt x="836" y="281"/>
                  </a:lnTo>
                  <a:lnTo>
                    <a:pt x="829" y="277"/>
                  </a:lnTo>
                  <a:lnTo>
                    <a:pt x="825" y="270"/>
                  </a:lnTo>
                  <a:lnTo>
                    <a:pt x="820" y="270"/>
                  </a:lnTo>
                  <a:lnTo>
                    <a:pt x="813" y="275"/>
                  </a:lnTo>
                  <a:lnTo>
                    <a:pt x="808" y="273"/>
                  </a:lnTo>
                  <a:lnTo>
                    <a:pt x="802" y="266"/>
                  </a:lnTo>
                  <a:lnTo>
                    <a:pt x="795" y="264"/>
                  </a:lnTo>
                  <a:lnTo>
                    <a:pt x="794" y="265"/>
                  </a:lnTo>
                  <a:lnTo>
                    <a:pt x="794" y="269"/>
                  </a:lnTo>
                  <a:lnTo>
                    <a:pt x="787" y="275"/>
                  </a:lnTo>
                  <a:lnTo>
                    <a:pt x="785" y="285"/>
                  </a:lnTo>
                  <a:lnTo>
                    <a:pt x="781" y="287"/>
                  </a:lnTo>
                  <a:lnTo>
                    <a:pt x="779" y="285"/>
                  </a:lnTo>
                  <a:lnTo>
                    <a:pt x="776" y="279"/>
                  </a:lnTo>
                  <a:lnTo>
                    <a:pt x="779" y="273"/>
                  </a:lnTo>
                  <a:lnTo>
                    <a:pt x="772" y="272"/>
                  </a:lnTo>
                  <a:lnTo>
                    <a:pt x="763" y="277"/>
                  </a:lnTo>
                  <a:lnTo>
                    <a:pt x="756" y="276"/>
                  </a:lnTo>
                  <a:lnTo>
                    <a:pt x="753" y="269"/>
                  </a:lnTo>
                  <a:lnTo>
                    <a:pt x="748" y="269"/>
                  </a:lnTo>
                  <a:lnTo>
                    <a:pt x="745" y="264"/>
                  </a:lnTo>
                  <a:lnTo>
                    <a:pt x="739" y="261"/>
                  </a:lnTo>
                  <a:lnTo>
                    <a:pt x="729" y="270"/>
                  </a:lnTo>
                  <a:lnTo>
                    <a:pt x="724" y="273"/>
                  </a:lnTo>
                  <a:lnTo>
                    <a:pt x="717" y="272"/>
                  </a:lnTo>
                  <a:lnTo>
                    <a:pt x="717" y="264"/>
                  </a:lnTo>
                  <a:lnTo>
                    <a:pt x="716" y="260"/>
                  </a:lnTo>
                  <a:lnTo>
                    <a:pt x="709" y="258"/>
                  </a:lnTo>
                  <a:lnTo>
                    <a:pt x="705" y="253"/>
                  </a:lnTo>
                  <a:lnTo>
                    <a:pt x="706" y="246"/>
                  </a:lnTo>
                  <a:lnTo>
                    <a:pt x="699" y="247"/>
                  </a:lnTo>
                  <a:lnTo>
                    <a:pt x="687" y="246"/>
                  </a:lnTo>
                  <a:lnTo>
                    <a:pt x="680" y="250"/>
                  </a:lnTo>
                  <a:lnTo>
                    <a:pt x="674" y="253"/>
                  </a:lnTo>
                  <a:lnTo>
                    <a:pt x="670" y="247"/>
                  </a:lnTo>
                  <a:lnTo>
                    <a:pt x="667" y="243"/>
                  </a:lnTo>
                  <a:lnTo>
                    <a:pt x="660" y="243"/>
                  </a:lnTo>
                  <a:lnTo>
                    <a:pt x="653" y="245"/>
                  </a:lnTo>
                  <a:lnTo>
                    <a:pt x="641" y="241"/>
                  </a:lnTo>
                  <a:lnTo>
                    <a:pt x="634" y="237"/>
                  </a:lnTo>
                  <a:lnTo>
                    <a:pt x="629" y="238"/>
                  </a:lnTo>
                  <a:lnTo>
                    <a:pt x="625" y="237"/>
                  </a:lnTo>
                  <a:lnTo>
                    <a:pt x="618" y="237"/>
                  </a:lnTo>
                  <a:lnTo>
                    <a:pt x="617" y="231"/>
                  </a:lnTo>
                  <a:lnTo>
                    <a:pt x="617" y="224"/>
                  </a:lnTo>
                  <a:lnTo>
                    <a:pt x="613" y="219"/>
                  </a:lnTo>
                  <a:lnTo>
                    <a:pt x="607" y="215"/>
                  </a:lnTo>
                  <a:lnTo>
                    <a:pt x="605" y="212"/>
                  </a:lnTo>
                  <a:lnTo>
                    <a:pt x="602" y="219"/>
                  </a:lnTo>
                  <a:lnTo>
                    <a:pt x="596" y="219"/>
                  </a:lnTo>
                  <a:lnTo>
                    <a:pt x="590" y="216"/>
                  </a:lnTo>
                  <a:lnTo>
                    <a:pt x="583" y="220"/>
                  </a:lnTo>
                  <a:lnTo>
                    <a:pt x="578" y="216"/>
                  </a:lnTo>
                  <a:lnTo>
                    <a:pt x="567" y="204"/>
                  </a:lnTo>
                  <a:lnTo>
                    <a:pt x="560" y="200"/>
                  </a:lnTo>
                  <a:lnTo>
                    <a:pt x="555" y="199"/>
                  </a:lnTo>
                  <a:lnTo>
                    <a:pt x="555" y="189"/>
                  </a:lnTo>
                  <a:lnTo>
                    <a:pt x="560" y="15"/>
                  </a:lnTo>
                  <a:lnTo>
                    <a:pt x="553" y="11"/>
                  </a:lnTo>
                  <a:lnTo>
                    <a:pt x="546" y="11"/>
                  </a:lnTo>
                  <a:lnTo>
                    <a:pt x="514" y="9"/>
                  </a:lnTo>
                  <a:lnTo>
                    <a:pt x="434" y="7"/>
                  </a:lnTo>
                  <a:lnTo>
                    <a:pt x="327" y="0"/>
                  </a:lnTo>
                  <a:lnTo>
                    <a:pt x="323" y="1"/>
                  </a:lnTo>
                  <a:lnTo>
                    <a:pt x="323" y="8"/>
                  </a:lnTo>
                  <a:lnTo>
                    <a:pt x="308" y="243"/>
                  </a:lnTo>
                  <a:lnTo>
                    <a:pt x="301" y="333"/>
                  </a:lnTo>
                  <a:lnTo>
                    <a:pt x="295" y="434"/>
                  </a:lnTo>
                  <a:lnTo>
                    <a:pt x="289" y="440"/>
                  </a:lnTo>
                  <a:lnTo>
                    <a:pt x="286" y="440"/>
                  </a:lnTo>
                  <a:lnTo>
                    <a:pt x="213" y="436"/>
                  </a:lnTo>
                  <a:lnTo>
                    <a:pt x="142" y="429"/>
                  </a:lnTo>
                  <a:lnTo>
                    <a:pt x="62" y="422"/>
                  </a:lnTo>
                  <a:lnTo>
                    <a:pt x="0" y="415"/>
                  </a:lnTo>
                  <a:lnTo>
                    <a:pt x="0" y="419"/>
                  </a:lnTo>
                  <a:lnTo>
                    <a:pt x="2" y="430"/>
                  </a:lnTo>
                  <a:lnTo>
                    <a:pt x="6" y="436"/>
                  </a:lnTo>
                  <a:lnTo>
                    <a:pt x="6" y="438"/>
                  </a:lnTo>
                  <a:lnTo>
                    <a:pt x="12" y="441"/>
                  </a:lnTo>
                  <a:lnTo>
                    <a:pt x="13" y="441"/>
                  </a:lnTo>
                  <a:lnTo>
                    <a:pt x="16" y="442"/>
                  </a:lnTo>
                  <a:lnTo>
                    <a:pt x="21" y="446"/>
                  </a:lnTo>
                  <a:lnTo>
                    <a:pt x="25" y="453"/>
                  </a:lnTo>
                  <a:lnTo>
                    <a:pt x="27" y="459"/>
                  </a:lnTo>
                  <a:lnTo>
                    <a:pt x="32" y="471"/>
                  </a:lnTo>
                  <a:lnTo>
                    <a:pt x="37" y="476"/>
                  </a:lnTo>
                  <a:lnTo>
                    <a:pt x="50" y="483"/>
                  </a:lnTo>
                  <a:lnTo>
                    <a:pt x="56" y="488"/>
                  </a:lnTo>
                  <a:lnTo>
                    <a:pt x="67" y="505"/>
                  </a:lnTo>
                  <a:lnTo>
                    <a:pt x="79" y="517"/>
                  </a:lnTo>
                  <a:lnTo>
                    <a:pt x="82" y="524"/>
                  </a:lnTo>
                  <a:lnTo>
                    <a:pt x="93" y="536"/>
                  </a:lnTo>
                  <a:lnTo>
                    <a:pt x="100" y="541"/>
                  </a:lnTo>
                  <a:lnTo>
                    <a:pt x="106" y="542"/>
                  </a:lnTo>
                  <a:lnTo>
                    <a:pt x="119" y="555"/>
                  </a:lnTo>
                  <a:lnTo>
                    <a:pt x="125" y="557"/>
                  </a:lnTo>
                  <a:lnTo>
                    <a:pt x="125" y="564"/>
                  </a:lnTo>
                  <a:lnTo>
                    <a:pt x="131" y="567"/>
                  </a:lnTo>
                  <a:lnTo>
                    <a:pt x="134" y="572"/>
                  </a:lnTo>
                  <a:lnTo>
                    <a:pt x="135" y="584"/>
                  </a:lnTo>
                  <a:lnTo>
                    <a:pt x="138" y="587"/>
                  </a:lnTo>
                  <a:lnTo>
                    <a:pt x="143" y="601"/>
                  </a:lnTo>
                  <a:lnTo>
                    <a:pt x="147" y="606"/>
                  </a:lnTo>
                  <a:lnTo>
                    <a:pt x="147" y="611"/>
                  </a:lnTo>
                  <a:lnTo>
                    <a:pt x="146" y="618"/>
                  </a:lnTo>
                  <a:lnTo>
                    <a:pt x="146" y="630"/>
                  </a:lnTo>
                  <a:lnTo>
                    <a:pt x="159" y="662"/>
                  </a:lnTo>
                  <a:lnTo>
                    <a:pt x="167" y="671"/>
                  </a:lnTo>
                  <a:lnTo>
                    <a:pt x="174" y="672"/>
                  </a:lnTo>
                  <a:lnTo>
                    <a:pt x="180" y="676"/>
                  </a:lnTo>
                  <a:lnTo>
                    <a:pt x="184" y="683"/>
                  </a:lnTo>
                  <a:lnTo>
                    <a:pt x="199" y="697"/>
                  </a:lnTo>
                  <a:lnTo>
                    <a:pt x="204" y="698"/>
                  </a:lnTo>
                  <a:lnTo>
                    <a:pt x="216" y="702"/>
                  </a:lnTo>
                  <a:lnTo>
                    <a:pt x="220" y="708"/>
                  </a:lnTo>
                  <a:lnTo>
                    <a:pt x="236" y="716"/>
                  </a:lnTo>
                  <a:lnTo>
                    <a:pt x="243" y="722"/>
                  </a:lnTo>
                  <a:lnTo>
                    <a:pt x="249" y="728"/>
                  </a:lnTo>
                  <a:lnTo>
                    <a:pt x="254" y="728"/>
                  </a:lnTo>
                  <a:lnTo>
                    <a:pt x="255" y="731"/>
                  </a:lnTo>
                  <a:lnTo>
                    <a:pt x="261" y="732"/>
                  </a:lnTo>
                  <a:lnTo>
                    <a:pt x="272" y="732"/>
                  </a:lnTo>
                  <a:lnTo>
                    <a:pt x="273" y="727"/>
                  </a:lnTo>
                  <a:lnTo>
                    <a:pt x="280" y="722"/>
                  </a:lnTo>
                  <a:lnTo>
                    <a:pt x="284" y="716"/>
                  </a:lnTo>
                  <a:lnTo>
                    <a:pt x="289" y="713"/>
                  </a:lnTo>
                  <a:lnTo>
                    <a:pt x="292" y="708"/>
                  </a:lnTo>
                  <a:lnTo>
                    <a:pt x="293" y="701"/>
                  </a:lnTo>
                  <a:lnTo>
                    <a:pt x="297" y="698"/>
                  </a:lnTo>
                  <a:lnTo>
                    <a:pt x="307" y="674"/>
                  </a:lnTo>
                  <a:lnTo>
                    <a:pt x="312" y="666"/>
                  </a:lnTo>
                  <a:lnTo>
                    <a:pt x="315" y="663"/>
                  </a:lnTo>
                  <a:lnTo>
                    <a:pt x="322" y="662"/>
                  </a:lnTo>
                  <a:lnTo>
                    <a:pt x="328" y="659"/>
                  </a:lnTo>
                  <a:lnTo>
                    <a:pt x="334" y="660"/>
                  </a:lnTo>
                  <a:lnTo>
                    <a:pt x="339" y="657"/>
                  </a:lnTo>
                  <a:lnTo>
                    <a:pt x="343" y="652"/>
                  </a:lnTo>
                  <a:lnTo>
                    <a:pt x="350" y="652"/>
                  </a:lnTo>
                  <a:lnTo>
                    <a:pt x="361" y="657"/>
                  </a:lnTo>
                  <a:lnTo>
                    <a:pt x="366" y="660"/>
                  </a:lnTo>
                  <a:lnTo>
                    <a:pt x="373" y="659"/>
                  </a:lnTo>
                  <a:lnTo>
                    <a:pt x="379" y="660"/>
                  </a:lnTo>
                  <a:lnTo>
                    <a:pt x="385" y="660"/>
                  </a:lnTo>
                  <a:lnTo>
                    <a:pt x="403" y="664"/>
                  </a:lnTo>
                  <a:lnTo>
                    <a:pt x="410" y="660"/>
                  </a:lnTo>
                  <a:lnTo>
                    <a:pt x="415" y="663"/>
                  </a:lnTo>
                  <a:lnTo>
                    <a:pt x="420" y="667"/>
                  </a:lnTo>
                  <a:lnTo>
                    <a:pt x="423" y="674"/>
                  </a:lnTo>
                  <a:lnTo>
                    <a:pt x="429" y="679"/>
                  </a:lnTo>
                  <a:lnTo>
                    <a:pt x="430" y="683"/>
                  </a:lnTo>
                  <a:lnTo>
                    <a:pt x="435" y="682"/>
                  </a:lnTo>
                  <a:lnTo>
                    <a:pt x="438" y="689"/>
                  </a:lnTo>
                  <a:lnTo>
                    <a:pt x="445" y="694"/>
                  </a:lnTo>
                  <a:lnTo>
                    <a:pt x="450" y="697"/>
                  </a:lnTo>
                  <a:lnTo>
                    <a:pt x="452" y="702"/>
                  </a:lnTo>
                  <a:lnTo>
                    <a:pt x="469" y="716"/>
                  </a:lnTo>
                  <a:lnTo>
                    <a:pt x="476" y="729"/>
                  </a:lnTo>
                  <a:lnTo>
                    <a:pt x="481" y="735"/>
                  </a:lnTo>
                  <a:lnTo>
                    <a:pt x="484" y="751"/>
                  </a:lnTo>
                  <a:lnTo>
                    <a:pt x="492" y="764"/>
                  </a:lnTo>
                  <a:lnTo>
                    <a:pt x="495" y="770"/>
                  </a:lnTo>
                  <a:lnTo>
                    <a:pt x="495" y="773"/>
                  </a:lnTo>
                  <a:lnTo>
                    <a:pt x="499" y="778"/>
                  </a:lnTo>
                  <a:lnTo>
                    <a:pt x="502" y="783"/>
                  </a:lnTo>
                  <a:lnTo>
                    <a:pt x="507" y="790"/>
                  </a:lnTo>
                  <a:lnTo>
                    <a:pt x="506" y="793"/>
                  </a:lnTo>
                  <a:lnTo>
                    <a:pt x="508" y="805"/>
                  </a:lnTo>
                  <a:lnTo>
                    <a:pt x="514" y="817"/>
                  </a:lnTo>
                  <a:lnTo>
                    <a:pt x="521" y="823"/>
                  </a:lnTo>
                  <a:lnTo>
                    <a:pt x="527" y="825"/>
                  </a:lnTo>
                  <a:lnTo>
                    <a:pt x="533" y="835"/>
                  </a:lnTo>
                  <a:lnTo>
                    <a:pt x="534" y="840"/>
                  </a:lnTo>
                  <a:lnTo>
                    <a:pt x="540" y="844"/>
                  </a:lnTo>
                  <a:lnTo>
                    <a:pt x="544" y="851"/>
                  </a:lnTo>
                  <a:lnTo>
                    <a:pt x="545" y="858"/>
                  </a:lnTo>
                  <a:lnTo>
                    <a:pt x="557" y="874"/>
                  </a:lnTo>
                  <a:lnTo>
                    <a:pt x="568" y="877"/>
                  </a:lnTo>
                  <a:lnTo>
                    <a:pt x="573" y="882"/>
                  </a:lnTo>
                  <a:lnTo>
                    <a:pt x="575" y="885"/>
                  </a:lnTo>
                  <a:lnTo>
                    <a:pt x="575" y="890"/>
                  </a:lnTo>
                  <a:lnTo>
                    <a:pt x="578" y="897"/>
                  </a:lnTo>
                  <a:lnTo>
                    <a:pt x="576" y="904"/>
                  </a:lnTo>
                  <a:lnTo>
                    <a:pt x="573" y="911"/>
                  </a:lnTo>
                  <a:lnTo>
                    <a:pt x="580" y="915"/>
                  </a:lnTo>
                  <a:lnTo>
                    <a:pt x="580" y="921"/>
                  </a:lnTo>
                  <a:lnTo>
                    <a:pt x="579" y="928"/>
                  </a:lnTo>
                  <a:lnTo>
                    <a:pt x="580" y="934"/>
                  </a:lnTo>
                  <a:lnTo>
                    <a:pt x="584" y="939"/>
                  </a:lnTo>
                  <a:lnTo>
                    <a:pt x="591" y="951"/>
                  </a:lnTo>
                  <a:lnTo>
                    <a:pt x="596" y="958"/>
                  </a:lnTo>
                  <a:lnTo>
                    <a:pt x="601" y="971"/>
                  </a:lnTo>
                  <a:lnTo>
                    <a:pt x="602" y="985"/>
                  </a:lnTo>
                  <a:lnTo>
                    <a:pt x="609" y="990"/>
                  </a:lnTo>
                  <a:lnTo>
                    <a:pt x="607" y="997"/>
                  </a:lnTo>
                  <a:lnTo>
                    <a:pt x="611" y="999"/>
                  </a:lnTo>
                  <a:lnTo>
                    <a:pt x="624" y="1000"/>
                  </a:lnTo>
                  <a:lnTo>
                    <a:pt x="630" y="1003"/>
                  </a:lnTo>
                  <a:lnTo>
                    <a:pt x="634" y="1003"/>
                  </a:lnTo>
                  <a:lnTo>
                    <a:pt x="640" y="1007"/>
                  </a:lnTo>
                  <a:lnTo>
                    <a:pt x="644" y="1012"/>
                  </a:lnTo>
                  <a:lnTo>
                    <a:pt x="648" y="1015"/>
                  </a:lnTo>
                  <a:lnTo>
                    <a:pt x="655" y="1013"/>
                  </a:lnTo>
                  <a:lnTo>
                    <a:pt x="660" y="1016"/>
                  </a:lnTo>
                  <a:lnTo>
                    <a:pt x="667" y="1017"/>
                  </a:lnTo>
                  <a:lnTo>
                    <a:pt x="679" y="1028"/>
                  </a:lnTo>
                  <a:lnTo>
                    <a:pt x="684" y="1031"/>
                  </a:lnTo>
                  <a:lnTo>
                    <a:pt x="709" y="1034"/>
                  </a:lnTo>
                  <a:lnTo>
                    <a:pt x="724" y="1032"/>
                  </a:lnTo>
                  <a:lnTo>
                    <a:pt x="730" y="1035"/>
                  </a:lnTo>
                  <a:lnTo>
                    <a:pt x="736" y="1036"/>
                  </a:lnTo>
                  <a:lnTo>
                    <a:pt x="748" y="1049"/>
                  </a:lnTo>
                  <a:lnTo>
                    <a:pt x="749" y="1049"/>
                  </a:lnTo>
                  <a:lnTo>
                    <a:pt x="756" y="1054"/>
                  </a:lnTo>
                  <a:lnTo>
                    <a:pt x="762" y="1053"/>
                  </a:lnTo>
                  <a:lnTo>
                    <a:pt x="762" y="1047"/>
                  </a:lnTo>
                  <a:lnTo>
                    <a:pt x="778" y="1043"/>
                  </a:lnTo>
                  <a:lnTo>
                    <a:pt x="781" y="1042"/>
                  </a:lnTo>
                  <a:lnTo>
                    <a:pt x="779" y="1035"/>
                  </a:lnTo>
                  <a:lnTo>
                    <a:pt x="772" y="1040"/>
                  </a:lnTo>
                  <a:lnTo>
                    <a:pt x="774" y="1035"/>
                  </a:lnTo>
                  <a:lnTo>
                    <a:pt x="768" y="1040"/>
                  </a:lnTo>
                  <a:lnTo>
                    <a:pt x="764" y="1032"/>
                  </a:lnTo>
                  <a:lnTo>
                    <a:pt x="771" y="1032"/>
                  </a:lnTo>
                  <a:lnTo>
                    <a:pt x="767" y="1027"/>
                  </a:lnTo>
                  <a:lnTo>
                    <a:pt x="764" y="1013"/>
                  </a:lnTo>
                  <a:lnTo>
                    <a:pt x="755" y="993"/>
                  </a:lnTo>
                  <a:lnTo>
                    <a:pt x="755" y="986"/>
                  </a:lnTo>
                  <a:lnTo>
                    <a:pt x="751" y="965"/>
                  </a:lnTo>
                  <a:lnTo>
                    <a:pt x="744" y="959"/>
                  </a:lnTo>
                  <a:lnTo>
                    <a:pt x="744" y="953"/>
                  </a:lnTo>
                  <a:lnTo>
                    <a:pt x="751" y="955"/>
                  </a:lnTo>
                  <a:lnTo>
                    <a:pt x="744" y="947"/>
                  </a:lnTo>
                  <a:lnTo>
                    <a:pt x="744" y="942"/>
                  </a:lnTo>
                  <a:lnTo>
                    <a:pt x="751" y="942"/>
                  </a:lnTo>
                  <a:lnTo>
                    <a:pt x="751" y="935"/>
                  </a:lnTo>
                  <a:lnTo>
                    <a:pt x="753" y="928"/>
                  </a:lnTo>
                  <a:lnTo>
                    <a:pt x="753" y="923"/>
                  </a:lnTo>
                  <a:lnTo>
                    <a:pt x="756" y="916"/>
                  </a:lnTo>
                  <a:lnTo>
                    <a:pt x="744" y="919"/>
                  </a:lnTo>
                  <a:lnTo>
                    <a:pt x="730" y="916"/>
                  </a:lnTo>
                  <a:lnTo>
                    <a:pt x="732" y="909"/>
                  </a:lnTo>
                  <a:lnTo>
                    <a:pt x="729" y="905"/>
                  </a:lnTo>
                  <a:lnTo>
                    <a:pt x="725" y="898"/>
                  </a:lnTo>
                  <a:lnTo>
                    <a:pt x="732" y="904"/>
                  </a:lnTo>
                  <a:lnTo>
                    <a:pt x="736" y="909"/>
                  </a:lnTo>
                  <a:lnTo>
                    <a:pt x="743" y="909"/>
                  </a:lnTo>
                  <a:lnTo>
                    <a:pt x="747" y="907"/>
                  </a:lnTo>
                  <a:lnTo>
                    <a:pt x="752" y="909"/>
                  </a:lnTo>
                  <a:lnTo>
                    <a:pt x="747" y="913"/>
                  </a:lnTo>
                  <a:lnTo>
                    <a:pt x="756" y="911"/>
                  </a:lnTo>
                  <a:lnTo>
                    <a:pt x="768" y="879"/>
                  </a:lnTo>
                  <a:lnTo>
                    <a:pt x="767" y="874"/>
                  </a:lnTo>
                  <a:lnTo>
                    <a:pt x="763" y="871"/>
                  </a:lnTo>
                  <a:lnTo>
                    <a:pt x="759" y="866"/>
                  </a:lnTo>
                  <a:lnTo>
                    <a:pt x="759" y="860"/>
                  </a:lnTo>
                  <a:lnTo>
                    <a:pt x="752" y="863"/>
                  </a:lnTo>
                  <a:lnTo>
                    <a:pt x="749" y="860"/>
                  </a:lnTo>
                  <a:lnTo>
                    <a:pt x="756" y="858"/>
                  </a:lnTo>
                  <a:lnTo>
                    <a:pt x="768" y="858"/>
                  </a:lnTo>
                  <a:lnTo>
                    <a:pt x="775" y="863"/>
                  </a:lnTo>
                  <a:lnTo>
                    <a:pt x="787" y="847"/>
                  </a:lnTo>
                  <a:lnTo>
                    <a:pt x="790" y="840"/>
                  </a:lnTo>
                  <a:lnTo>
                    <a:pt x="790" y="835"/>
                  </a:lnTo>
                  <a:lnTo>
                    <a:pt x="785" y="839"/>
                  </a:lnTo>
                  <a:lnTo>
                    <a:pt x="782" y="844"/>
                  </a:lnTo>
                  <a:lnTo>
                    <a:pt x="775" y="839"/>
                  </a:lnTo>
                  <a:lnTo>
                    <a:pt x="779" y="833"/>
                  </a:lnTo>
                  <a:lnTo>
                    <a:pt x="778" y="831"/>
                  </a:lnTo>
                  <a:lnTo>
                    <a:pt x="785" y="831"/>
                  </a:lnTo>
                  <a:lnTo>
                    <a:pt x="790" y="828"/>
                  </a:lnTo>
                  <a:lnTo>
                    <a:pt x="791" y="832"/>
                  </a:lnTo>
                  <a:lnTo>
                    <a:pt x="798" y="827"/>
                  </a:lnTo>
                  <a:lnTo>
                    <a:pt x="800" y="821"/>
                  </a:lnTo>
                  <a:lnTo>
                    <a:pt x="800" y="827"/>
                  </a:lnTo>
                  <a:lnTo>
                    <a:pt x="798" y="832"/>
                  </a:lnTo>
                  <a:lnTo>
                    <a:pt x="804" y="829"/>
                  </a:lnTo>
                  <a:lnTo>
                    <a:pt x="810" y="821"/>
                  </a:lnTo>
                  <a:lnTo>
                    <a:pt x="810" y="814"/>
                  </a:lnTo>
                  <a:lnTo>
                    <a:pt x="808" y="809"/>
                  </a:lnTo>
                  <a:lnTo>
                    <a:pt x="810" y="802"/>
                  </a:lnTo>
                  <a:lnTo>
                    <a:pt x="810" y="800"/>
                  </a:lnTo>
                  <a:lnTo>
                    <a:pt x="818" y="812"/>
                  </a:lnTo>
                  <a:lnTo>
                    <a:pt x="824" y="814"/>
                  </a:lnTo>
                  <a:lnTo>
                    <a:pt x="843" y="804"/>
                  </a:lnTo>
                  <a:lnTo>
                    <a:pt x="844" y="801"/>
                  </a:lnTo>
                  <a:lnTo>
                    <a:pt x="837" y="798"/>
                  </a:lnTo>
                  <a:lnTo>
                    <a:pt x="832" y="800"/>
                  </a:lnTo>
                  <a:lnTo>
                    <a:pt x="835" y="794"/>
                  </a:lnTo>
                  <a:lnTo>
                    <a:pt x="829" y="789"/>
                  </a:lnTo>
                  <a:lnTo>
                    <a:pt x="823" y="777"/>
                  </a:lnTo>
                  <a:lnTo>
                    <a:pt x="829" y="777"/>
                  </a:lnTo>
                  <a:lnTo>
                    <a:pt x="831" y="781"/>
                  </a:lnTo>
                  <a:lnTo>
                    <a:pt x="840" y="789"/>
                  </a:lnTo>
                  <a:lnTo>
                    <a:pt x="846" y="786"/>
                  </a:lnTo>
                  <a:lnTo>
                    <a:pt x="840" y="774"/>
                  </a:lnTo>
                  <a:lnTo>
                    <a:pt x="841" y="773"/>
                  </a:lnTo>
                  <a:lnTo>
                    <a:pt x="846" y="779"/>
                  </a:lnTo>
                  <a:lnTo>
                    <a:pt x="851" y="783"/>
                  </a:lnTo>
                  <a:lnTo>
                    <a:pt x="858" y="778"/>
                  </a:lnTo>
                  <a:lnTo>
                    <a:pt x="860" y="785"/>
                  </a:lnTo>
                  <a:lnTo>
                    <a:pt x="866" y="783"/>
                  </a:lnTo>
                  <a:lnTo>
                    <a:pt x="863" y="789"/>
                  </a:lnTo>
                  <a:lnTo>
                    <a:pt x="875" y="783"/>
                  </a:lnTo>
                  <a:lnTo>
                    <a:pt x="874" y="789"/>
                  </a:lnTo>
                  <a:lnTo>
                    <a:pt x="860" y="796"/>
                  </a:lnTo>
                  <a:lnTo>
                    <a:pt x="860" y="798"/>
                  </a:lnTo>
                  <a:lnTo>
                    <a:pt x="879" y="787"/>
                  </a:lnTo>
                  <a:lnTo>
                    <a:pt x="892" y="783"/>
                  </a:lnTo>
                  <a:lnTo>
                    <a:pt x="898" y="778"/>
                  </a:lnTo>
                  <a:lnTo>
                    <a:pt x="892" y="779"/>
                  </a:lnTo>
                  <a:lnTo>
                    <a:pt x="886" y="783"/>
                  </a:lnTo>
                  <a:lnTo>
                    <a:pt x="885" y="778"/>
                  </a:lnTo>
                  <a:lnTo>
                    <a:pt x="897" y="773"/>
                  </a:lnTo>
                  <a:lnTo>
                    <a:pt x="909" y="773"/>
                  </a:lnTo>
                  <a:lnTo>
                    <a:pt x="921" y="763"/>
                  </a:lnTo>
                  <a:lnTo>
                    <a:pt x="931" y="759"/>
                  </a:lnTo>
                  <a:lnTo>
                    <a:pt x="936" y="755"/>
                  </a:lnTo>
                  <a:lnTo>
                    <a:pt x="948" y="743"/>
                  </a:lnTo>
                  <a:lnTo>
                    <a:pt x="950" y="732"/>
                  </a:lnTo>
                  <a:lnTo>
                    <a:pt x="961" y="725"/>
                  </a:lnTo>
                  <a:lnTo>
                    <a:pt x="965" y="718"/>
                  </a:lnTo>
                  <a:lnTo>
                    <a:pt x="970" y="716"/>
                  </a:lnTo>
                  <a:lnTo>
                    <a:pt x="973" y="708"/>
                  </a:lnTo>
                  <a:lnTo>
                    <a:pt x="966" y="706"/>
                  </a:lnTo>
                  <a:lnTo>
                    <a:pt x="966" y="697"/>
                  </a:lnTo>
                  <a:lnTo>
                    <a:pt x="961" y="691"/>
                  </a:lnTo>
                  <a:lnTo>
                    <a:pt x="961" y="686"/>
                  </a:lnTo>
                  <a:lnTo>
                    <a:pt x="958" y="679"/>
                  </a:lnTo>
                  <a:lnTo>
                    <a:pt x="961" y="676"/>
                  </a:lnTo>
                  <a:lnTo>
                    <a:pt x="970" y="682"/>
                  </a:lnTo>
                  <a:lnTo>
                    <a:pt x="974" y="676"/>
                  </a:lnTo>
                  <a:lnTo>
                    <a:pt x="980" y="671"/>
                  </a:lnTo>
                  <a:lnTo>
                    <a:pt x="986" y="672"/>
                  </a:lnTo>
                  <a:lnTo>
                    <a:pt x="986" y="682"/>
                  </a:lnTo>
                  <a:lnTo>
                    <a:pt x="981" y="695"/>
                  </a:lnTo>
                  <a:lnTo>
                    <a:pt x="994" y="691"/>
                  </a:lnTo>
                  <a:lnTo>
                    <a:pt x="1007" y="691"/>
                  </a:lnTo>
                  <a:lnTo>
                    <a:pt x="1005" y="693"/>
                  </a:lnTo>
                  <a:lnTo>
                    <a:pt x="998" y="694"/>
                  </a:lnTo>
                  <a:lnTo>
                    <a:pt x="985" y="704"/>
                  </a:lnTo>
                  <a:lnTo>
                    <a:pt x="981" y="710"/>
                  </a:lnTo>
                  <a:lnTo>
                    <a:pt x="982" y="710"/>
                  </a:lnTo>
                  <a:lnTo>
                    <a:pt x="989" y="704"/>
                  </a:lnTo>
                  <a:lnTo>
                    <a:pt x="996" y="701"/>
                  </a:lnTo>
                  <a:lnTo>
                    <a:pt x="1003" y="698"/>
                  </a:lnTo>
                  <a:lnTo>
                    <a:pt x="1020" y="689"/>
                  </a:lnTo>
                  <a:lnTo>
                    <a:pt x="1040" y="679"/>
                  </a:lnTo>
                  <a:lnTo>
                    <a:pt x="1058" y="678"/>
                  </a:lnTo>
                  <a:lnTo>
                    <a:pt x="1050" y="664"/>
                  </a:lnTo>
                  <a:lnTo>
                    <a:pt x="1057" y="652"/>
                  </a:lnTo>
                  <a:lnTo>
                    <a:pt x="1062" y="647"/>
                  </a:lnTo>
                  <a:lnTo>
                    <a:pt x="1062" y="647"/>
                  </a:lnTo>
                  <a:lnTo>
                    <a:pt x="1069" y="640"/>
                  </a:lnTo>
                  <a:lnTo>
                    <a:pt x="1070" y="633"/>
                  </a:lnTo>
                  <a:lnTo>
                    <a:pt x="1068" y="617"/>
                  </a:lnTo>
                  <a:lnTo>
                    <a:pt x="1065" y="610"/>
                  </a:lnTo>
                  <a:lnTo>
                    <a:pt x="1069" y="603"/>
                  </a:lnTo>
                  <a:lnTo>
                    <a:pt x="1068" y="591"/>
                  </a:lnTo>
                  <a:lnTo>
                    <a:pt x="1070" y="584"/>
                  </a:lnTo>
                  <a:lnTo>
                    <a:pt x="1074" y="579"/>
                  </a:lnTo>
                  <a:lnTo>
                    <a:pt x="1076" y="572"/>
                  </a:lnTo>
                  <a:lnTo>
                    <a:pt x="1080" y="565"/>
                  </a:lnTo>
                  <a:lnTo>
                    <a:pt x="1078" y="559"/>
                  </a:lnTo>
                  <a:lnTo>
                    <a:pt x="1081" y="553"/>
                  </a:lnTo>
                  <a:lnTo>
                    <a:pt x="1078" y="548"/>
                  </a:lnTo>
                  <a:close/>
                  <a:moveTo>
                    <a:pt x="766" y="981"/>
                  </a:moveTo>
                  <a:lnTo>
                    <a:pt x="767" y="988"/>
                  </a:lnTo>
                  <a:lnTo>
                    <a:pt x="770" y="993"/>
                  </a:lnTo>
                  <a:lnTo>
                    <a:pt x="774" y="1008"/>
                  </a:lnTo>
                  <a:lnTo>
                    <a:pt x="775" y="1020"/>
                  </a:lnTo>
                  <a:lnTo>
                    <a:pt x="778" y="1027"/>
                  </a:lnTo>
                  <a:lnTo>
                    <a:pt x="775" y="1008"/>
                  </a:lnTo>
                  <a:lnTo>
                    <a:pt x="772" y="996"/>
                  </a:lnTo>
                  <a:lnTo>
                    <a:pt x="762" y="959"/>
                  </a:lnTo>
                  <a:lnTo>
                    <a:pt x="759" y="938"/>
                  </a:lnTo>
                  <a:lnTo>
                    <a:pt x="759" y="925"/>
                  </a:lnTo>
                  <a:lnTo>
                    <a:pt x="758" y="939"/>
                  </a:lnTo>
                  <a:lnTo>
                    <a:pt x="759" y="946"/>
                  </a:lnTo>
                  <a:lnTo>
                    <a:pt x="758" y="958"/>
                  </a:lnTo>
                  <a:lnTo>
                    <a:pt x="762" y="965"/>
                  </a:lnTo>
                  <a:lnTo>
                    <a:pt x="762" y="970"/>
                  </a:lnTo>
                  <a:lnTo>
                    <a:pt x="766" y="981"/>
                  </a:lnTo>
                  <a:close/>
                  <a:moveTo>
                    <a:pt x="772" y="882"/>
                  </a:moveTo>
                  <a:lnTo>
                    <a:pt x="764" y="897"/>
                  </a:lnTo>
                  <a:lnTo>
                    <a:pt x="760" y="909"/>
                  </a:lnTo>
                  <a:lnTo>
                    <a:pt x="760" y="921"/>
                  </a:lnTo>
                  <a:lnTo>
                    <a:pt x="766" y="901"/>
                  </a:lnTo>
                  <a:lnTo>
                    <a:pt x="771" y="890"/>
                  </a:lnTo>
                  <a:lnTo>
                    <a:pt x="783" y="870"/>
                  </a:lnTo>
                  <a:lnTo>
                    <a:pt x="783" y="863"/>
                  </a:lnTo>
                  <a:lnTo>
                    <a:pt x="776" y="875"/>
                  </a:lnTo>
                  <a:lnTo>
                    <a:pt x="772" y="882"/>
                  </a:lnTo>
                  <a:close/>
                  <a:moveTo>
                    <a:pt x="798" y="840"/>
                  </a:moveTo>
                  <a:lnTo>
                    <a:pt x="797" y="846"/>
                  </a:lnTo>
                  <a:lnTo>
                    <a:pt x="793" y="852"/>
                  </a:lnTo>
                  <a:lnTo>
                    <a:pt x="794" y="854"/>
                  </a:lnTo>
                  <a:lnTo>
                    <a:pt x="804" y="842"/>
                  </a:lnTo>
                  <a:lnTo>
                    <a:pt x="806" y="835"/>
                  </a:lnTo>
                  <a:lnTo>
                    <a:pt x="804" y="833"/>
                  </a:lnTo>
                  <a:lnTo>
                    <a:pt x="798" y="840"/>
                  </a:lnTo>
                  <a:close/>
                  <a:moveTo>
                    <a:pt x="836" y="813"/>
                  </a:moveTo>
                  <a:lnTo>
                    <a:pt x="824" y="820"/>
                  </a:lnTo>
                  <a:lnTo>
                    <a:pt x="818" y="825"/>
                  </a:lnTo>
                  <a:lnTo>
                    <a:pt x="812" y="827"/>
                  </a:lnTo>
                  <a:lnTo>
                    <a:pt x="810" y="828"/>
                  </a:lnTo>
                  <a:lnTo>
                    <a:pt x="812" y="833"/>
                  </a:lnTo>
                  <a:lnTo>
                    <a:pt x="831" y="821"/>
                  </a:lnTo>
                  <a:lnTo>
                    <a:pt x="843" y="814"/>
                  </a:lnTo>
                  <a:lnTo>
                    <a:pt x="844" y="808"/>
                  </a:lnTo>
                  <a:lnTo>
                    <a:pt x="843" y="806"/>
                  </a:lnTo>
                  <a:lnTo>
                    <a:pt x="836" y="813"/>
                  </a:lnTo>
                  <a:close/>
                  <a:moveTo>
                    <a:pt x="966" y="725"/>
                  </a:moveTo>
                  <a:lnTo>
                    <a:pt x="961" y="729"/>
                  </a:lnTo>
                  <a:lnTo>
                    <a:pt x="958" y="735"/>
                  </a:lnTo>
                  <a:lnTo>
                    <a:pt x="977" y="720"/>
                  </a:lnTo>
                  <a:lnTo>
                    <a:pt x="981" y="713"/>
                  </a:lnTo>
                  <a:lnTo>
                    <a:pt x="974" y="718"/>
                  </a:lnTo>
                  <a:lnTo>
                    <a:pt x="966" y="725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3203613" y="1700308"/>
              <a:ext cx="832966" cy="297488"/>
            </a:xfrm>
            <a:custGeom>
              <a:avLst/>
              <a:gdLst>
                <a:gd name="T0" fmla="*/ 621 w 655"/>
                <a:gd name="T1" fmla="*/ 7 h 234"/>
                <a:gd name="T2" fmla="*/ 539 w 655"/>
                <a:gd name="T3" fmla="*/ 19 h 234"/>
                <a:gd name="T4" fmla="*/ 501 w 655"/>
                <a:gd name="T5" fmla="*/ 23 h 234"/>
                <a:gd name="T6" fmla="*/ 466 w 655"/>
                <a:gd name="T7" fmla="*/ 29 h 234"/>
                <a:gd name="T8" fmla="*/ 416 w 655"/>
                <a:gd name="T9" fmla="*/ 34 h 234"/>
                <a:gd name="T10" fmla="*/ 360 w 655"/>
                <a:gd name="T11" fmla="*/ 39 h 234"/>
                <a:gd name="T12" fmla="*/ 284 w 655"/>
                <a:gd name="T13" fmla="*/ 45 h 234"/>
                <a:gd name="T14" fmla="*/ 214 w 655"/>
                <a:gd name="T15" fmla="*/ 53 h 234"/>
                <a:gd name="T16" fmla="*/ 175 w 655"/>
                <a:gd name="T17" fmla="*/ 56 h 234"/>
                <a:gd name="T18" fmla="*/ 165 w 655"/>
                <a:gd name="T19" fmla="*/ 66 h 234"/>
                <a:gd name="T20" fmla="*/ 58 w 655"/>
                <a:gd name="T21" fmla="*/ 83 h 234"/>
                <a:gd name="T22" fmla="*/ 53 w 655"/>
                <a:gd name="T23" fmla="*/ 83 h 234"/>
                <a:gd name="T24" fmla="*/ 49 w 655"/>
                <a:gd name="T25" fmla="*/ 89 h 234"/>
                <a:gd name="T26" fmla="*/ 45 w 655"/>
                <a:gd name="T27" fmla="*/ 98 h 234"/>
                <a:gd name="T28" fmla="*/ 41 w 655"/>
                <a:gd name="T29" fmla="*/ 111 h 234"/>
                <a:gd name="T30" fmla="*/ 42 w 655"/>
                <a:gd name="T31" fmla="*/ 123 h 234"/>
                <a:gd name="T32" fmla="*/ 41 w 655"/>
                <a:gd name="T33" fmla="*/ 137 h 234"/>
                <a:gd name="T34" fmla="*/ 35 w 655"/>
                <a:gd name="T35" fmla="*/ 145 h 234"/>
                <a:gd name="T36" fmla="*/ 32 w 655"/>
                <a:gd name="T37" fmla="*/ 157 h 234"/>
                <a:gd name="T38" fmla="*/ 23 w 655"/>
                <a:gd name="T39" fmla="*/ 163 h 234"/>
                <a:gd name="T40" fmla="*/ 28 w 655"/>
                <a:gd name="T41" fmla="*/ 171 h 234"/>
                <a:gd name="T42" fmla="*/ 20 w 655"/>
                <a:gd name="T43" fmla="*/ 179 h 234"/>
                <a:gd name="T44" fmla="*/ 20 w 655"/>
                <a:gd name="T45" fmla="*/ 187 h 234"/>
                <a:gd name="T46" fmla="*/ 15 w 655"/>
                <a:gd name="T47" fmla="*/ 188 h 234"/>
                <a:gd name="T48" fmla="*/ 8 w 655"/>
                <a:gd name="T49" fmla="*/ 196 h 234"/>
                <a:gd name="T50" fmla="*/ 14 w 655"/>
                <a:gd name="T51" fmla="*/ 203 h 234"/>
                <a:gd name="T52" fmla="*/ 15 w 655"/>
                <a:gd name="T53" fmla="*/ 221 h 234"/>
                <a:gd name="T54" fmla="*/ 7 w 655"/>
                <a:gd name="T55" fmla="*/ 229 h 234"/>
                <a:gd name="T56" fmla="*/ 0 w 655"/>
                <a:gd name="T57" fmla="*/ 234 h 234"/>
                <a:gd name="T58" fmla="*/ 166 w 655"/>
                <a:gd name="T59" fmla="*/ 221 h 234"/>
                <a:gd name="T60" fmla="*/ 166 w 655"/>
                <a:gd name="T61" fmla="*/ 219 h 234"/>
                <a:gd name="T62" fmla="*/ 370 w 655"/>
                <a:gd name="T63" fmla="*/ 199 h 234"/>
                <a:gd name="T64" fmla="*/ 471 w 655"/>
                <a:gd name="T65" fmla="*/ 188 h 234"/>
                <a:gd name="T66" fmla="*/ 485 w 655"/>
                <a:gd name="T67" fmla="*/ 160 h 234"/>
                <a:gd name="T68" fmla="*/ 490 w 655"/>
                <a:gd name="T69" fmla="*/ 145 h 234"/>
                <a:gd name="T70" fmla="*/ 498 w 655"/>
                <a:gd name="T71" fmla="*/ 133 h 234"/>
                <a:gd name="T72" fmla="*/ 524 w 655"/>
                <a:gd name="T73" fmla="*/ 125 h 234"/>
                <a:gd name="T74" fmla="*/ 547 w 655"/>
                <a:gd name="T75" fmla="*/ 104 h 234"/>
                <a:gd name="T76" fmla="*/ 564 w 655"/>
                <a:gd name="T77" fmla="*/ 96 h 234"/>
                <a:gd name="T78" fmla="*/ 571 w 655"/>
                <a:gd name="T79" fmla="*/ 77 h 234"/>
                <a:gd name="T80" fmla="*/ 578 w 655"/>
                <a:gd name="T81" fmla="*/ 73 h 234"/>
                <a:gd name="T82" fmla="*/ 586 w 655"/>
                <a:gd name="T83" fmla="*/ 66 h 234"/>
                <a:gd name="T84" fmla="*/ 597 w 655"/>
                <a:gd name="T85" fmla="*/ 73 h 234"/>
                <a:gd name="T86" fmla="*/ 605 w 655"/>
                <a:gd name="T87" fmla="*/ 60 h 234"/>
                <a:gd name="T88" fmla="*/ 624 w 655"/>
                <a:gd name="T89" fmla="*/ 50 h 234"/>
                <a:gd name="T90" fmla="*/ 635 w 655"/>
                <a:gd name="T91" fmla="*/ 49 h 234"/>
                <a:gd name="T92" fmla="*/ 644 w 655"/>
                <a:gd name="T93" fmla="*/ 29 h 234"/>
                <a:gd name="T94" fmla="*/ 652 w 655"/>
                <a:gd name="T95" fmla="*/ 15 h 234"/>
                <a:gd name="T96" fmla="*/ 655 w 655"/>
                <a:gd name="T97" fmla="*/ 0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55" h="234">
                  <a:moveTo>
                    <a:pt x="646" y="1"/>
                  </a:moveTo>
                  <a:lnTo>
                    <a:pt x="621" y="7"/>
                  </a:lnTo>
                  <a:lnTo>
                    <a:pt x="590" y="12"/>
                  </a:lnTo>
                  <a:lnTo>
                    <a:pt x="539" y="19"/>
                  </a:lnTo>
                  <a:lnTo>
                    <a:pt x="525" y="20"/>
                  </a:lnTo>
                  <a:lnTo>
                    <a:pt x="501" y="23"/>
                  </a:lnTo>
                  <a:lnTo>
                    <a:pt x="493" y="27"/>
                  </a:lnTo>
                  <a:lnTo>
                    <a:pt x="466" y="29"/>
                  </a:lnTo>
                  <a:lnTo>
                    <a:pt x="441" y="33"/>
                  </a:lnTo>
                  <a:lnTo>
                    <a:pt x="416" y="34"/>
                  </a:lnTo>
                  <a:lnTo>
                    <a:pt x="382" y="37"/>
                  </a:lnTo>
                  <a:lnTo>
                    <a:pt x="360" y="39"/>
                  </a:lnTo>
                  <a:lnTo>
                    <a:pt x="322" y="43"/>
                  </a:lnTo>
                  <a:lnTo>
                    <a:pt x="284" y="45"/>
                  </a:lnTo>
                  <a:lnTo>
                    <a:pt x="245" y="50"/>
                  </a:lnTo>
                  <a:lnTo>
                    <a:pt x="214" y="53"/>
                  </a:lnTo>
                  <a:lnTo>
                    <a:pt x="181" y="57"/>
                  </a:lnTo>
                  <a:lnTo>
                    <a:pt x="175" y="56"/>
                  </a:lnTo>
                  <a:lnTo>
                    <a:pt x="161" y="56"/>
                  </a:lnTo>
                  <a:lnTo>
                    <a:pt x="165" y="66"/>
                  </a:lnTo>
                  <a:lnTo>
                    <a:pt x="164" y="73"/>
                  </a:lnTo>
                  <a:lnTo>
                    <a:pt x="58" y="83"/>
                  </a:lnTo>
                  <a:lnTo>
                    <a:pt x="51" y="87"/>
                  </a:lnTo>
                  <a:lnTo>
                    <a:pt x="53" y="83"/>
                  </a:lnTo>
                  <a:lnTo>
                    <a:pt x="47" y="83"/>
                  </a:lnTo>
                  <a:lnTo>
                    <a:pt x="49" y="89"/>
                  </a:lnTo>
                  <a:lnTo>
                    <a:pt x="51" y="96"/>
                  </a:lnTo>
                  <a:lnTo>
                    <a:pt x="45" y="98"/>
                  </a:lnTo>
                  <a:lnTo>
                    <a:pt x="49" y="104"/>
                  </a:lnTo>
                  <a:lnTo>
                    <a:pt x="41" y="111"/>
                  </a:lnTo>
                  <a:lnTo>
                    <a:pt x="46" y="116"/>
                  </a:lnTo>
                  <a:lnTo>
                    <a:pt x="42" y="123"/>
                  </a:lnTo>
                  <a:lnTo>
                    <a:pt x="38" y="133"/>
                  </a:lnTo>
                  <a:lnTo>
                    <a:pt x="41" y="137"/>
                  </a:lnTo>
                  <a:lnTo>
                    <a:pt x="42" y="142"/>
                  </a:lnTo>
                  <a:lnTo>
                    <a:pt x="35" y="145"/>
                  </a:lnTo>
                  <a:lnTo>
                    <a:pt x="39" y="152"/>
                  </a:lnTo>
                  <a:lnTo>
                    <a:pt x="32" y="157"/>
                  </a:lnTo>
                  <a:lnTo>
                    <a:pt x="27" y="160"/>
                  </a:lnTo>
                  <a:lnTo>
                    <a:pt x="23" y="163"/>
                  </a:lnTo>
                  <a:lnTo>
                    <a:pt x="23" y="164"/>
                  </a:lnTo>
                  <a:lnTo>
                    <a:pt x="28" y="171"/>
                  </a:lnTo>
                  <a:lnTo>
                    <a:pt x="24" y="173"/>
                  </a:lnTo>
                  <a:lnTo>
                    <a:pt x="20" y="179"/>
                  </a:lnTo>
                  <a:lnTo>
                    <a:pt x="16" y="180"/>
                  </a:lnTo>
                  <a:lnTo>
                    <a:pt x="20" y="187"/>
                  </a:lnTo>
                  <a:lnTo>
                    <a:pt x="18" y="192"/>
                  </a:lnTo>
                  <a:lnTo>
                    <a:pt x="15" y="188"/>
                  </a:lnTo>
                  <a:lnTo>
                    <a:pt x="9" y="190"/>
                  </a:lnTo>
                  <a:lnTo>
                    <a:pt x="8" y="196"/>
                  </a:lnTo>
                  <a:lnTo>
                    <a:pt x="14" y="195"/>
                  </a:lnTo>
                  <a:lnTo>
                    <a:pt x="14" y="203"/>
                  </a:lnTo>
                  <a:lnTo>
                    <a:pt x="16" y="219"/>
                  </a:lnTo>
                  <a:lnTo>
                    <a:pt x="15" y="221"/>
                  </a:lnTo>
                  <a:lnTo>
                    <a:pt x="9" y="223"/>
                  </a:lnTo>
                  <a:lnTo>
                    <a:pt x="7" y="229"/>
                  </a:lnTo>
                  <a:lnTo>
                    <a:pt x="0" y="233"/>
                  </a:lnTo>
                  <a:lnTo>
                    <a:pt x="0" y="234"/>
                  </a:lnTo>
                  <a:lnTo>
                    <a:pt x="108" y="226"/>
                  </a:lnTo>
                  <a:lnTo>
                    <a:pt x="166" y="221"/>
                  </a:lnTo>
                  <a:lnTo>
                    <a:pt x="168" y="221"/>
                  </a:lnTo>
                  <a:lnTo>
                    <a:pt x="166" y="219"/>
                  </a:lnTo>
                  <a:lnTo>
                    <a:pt x="282" y="210"/>
                  </a:lnTo>
                  <a:lnTo>
                    <a:pt x="370" y="199"/>
                  </a:lnTo>
                  <a:lnTo>
                    <a:pt x="440" y="191"/>
                  </a:lnTo>
                  <a:lnTo>
                    <a:pt x="471" y="188"/>
                  </a:lnTo>
                  <a:lnTo>
                    <a:pt x="471" y="163"/>
                  </a:lnTo>
                  <a:lnTo>
                    <a:pt x="485" y="160"/>
                  </a:lnTo>
                  <a:lnTo>
                    <a:pt x="490" y="153"/>
                  </a:lnTo>
                  <a:lnTo>
                    <a:pt x="490" y="145"/>
                  </a:lnTo>
                  <a:lnTo>
                    <a:pt x="493" y="138"/>
                  </a:lnTo>
                  <a:lnTo>
                    <a:pt x="498" y="133"/>
                  </a:lnTo>
                  <a:lnTo>
                    <a:pt x="512" y="125"/>
                  </a:lnTo>
                  <a:lnTo>
                    <a:pt x="524" y="125"/>
                  </a:lnTo>
                  <a:lnTo>
                    <a:pt x="529" y="122"/>
                  </a:lnTo>
                  <a:lnTo>
                    <a:pt x="547" y="104"/>
                  </a:lnTo>
                  <a:lnTo>
                    <a:pt x="559" y="96"/>
                  </a:lnTo>
                  <a:lnTo>
                    <a:pt x="564" y="96"/>
                  </a:lnTo>
                  <a:lnTo>
                    <a:pt x="568" y="91"/>
                  </a:lnTo>
                  <a:lnTo>
                    <a:pt x="571" y="77"/>
                  </a:lnTo>
                  <a:lnTo>
                    <a:pt x="577" y="80"/>
                  </a:lnTo>
                  <a:lnTo>
                    <a:pt x="578" y="73"/>
                  </a:lnTo>
                  <a:lnTo>
                    <a:pt x="581" y="70"/>
                  </a:lnTo>
                  <a:lnTo>
                    <a:pt x="586" y="66"/>
                  </a:lnTo>
                  <a:lnTo>
                    <a:pt x="593" y="73"/>
                  </a:lnTo>
                  <a:lnTo>
                    <a:pt x="597" y="73"/>
                  </a:lnTo>
                  <a:lnTo>
                    <a:pt x="602" y="66"/>
                  </a:lnTo>
                  <a:lnTo>
                    <a:pt x="605" y="60"/>
                  </a:lnTo>
                  <a:lnTo>
                    <a:pt x="612" y="56"/>
                  </a:lnTo>
                  <a:lnTo>
                    <a:pt x="624" y="50"/>
                  </a:lnTo>
                  <a:lnTo>
                    <a:pt x="629" y="56"/>
                  </a:lnTo>
                  <a:lnTo>
                    <a:pt x="635" y="49"/>
                  </a:lnTo>
                  <a:lnTo>
                    <a:pt x="639" y="35"/>
                  </a:lnTo>
                  <a:lnTo>
                    <a:pt x="644" y="29"/>
                  </a:lnTo>
                  <a:lnTo>
                    <a:pt x="651" y="27"/>
                  </a:lnTo>
                  <a:lnTo>
                    <a:pt x="652" y="15"/>
                  </a:lnTo>
                  <a:lnTo>
                    <a:pt x="652" y="8"/>
                  </a:lnTo>
                  <a:lnTo>
                    <a:pt x="655" y="0"/>
                  </a:lnTo>
                  <a:lnTo>
                    <a:pt x="646" y="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1895989" y="635963"/>
              <a:ext cx="684883" cy="446893"/>
            </a:xfrm>
            <a:custGeom>
              <a:avLst/>
              <a:gdLst>
                <a:gd name="T0" fmla="*/ 538 w 539"/>
                <a:gd name="T1" fmla="*/ 80 h 352"/>
                <a:gd name="T2" fmla="*/ 534 w 539"/>
                <a:gd name="T3" fmla="*/ 75 h 352"/>
                <a:gd name="T4" fmla="*/ 527 w 539"/>
                <a:gd name="T5" fmla="*/ 71 h 352"/>
                <a:gd name="T6" fmla="*/ 521 w 539"/>
                <a:gd name="T7" fmla="*/ 69 h 352"/>
                <a:gd name="T8" fmla="*/ 513 w 539"/>
                <a:gd name="T9" fmla="*/ 57 h 352"/>
                <a:gd name="T10" fmla="*/ 509 w 539"/>
                <a:gd name="T11" fmla="*/ 52 h 352"/>
                <a:gd name="T12" fmla="*/ 511 w 539"/>
                <a:gd name="T13" fmla="*/ 46 h 352"/>
                <a:gd name="T14" fmla="*/ 517 w 539"/>
                <a:gd name="T15" fmla="*/ 41 h 352"/>
                <a:gd name="T16" fmla="*/ 523 w 539"/>
                <a:gd name="T17" fmla="*/ 37 h 352"/>
                <a:gd name="T18" fmla="*/ 527 w 539"/>
                <a:gd name="T19" fmla="*/ 32 h 352"/>
                <a:gd name="T20" fmla="*/ 530 w 539"/>
                <a:gd name="T21" fmla="*/ 18 h 352"/>
                <a:gd name="T22" fmla="*/ 404 w 539"/>
                <a:gd name="T23" fmla="*/ 18 h 352"/>
                <a:gd name="T24" fmla="*/ 278 w 539"/>
                <a:gd name="T25" fmla="*/ 15 h 352"/>
                <a:gd name="T26" fmla="*/ 144 w 539"/>
                <a:gd name="T27" fmla="*/ 9 h 352"/>
                <a:gd name="T28" fmla="*/ 23 w 539"/>
                <a:gd name="T29" fmla="*/ 0 h 352"/>
                <a:gd name="T30" fmla="*/ 18 w 539"/>
                <a:gd name="T31" fmla="*/ 86 h 352"/>
                <a:gd name="T32" fmla="*/ 14 w 539"/>
                <a:gd name="T33" fmla="*/ 92 h 352"/>
                <a:gd name="T34" fmla="*/ 0 w 539"/>
                <a:gd name="T35" fmla="*/ 287 h 352"/>
                <a:gd name="T36" fmla="*/ 73 w 539"/>
                <a:gd name="T37" fmla="*/ 293 h 352"/>
                <a:gd name="T38" fmla="*/ 197 w 539"/>
                <a:gd name="T39" fmla="*/ 298 h 352"/>
                <a:gd name="T40" fmla="*/ 314 w 539"/>
                <a:gd name="T41" fmla="*/ 304 h 352"/>
                <a:gd name="T42" fmla="*/ 394 w 539"/>
                <a:gd name="T43" fmla="*/ 304 h 352"/>
                <a:gd name="T44" fmla="*/ 401 w 539"/>
                <a:gd name="T45" fmla="*/ 312 h 352"/>
                <a:gd name="T46" fmla="*/ 428 w 539"/>
                <a:gd name="T47" fmla="*/ 327 h 352"/>
                <a:gd name="T48" fmla="*/ 435 w 539"/>
                <a:gd name="T49" fmla="*/ 324 h 352"/>
                <a:gd name="T50" fmla="*/ 439 w 539"/>
                <a:gd name="T51" fmla="*/ 318 h 352"/>
                <a:gd name="T52" fmla="*/ 452 w 539"/>
                <a:gd name="T53" fmla="*/ 320 h 352"/>
                <a:gd name="T54" fmla="*/ 479 w 539"/>
                <a:gd name="T55" fmla="*/ 317 h 352"/>
                <a:gd name="T56" fmla="*/ 490 w 539"/>
                <a:gd name="T57" fmla="*/ 325 h 352"/>
                <a:gd name="T58" fmla="*/ 496 w 539"/>
                <a:gd name="T59" fmla="*/ 327 h 352"/>
                <a:gd name="T60" fmla="*/ 502 w 539"/>
                <a:gd name="T61" fmla="*/ 329 h 352"/>
                <a:gd name="T62" fmla="*/ 502 w 539"/>
                <a:gd name="T63" fmla="*/ 331 h 352"/>
                <a:gd name="T64" fmla="*/ 509 w 539"/>
                <a:gd name="T65" fmla="*/ 331 h 352"/>
                <a:gd name="T66" fmla="*/ 515 w 539"/>
                <a:gd name="T67" fmla="*/ 336 h 352"/>
                <a:gd name="T68" fmla="*/ 521 w 539"/>
                <a:gd name="T69" fmla="*/ 339 h 352"/>
                <a:gd name="T70" fmla="*/ 524 w 539"/>
                <a:gd name="T71" fmla="*/ 346 h 352"/>
                <a:gd name="T72" fmla="*/ 531 w 539"/>
                <a:gd name="T73" fmla="*/ 351 h 352"/>
                <a:gd name="T74" fmla="*/ 536 w 539"/>
                <a:gd name="T75" fmla="*/ 352 h 352"/>
                <a:gd name="T76" fmla="*/ 534 w 539"/>
                <a:gd name="T77" fmla="*/ 340 h 352"/>
                <a:gd name="T78" fmla="*/ 528 w 539"/>
                <a:gd name="T79" fmla="*/ 335 h 352"/>
                <a:gd name="T80" fmla="*/ 525 w 539"/>
                <a:gd name="T81" fmla="*/ 328 h 352"/>
                <a:gd name="T82" fmla="*/ 528 w 539"/>
                <a:gd name="T83" fmla="*/ 321 h 352"/>
                <a:gd name="T84" fmla="*/ 531 w 539"/>
                <a:gd name="T85" fmla="*/ 320 h 352"/>
                <a:gd name="T86" fmla="*/ 535 w 539"/>
                <a:gd name="T87" fmla="*/ 309 h 352"/>
                <a:gd name="T88" fmla="*/ 534 w 539"/>
                <a:gd name="T89" fmla="*/ 302 h 352"/>
                <a:gd name="T90" fmla="*/ 538 w 539"/>
                <a:gd name="T91" fmla="*/ 295 h 352"/>
                <a:gd name="T92" fmla="*/ 538 w 539"/>
                <a:gd name="T93" fmla="*/ 290 h 352"/>
                <a:gd name="T94" fmla="*/ 531 w 539"/>
                <a:gd name="T95" fmla="*/ 283 h 352"/>
                <a:gd name="T96" fmla="*/ 530 w 539"/>
                <a:gd name="T97" fmla="*/ 278 h 352"/>
                <a:gd name="T98" fmla="*/ 532 w 539"/>
                <a:gd name="T99" fmla="*/ 276 h 352"/>
                <a:gd name="T100" fmla="*/ 534 w 539"/>
                <a:gd name="T101" fmla="*/ 270 h 352"/>
                <a:gd name="T102" fmla="*/ 530 w 539"/>
                <a:gd name="T103" fmla="*/ 263 h 352"/>
                <a:gd name="T104" fmla="*/ 528 w 539"/>
                <a:gd name="T105" fmla="*/ 256 h 352"/>
                <a:gd name="T106" fmla="*/ 539 w 539"/>
                <a:gd name="T107" fmla="*/ 256 h 352"/>
                <a:gd name="T108" fmla="*/ 538 w 539"/>
                <a:gd name="T109" fmla="*/ 80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39" h="352">
                  <a:moveTo>
                    <a:pt x="538" y="80"/>
                  </a:moveTo>
                  <a:lnTo>
                    <a:pt x="534" y="75"/>
                  </a:lnTo>
                  <a:lnTo>
                    <a:pt x="527" y="71"/>
                  </a:lnTo>
                  <a:lnTo>
                    <a:pt x="521" y="69"/>
                  </a:lnTo>
                  <a:lnTo>
                    <a:pt x="513" y="57"/>
                  </a:lnTo>
                  <a:lnTo>
                    <a:pt x="509" y="52"/>
                  </a:lnTo>
                  <a:lnTo>
                    <a:pt x="511" y="46"/>
                  </a:lnTo>
                  <a:lnTo>
                    <a:pt x="517" y="41"/>
                  </a:lnTo>
                  <a:lnTo>
                    <a:pt x="523" y="37"/>
                  </a:lnTo>
                  <a:lnTo>
                    <a:pt x="527" y="32"/>
                  </a:lnTo>
                  <a:lnTo>
                    <a:pt x="530" y="18"/>
                  </a:lnTo>
                  <a:lnTo>
                    <a:pt x="404" y="18"/>
                  </a:lnTo>
                  <a:lnTo>
                    <a:pt x="278" y="15"/>
                  </a:lnTo>
                  <a:lnTo>
                    <a:pt x="144" y="9"/>
                  </a:lnTo>
                  <a:lnTo>
                    <a:pt x="23" y="0"/>
                  </a:lnTo>
                  <a:lnTo>
                    <a:pt x="18" y="86"/>
                  </a:lnTo>
                  <a:lnTo>
                    <a:pt x="14" y="92"/>
                  </a:lnTo>
                  <a:lnTo>
                    <a:pt x="0" y="287"/>
                  </a:lnTo>
                  <a:lnTo>
                    <a:pt x="73" y="293"/>
                  </a:lnTo>
                  <a:lnTo>
                    <a:pt x="197" y="298"/>
                  </a:lnTo>
                  <a:lnTo>
                    <a:pt x="314" y="304"/>
                  </a:lnTo>
                  <a:lnTo>
                    <a:pt x="394" y="304"/>
                  </a:lnTo>
                  <a:lnTo>
                    <a:pt x="401" y="312"/>
                  </a:lnTo>
                  <a:lnTo>
                    <a:pt x="428" y="327"/>
                  </a:lnTo>
                  <a:lnTo>
                    <a:pt x="435" y="324"/>
                  </a:lnTo>
                  <a:lnTo>
                    <a:pt x="439" y="318"/>
                  </a:lnTo>
                  <a:lnTo>
                    <a:pt x="452" y="320"/>
                  </a:lnTo>
                  <a:lnTo>
                    <a:pt x="479" y="317"/>
                  </a:lnTo>
                  <a:lnTo>
                    <a:pt x="490" y="325"/>
                  </a:lnTo>
                  <a:lnTo>
                    <a:pt x="496" y="327"/>
                  </a:lnTo>
                  <a:lnTo>
                    <a:pt x="502" y="329"/>
                  </a:lnTo>
                  <a:lnTo>
                    <a:pt x="502" y="331"/>
                  </a:lnTo>
                  <a:lnTo>
                    <a:pt x="509" y="331"/>
                  </a:lnTo>
                  <a:lnTo>
                    <a:pt x="515" y="336"/>
                  </a:lnTo>
                  <a:lnTo>
                    <a:pt x="521" y="339"/>
                  </a:lnTo>
                  <a:lnTo>
                    <a:pt x="524" y="346"/>
                  </a:lnTo>
                  <a:lnTo>
                    <a:pt x="531" y="351"/>
                  </a:lnTo>
                  <a:lnTo>
                    <a:pt x="536" y="352"/>
                  </a:lnTo>
                  <a:lnTo>
                    <a:pt x="534" y="340"/>
                  </a:lnTo>
                  <a:lnTo>
                    <a:pt x="528" y="335"/>
                  </a:lnTo>
                  <a:lnTo>
                    <a:pt x="525" y="328"/>
                  </a:lnTo>
                  <a:lnTo>
                    <a:pt x="528" y="321"/>
                  </a:lnTo>
                  <a:lnTo>
                    <a:pt x="531" y="320"/>
                  </a:lnTo>
                  <a:lnTo>
                    <a:pt x="535" y="309"/>
                  </a:lnTo>
                  <a:lnTo>
                    <a:pt x="534" y="302"/>
                  </a:lnTo>
                  <a:lnTo>
                    <a:pt x="538" y="295"/>
                  </a:lnTo>
                  <a:lnTo>
                    <a:pt x="538" y="290"/>
                  </a:lnTo>
                  <a:lnTo>
                    <a:pt x="531" y="283"/>
                  </a:lnTo>
                  <a:lnTo>
                    <a:pt x="530" y="278"/>
                  </a:lnTo>
                  <a:lnTo>
                    <a:pt x="532" y="276"/>
                  </a:lnTo>
                  <a:lnTo>
                    <a:pt x="534" y="270"/>
                  </a:lnTo>
                  <a:lnTo>
                    <a:pt x="530" y="263"/>
                  </a:lnTo>
                  <a:lnTo>
                    <a:pt x="528" y="256"/>
                  </a:lnTo>
                  <a:lnTo>
                    <a:pt x="539" y="256"/>
                  </a:lnTo>
                  <a:lnTo>
                    <a:pt x="538" y="80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3905685" y="1870867"/>
              <a:ext cx="495813" cy="379462"/>
            </a:xfrm>
            <a:custGeom>
              <a:avLst/>
              <a:gdLst>
                <a:gd name="T0" fmla="*/ 198 w 390"/>
                <a:gd name="T1" fmla="*/ 26 h 299"/>
                <a:gd name="T2" fmla="*/ 184 w 390"/>
                <a:gd name="T3" fmla="*/ 4 h 299"/>
                <a:gd name="T4" fmla="*/ 146 w 390"/>
                <a:gd name="T5" fmla="*/ 1 h 299"/>
                <a:gd name="T6" fmla="*/ 64 w 390"/>
                <a:gd name="T7" fmla="*/ 15 h 299"/>
                <a:gd name="T8" fmla="*/ 35 w 390"/>
                <a:gd name="T9" fmla="*/ 29 h 299"/>
                <a:gd name="T10" fmla="*/ 3 w 390"/>
                <a:gd name="T11" fmla="*/ 61 h 299"/>
                <a:gd name="T12" fmla="*/ 10 w 390"/>
                <a:gd name="T13" fmla="*/ 77 h 299"/>
                <a:gd name="T14" fmla="*/ 37 w 390"/>
                <a:gd name="T15" fmla="*/ 87 h 299"/>
                <a:gd name="T16" fmla="*/ 53 w 390"/>
                <a:gd name="T17" fmla="*/ 106 h 299"/>
                <a:gd name="T18" fmla="*/ 84 w 390"/>
                <a:gd name="T19" fmla="*/ 141 h 299"/>
                <a:gd name="T20" fmla="*/ 106 w 390"/>
                <a:gd name="T21" fmla="*/ 160 h 299"/>
                <a:gd name="T22" fmla="*/ 126 w 390"/>
                <a:gd name="T23" fmla="*/ 172 h 299"/>
                <a:gd name="T24" fmla="*/ 133 w 390"/>
                <a:gd name="T25" fmla="*/ 185 h 299"/>
                <a:gd name="T26" fmla="*/ 148 w 390"/>
                <a:gd name="T27" fmla="*/ 198 h 299"/>
                <a:gd name="T28" fmla="*/ 160 w 390"/>
                <a:gd name="T29" fmla="*/ 206 h 299"/>
                <a:gd name="T30" fmla="*/ 180 w 390"/>
                <a:gd name="T31" fmla="*/ 230 h 299"/>
                <a:gd name="T32" fmla="*/ 186 w 390"/>
                <a:gd name="T33" fmla="*/ 249 h 299"/>
                <a:gd name="T34" fmla="*/ 206 w 390"/>
                <a:gd name="T35" fmla="*/ 264 h 299"/>
                <a:gd name="T36" fmla="*/ 213 w 390"/>
                <a:gd name="T37" fmla="*/ 283 h 299"/>
                <a:gd name="T38" fmla="*/ 230 w 390"/>
                <a:gd name="T39" fmla="*/ 296 h 299"/>
                <a:gd name="T40" fmla="*/ 240 w 390"/>
                <a:gd name="T41" fmla="*/ 287 h 299"/>
                <a:gd name="T42" fmla="*/ 247 w 390"/>
                <a:gd name="T43" fmla="*/ 286 h 299"/>
                <a:gd name="T44" fmla="*/ 241 w 390"/>
                <a:gd name="T45" fmla="*/ 271 h 299"/>
                <a:gd name="T46" fmla="*/ 238 w 390"/>
                <a:gd name="T47" fmla="*/ 259 h 299"/>
                <a:gd name="T48" fmla="*/ 248 w 390"/>
                <a:gd name="T49" fmla="*/ 257 h 299"/>
                <a:gd name="T50" fmla="*/ 266 w 390"/>
                <a:gd name="T51" fmla="*/ 267 h 299"/>
                <a:gd name="T52" fmla="*/ 266 w 390"/>
                <a:gd name="T53" fmla="*/ 257 h 299"/>
                <a:gd name="T54" fmla="*/ 251 w 390"/>
                <a:gd name="T55" fmla="*/ 250 h 299"/>
                <a:gd name="T56" fmla="*/ 266 w 390"/>
                <a:gd name="T57" fmla="*/ 248 h 299"/>
                <a:gd name="T58" fmla="*/ 285 w 390"/>
                <a:gd name="T59" fmla="*/ 238 h 299"/>
                <a:gd name="T60" fmla="*/ 291 w 390"/>
                <a:gd name="T61" fmla="*/ 233 h 299"/>
                <a:gd name="T62" fmla="*/ 305 w 390"/>
                <a:gd name="T63" fmla="*/ 225 h 299"/>
                <a:gd name="T64" fmla="*/ 299 w 390"/>
                <a:gd name="T65" fmla="*/ 207 h 299"/>
                <a:gd name="T66" fmla="*/ 313 w 390"/>
                <a:gd name="T67" fmla="*/ 211 h 299"/>
                <a:gd name="T68" fmla="*/ 326 w 390"/>
                <a:gd name="T69" fmla="*/ 196 h 299"/>
                <a:gd name="T70" fmla="*/ 335 w 390"/>
                <a:gd name="T71" fmla="*/ 185 h 299"/>
                <a:gd name="T72" fmla="*/ 347 w 390"/>
                <a:gd name="T73" fmla="*/ 172 h 299"/>
                <a:gd name="T74" fmla="*/ 354 w 390"/>
                <a:gd name="T75" fmla="*/ 165 h 299"/>
                <a:gd name="T76" fmla="*/ 344 w 390"/>
                <a:gd name="T77" fmla="*/ 148 h 299"/>
                <a:gd name="T78" fmla="*/ 345 w 390"/>
                <a:gd name="T79" fmla="*/ 152 h 299"/>
                <a:gd name="T80" fmla="*/ 354 w 390"/>
                <a:gd name="T81" fmla="*/ 141 h 299"/>
                <a:gd name="T82" fmla="*/ 383 w 390"/>
                <a:gd name="T83" fmla="*/ 95 h 299"/>
                <a:gd name="T84" fmla="*/ 387 w 390"/>
                <a:gd name="T85" fmla="*/ 85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90" h="299">
                  <a:moveTo>
                    <a:pt x="287" y="14"/>
                  </a:moveTo>
                  <a:lnTo>
                    <a:pt x="201" y="29"/>
                  </a:lnTo>
                  <a:lnTo>
                    <a:pt x="198" y="26"/>
                  </a:lnTo>
                  <a:lnTo>
                    <a:pt x="198" y="20"/>
                  </a:lnTo>
                  <a:lnTo>
                    <a:pt x="195" y="14"/>
                  </a:lnTo>
                  <a:lnTo>
                    <a:pt x="184" y="4"/>
                  </a:lnTo>
                  <a:lnTo>
                    <a:pt x="179" y="7"/>
                  </a:lnTo>
                  <a:lnTo>
                    <a:pt x="174" y="0"/>
                  </a:lnTo>
                  <a:lnTo>
                    <a:pt x="146" y="1"/>
                  </a:lnTo>
                  <a:lnTo>
                    <a:pt x="76" y="10"/>
                  </a:lnTo>
                  <a:lnTo>
                    <a:pt x="71" y="12"/>
                  </a:lnTo>
                  <a:lnTo>
                    <a:pt x="64" y="15"/>
                  </a:lnTo>
                  <a:lnTo>
                    <a:pt x="52" y="19"/>
                  </a:lnTo>
                  <a:lnTo>
                    <a:pt x="42" y="29"/>
                  </a:lnTo>
                  <a:lnTo>
                    <a:pt x="35" y="29"/>
                  </a:lnTo>
                  <a:lnTo>
                    <a:pt x="15" y="39"/>
                  </a:lnTo>
                  <a:lnTo>
                    <a:pt x="14" y="45"/>
                  </a:lnTo>
                  <a:lnTo>
                    <a:pt x="3" y="61"/>
                  </a:lnTo>
                  <a:lnTo>
                    <a:pt x="0" y="68"/>
                  </a:lnTo>
                  <a:lnTo>
                    <a:pt x="3" y="75"/>
                  </a:lnTo>
                  <a:lnTo>
                    <a:pt x="10" y="77"/>
                  </a:lnTo>
                  <a:lnTo>
                    <a:pt x="16" y="79"/>
                  </a:lnTo>
                  <a:lnTo>
                    <a:pt x="29" y="88"/>
                  </a:lnTo>
                  <a:lnTo>
                    <a:pt x="37" y="87"/>
                  </a:lnTo>
                  <a:lnTo>
                    <a:pt x="44" y="92"/>
                  </a:lnTo>
                  <a:lnTo>
                    <a:pt x="46" y="99"/>
                  </a:lnTo>
                  <a:lnTo>
                    <a:pt x="53" y="106"/>
                  </a:lnTo>
                  <a:lnTo>
                    <a:pt x="56" y="112"/>
                  </a:lnTo>
                  <a:lnTo>
                    <a:pt x="72" y="131"/>
                  </a:lnTo>
                  <a:lnTo>
                    <a:pt x="84" y="141"/>
                  </a:lnTo>
                  <a:lnTo>
                    <a:pt x="96" y="146"/>
                  </a:lnTo>
                  <a:lnTo>
                    <a:pt x="102" y="153"/>
                  </a:lnTo>
                  <a:lnTo>
                    <a:pt x="106" y="160"/>
                  </a:lnTo>
                  <a:lnTo>
                    <a:pt x="110" y="164"/>
                  </a:lnTo>
                  <a:lnTo>
                    <a:pt x="117" y="165"/>
                  </a:lnTo>
                  <a:lnTo>
                    <a:pt x="126" y="172"/>
                  </a:lnTo>
                  <a:lnTo>
                    <a:pt x="132" y="175"/>
                  </a:lnTo>
                  <a:lnTo>
                    <a:pt x="132" y="179"/>
                  </a:lnTo>
                  <a:lnTo>
                    <a:pt x="133" y="185"/>
                  </a:lnTo>
                  <a:lnTo>
                    <a:pt x="140" y="188"/>
                  </a:lnTo>
                  <a:lnTo>
                    <a:pt x="141" y="195"/>
                  </a:lnTo>
                  <a:lnTo>
                    <a:pt x="148" y="198"/>
                  </a:lnTo>
                  <a:lnTo>
                    <a:pt x="148" y="199"/>
                  </a:lnTo>
                  <a:lnTo>
                    <a:pt x="153" y="204"/>
                  </a:lnTo>
                  <a:lnTo>
                    <a:pt x="160" y="206"/>
                  </a:lnTo>
                  <a:lnTo>
                    <a:pt x="174" y="214"/>
                  </a:lnTo>
                  <a:lnTo>
                    <a:pt x="174" y="221"/>
                  </a:lnTo>
                  <a:lnTo>
                    <a:pt x="180" y="230"/>
                  </a:lnTo>
                  <a:lnTo>
                    <a:pt x="184" y="237"/>
                  </a:lnTo>
                  <a:lnTo>
                    <a:pt x="184" y="242"/>
                  </a:lnTo>
                  <a:lnTo>
                    <a:pt x="186" y="249"/>
                  </a:lnTo>
                  <a:lnTo>
                    <a:pt x="191" y="253"/>
                  </a:lnTo>
                  <a:lnTo>
                    <a:pt x="201" y="257"/>
                  </a:lnTo>
                  <a:lnTo>
                    <a:pt x="206" y="264"/>
                  </a:lnTo>
                  <a:lnTo>
                    <a:pt x="209" y="269"/>
                  </a:lnTo>
                  <a:lnTo>
                    <a:pt x="213" y="276"/>
                  </a:lnTo>
                  <a:lnTo>
                    <a:pt x="213" y="283"/>
                  </a:lnTo>
                  <a:lnTo>
                    <a:pt x="214" y="288"/>
                  </a:lnTo>
                  <a:lnTo>
                    <a:pt x="218" y="295"/>
                  </a:lnTo>
                  <a:lnTo>
                    <a:pt x="230" y="296"/>
                  </a:lnTo>
                  <a:lnTo>
                    <a:pt x="233" y="298"/>
                  </a:lnTo>
                  <a:lnTo>
                    <a:pt x="237" y="299"/>
                  </a:lnTo>
                  <a:lnTo>
                    <a:pt x="240" y="287"/>
                  </a:lnTo>
                  <a:lnTo>
                    <a:pt x="243" y="280"/>
                  </a:lnTo>
                  <a:lnTo>
                    <a:pt x="243" y="287"/>
                  </a:lnTo>
                  <a:lnTo>
                    <a:pt x="247" y="286"/>
                  </a:lnTo>
                  <a:lnTo>
                    <a:pt x="251" y="280"/>
                  </a:lnTo>
                  <a:lnTo>
                    <a:pt x="244" y="275"/>
                  </a:lnTo>
                  <a:lnTo>
                    <a:pt x="241" y="271"/>
                  </a:lnTo>
                  <a:lnTo>
                    <a:pt x="240" y="265"/>
                  </a:lnTo>
                  <a:lnTo>
                    <a:pt x="233" y="253"/>
                  </a:lnTo>
                  <a:lnTo>
                    <a:pt x="238" y="259"/>
                  </a:lnTo>
                  <a:lnTo>
                    <a:pt x="241" y="264"/>
                  </a:lnTo>
                  <a:lnTo>
                    <a:pt x="248" y="269"/>
                  </a:lnTo>
                  <a:lnTo>
                    <a:pt x="248" y="257"/>
                  </a:lnTo>
                  <a:lnTo>
                    <a:pt x="252" y="268"/>
                  </a:lnTo>
                  <a:lnTo>
                    <a:pt x="259" y="272"/>
                  </a:lnTo>
                  <a:lnTo>
                    <a:pt x="266" y="267"/>
                  </a:lnTo>
                  <a:lnTo>
                    <a:pt x="268" y="257"/>
                  </a:lnTo>
                  <a:lnTo>
                    <a:pt x="261" y="263"/>
                  </a:lnTo>
                  <a:lnTo>
                    <a:pt x="266" y="257"/>
                  </a:lnTo>
                  <a:lnTo>
                    <a:pt x="264" y="253"/>
                  </a:lnTo>
                  <a:lnTo>
                    <a:pt x="257" y="253"/>
                  </a:lnTo>
                  <a:lnTo>
                    <a:pt x="251" y="250"/>
                  </a:lnTo>
                  <a:lnTo>
                    <a:pt x="247" y="252"/>
                  </a:lnTo>
                  <a:lnTo>
                    <a:pt x="259" y="246"/>
                  </a:lnTo>
                  <a:lnTo>
                    <a:pt x="266" y="248"/>
                  </a:lnTo>
                  <a:lnTo>
                    <a:pt x="272" y="245"/>
                  </a:lnTo>
                  <a:lnTo>
                    <a:pt x="278" y="244"/>
                  </a:lnTo>
                  <a:lnTo>
                    <a:pt x="285" y="238"/>
                  </a:lnTo>
                  <a:lnTo>
                    <a:pt x="280" y="236"/>
                  </a:lnTo>
                  <a:lnTo>
                    <a:pt x="286" y="238"/>
                  </a:lnTo>
                  <a:lnTo>
                    <a:pt x="291" y="233"/>
                  </a:lnTo>
                  <a:lnTo>
                    <a:pt x="299" y="232"/>
                  </a:lnTo>
                  <a:lnTo>
                    <a:pt x="298" y="227"/>
                  </a:lnTo>
                  <a:lnTo>
                    <a:pt x="305" y="225"/>
                  </a:lnTo>
                  <a:lnTo>
                    <a:pt x="308" y="218"/>
                  </a:lnTo>
                  <a:lnTo>
                    <a:pt x="302" y="215"/>
                  </a:lnTo>
                  <a:lnTo>
                    <a:pt x="299" y="207"/>
                  </a:lnTo>
                  <a:lnTo>
                    <a:pt x="305" y="207"/>
                  </a:lnTo>
                  <a:lnTo>
                    <a:pt x="308" y="213"/>
                  </a:lnTo>
                  <a:lnTo>
                    <a:pt x="313" y="211"/>
                  </a:lnTo>
                  <a:lnTo>
                    <a:pt x="318" y="206"/>
                  </a:lnTo>
                  <a:lnTo>
                    <a:pt x="322" y="199"/>
                  </a:lnTo>
                  <a:lnTo>
                    <a:pt x="326" y="196"/>
                  </a:lnTo>
                  <a:lnTo>
                    <a:pt x="324" y="190"/>
                  </a:lnTo>
                  <a:lnTo>
                    <a:pt x="328" y="184"/>
                  </a:lnTo>
                  <a:lnTo>
                    <a:pt x="335" y="185"/>
                  </a:lnTo>
                  <a:lnTo>
                    <a:pt x="340" y="184"/>
                  </a:lnTo>
                  <a:lnTo>
                    <a:pt x="343" y="177"/>
                  </a:lnTo>
                  <a:lnTo>
                    <a:pt x="347" y="172"/>
                  </a:lnTo>
                  <a:lnTo>
                    <a:pt x="343" y="169"/>
                  </a:lnTo>
                  <a:lnTo>
                    <a:pt x="348" y="171"/>
                  </a:lnTo>
                  <a:lnTo>
                    <a:pt x="354" y="165"/>
                  </a:lnTo>
                  <a:lnTo>
                    <a:pt x="349" y="158"/>
                  </a:lnTo>
                  <a:lnTo>
                    <a:pt x="343" y="154"/>
                  </a:lnTo>
                  <a:lnTo>
                    <a:pt x="344" y="148"/>
                  </a:lnTo>
                  <a:lnTo>
                    <a:pt x="347" y="141"/>
                  </a:lnTo>
                  <a:lnTo>
                    <a:pt x="349" y="139"/>
                  </a:lnTo>
                  <a:lnTo>
                    <a:pt x="345" y="152"/>
                  </a:lnTo>
                  <a:lnTo>
                    <a:pt x="351" y="154"/>
                  </a:lnTo>
                  <a:lnTo>
                    <a:pt x="354" y="161"/>
                  </a:lnTo>
                  <a:lnTo>
                    <a:pt x="354" y="141"/>
                  </a:lnTo>
                  <a:lnTo>
                    <a:pt x="356" y="134"/>
                  </a:lnTo>
                  <a:lnTo>
                    <a:pt x="370" y="108"/>
                  </a:lnTo>
                  <a:lnTo>
                    <a:pt x="383" y="95"/>
                  </a:lnTo>
                  <a:lnTo>
                    <a:pt x="390" y="91"/>
                  </a:lnTo>
                  <a:lnTo>
                    <a:pt x="390" y="87"/>
                  </a:lnTo>
                  <a:lnTo>
                    <a:pt x="387" y="85"/>
                  </a:lnTo>
                  <a:lnTo>
                    <a:pt x="287" y="1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4812692" y="836932"/>
              <a:ext cx="51565" cy="93874"/>
            </a:xfrm>
            <a:custGeom>
              <a:avLst/>
              <a:gdLst>
                <a:gd name="T0" fmla="*/ 40 w 40"/>
                <a:gd name="T1" fmla="*/ 21 h 73"/>
                <a:gd name="T2" fmla="*/ 40 w 40"/>
                <a:gd name="T3" fmla="*/ 21 h 73"/>
                <a:gd name="T4" fmla="*/ 36 w 40"/>
                <a:gd name="T5" fmla="*/ 16 h 73"/>
                <a:gd name="T6" fmla="*/ 35 w 40"/>
                <a:gd name="T7" fmla="*/ 12 h 73"/>
                <a:gd name="T8" fmla="*/ 32 w 40"/>
                <a:gd name="T9" fmla="*/ 11 h 73"/>
                <a:gd name="T10" fmla="*/ 29 w 40"/>
                <a:gd name="T11" fmla="*/ 4 h 73"/>
                <a:gd name="T12" fmla="*/ 23 w 40"/>
                <a:gd name="T13" fmla="*/ 0 h 73"/>
                <a:gd name="T14" fmla="*/ 0 w 40"/>
                <a:gd name="T15" fmla="*/ 7 h 73"/>
                <a:gd name="T16" fmla="*/ 13 w 40"/>
                <a:gd name="T17" fmla="*/ 57 h 73"/>
                <a:gd name="T18" fmla="*/ 14 w 40"/>
                <a:gd name="T19" fmla="*/ 63 h 73"/>
                <a:gd name="T20" fmla="*/ 12 w 40"/>
                <a:gd name="T21" fmla="*/ 67 h 73"/>
                <a:gd name="T22" fmla="*/ 13 w 40"/>
                <a:gd name="T23" fmla="*/ 70 h 73"/>
                <a:gd name="T24" fmla="*/ 13 w 40"/>
                <a:gd name="T25" fmla="*/ 73 h 73"/>
                <a:gd name="T26" fmla="*/ 20 w 40"/>
                <a:gd name="T27" fmla="*/ 70 h 73"/>
                <a:gd name="T28" fmla="*/ 37 w 40"/>
                <a:gd name="T29" fmla="*/ 58 h 73"/>
                <a:gd name="T30" fmla="*/ 39 w 40"/>
                <a:gd name="T31" fmla="*/ 51 h 73"/>
                <a:gd name="T32" fmla="*/ 36 w 40"/>
                <a:gd name="T33" fmla="*/ 43 h 73"/>
                <a:gd name="T34" fmla="*/ 36 w 40"/>
                <a:gd name="T35" fmla="*/ 38 h 73"/>
                <a:gd name="T36" fmla="*/ 32 w 40"/>
                <a:gd name="T37" fmla="*/ 31 h 73"/>
                <a:gd name="T38" fmla="*/ 35 w 40"/>
                <a:gd name="T39" fmla="*/ 24 h 73"/>
                <a:gd name="T40" fmla="*/ 33 w 40"/>
                <a:gd name="T41" fmla="*/ 17 h 73"/>
                <a:gd name="T42" fmla="*/ 37 w 40"/>
                <a:gd name="T43" fmla="*/ 24 h 73"/>
                <a:gd name="T44" fmla="*/ 40 w 40"/>
                <a:gd name="T45" fmla="*/ 21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0" h="73">
                  <a:moveTo>
                    <a:pt x="40" y="21"/>
                  </a:moveTo>
                  <a:lnTo>
                    <a:pt x="40" y="21"/>
                  </a:lnTo>
                  <a:lnTo>
                    <a:pt x="36" y="16"/>
                  </a:lnTo>
                  <a:lnTo>
                    <a:pt x="35" y="12"/>
                  </a:lnTo>
                  <a:lnTo>
                    <a:pt x="32" y="11"/>
                  </a:lnTo>
                  <a:lnTo>
                    <a:pt x="29" y="4"/>
                  </a:lnTo>
                  <a:lnTo>
                    <a:pt x="23" y="0"/>
                  </a:lnTo>
                  <a:lnTo>
                    <a:pt x="0" y="7"/>
                  </a:lnTo>
                  <a:lnTo>
                    <a:pt x="13" y="57"/>
                  </a:lnTo>
                  <a:lnTo>
                    <a:pt x="14" y="63"/>
                  </a:lnTo>
                  <a:lnTo>
                    <a:pt x="12" y="67"/>
                  </a:lnTo>
                  <a:lnTo>
                    <a:pt x="13" y="70"/>
                  </a:lnTo>
                  <a:lnTo>
                    <a:pt x="13" y="73"/>
                  </a:lnTo>
                  <a:lnTo>
                    <a:pt x="20" y="70"/>
                  </a:lnTo>
                  <a:lnTo>
                    <a:pt x="37" y="58"/>
                  </a:lnTo>
                  <a:lnTo>
                    <a:pt x="39" y="51"/>
                  </a:lnTo>
                  <a:lnTo>
                    <a:pt x="36" y="43"/>
                  </a:lnTo>
                  <a:lnTo>
                    <a:pt x="36" y="38"/>
                  </a:lnTo>
                  <a:lnTo>
                    <a:pt x="32" y="31"/>
                  </a:lnTo>
                  <a:lnTo>
                    <a:pt x="35" y="24"/>
                  </a:lnTo>
                  <a:lnTo>
                    <a:pt x="33" y="17"/>
                  </a:lnTo>
                  <a:lnTo>
                    <a:pt x="37" y="24"/>
                  </a:lnTo>
                  <a:lnTo>
                    <a:pt x="40" y="2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4032613" y="926840"/>
              <a:ext cx="569854" cy="372851"/>
            </a:xfrm>
            <a:custGeom>
              <a:avLst/>
              <a:gdLst>
                <a:gd name="T0" fmla="*/ 425 w 448"/>
                <a:gd name="T1" fmla="*/ 146 h 294"/>
                <a:gd name="T2" fmla="*/ 417 w 448"/>
                <a:gd name="T3" fmla="*/ 135 h 294"/>
                <a:gd name="T4" fmla="*/ 406 w 448"/>
                <a:gd name="T5" fmla="*/ 127 h 294"/>
                <a:gd name="T6" fmla="*/ 409 w 448"/>
                <a:gd name="T7" fmla="*/ 111 h 294"/>
                <a:gd name="T8" fmla="*/ 408 w 448"/>
                <a:gd name="T9" fmla="*/ 99 h 294"/>
                <a:gd name="T10" fmla="*/ 402 w 448"/>
                <a:gd name="T11" fmla="*/ 92 h 294"/>
                <a:gd name="T12" fmla="*/ 416 w 448"/>
                <a:gd name="T13" fmla="*/ 70 h 294"/>
                <a:gd name="T14" fmla="*/ 419 w 448"/>
                <a:gd name="T15" fmla="*/ 58 h 294"/>
                <a:gd name="T16" fmla="*/ 425 w 448"/>
                <a:gd name="T17" fmla="*/ 49 h 294"/>
                <a:gd name="T18" fmla="*/ 412 w 448"/>
                <a:gd name="T19" fmla="*/ 45 h 294"/>
                <a:gd name="T20" fmla="*/ 396 w 448"/>
                <a:gd name="T21" fmla="*/ 33 h 294"/>
                <a:gd name="T22" fmla="*/ 388 w 448"/>
                <a:gd name="T23" fmla="*/ 14 h 294"/>
                <a:gd name="T24" fmla="*/ 375 w 448"/>
                <a:gd name="T25" fmla="*/ 10 h 294"/>
                <a:gd name="T26" fmla="*/ 366 w 448"/>
                <a:gd name="T27" fmla="*/ 0 h 294"/>
                <a:gd name="T28" fmla="*/ 300 w 448"/>
                <a:gd name="T29" fmla="*/ 15 h 294"/>
                <a:gd name="T30" fmla="*/ 111 w 448"/>
                <a:gd name="T31" fmla="*/ 53 h 294"/>
                <a:gd name="T32" fmla="*/ 49 w 448"/>
                <a:gd name="T33" fmla="*/ 41 h 294"/>
                <a:gd name="T34" fmla="*/ 27 w 448"/>
                <a:gd name="T35" fmla="*/ 54 h 294"/>
                <a:gd name="T36" fmla="*/ 21 w 448"/>
                <a:gd name="T37" fmla="*/ 60 h 294"/>
                <a:gd name="T38" fmla="*/ 0 w 448"/>
                <a:gd name="T39" fmla="*/ 75 h 294"/>
                <a:gd name="T40" fmla="*/ 22 w 448"/>
                <a:gd name="T41" fmla="*/ 204 h 294"/>
                <a:gd name="T42" fmla="*/ 114 w 448"/>
                <a:gd name="T43" fmla="*/ 279 h 294"/>
                <a:gd name="T44" fmla="*/ 383 w 448"/>
                <a:gd name="T45" fmla="*/ 225 h 294"/>
                <a:gd name="T46" fmla="*/ 389 w 448"/>
                <a:gd name="T47" fmla="*/ 213 h 294"/>
                <a:gd name="T48" fmla="*/ 401 w 448"/>
                <a:gd name="T49" fmla="*/ 209 h 294"/>
                <a:gd name="T50" fmla="*/ 408 w 448"/>
                <a:gd name="T51" fmla="*/ 210 h 294"/>
                <a:gd name="T52" fmla="*/ 420 w 448"/>
                <a:gd name="T53" fmla="*/ 202 h 294"/>
                <a:gd name="T54" fmla="*/ 427 w 448"/>
                <a:gd name="T55" fmla="*/ 191 h 294"/>
                <a:gd name="T56" fmla="*/ 432 w 448"/>
                <a:gd name="T57" fmla="*/ 184 h 294"/>
                <a:gd name="T58" fmla="*/ 434 w 448"/>
                <a:gd name="T59" fmla="*/ 183 h 294"/>
                <a:gd name="T60" fmla="*/ 446 w 448"/>
                <a:gd name="T61" fmla="*/ 171 h 294"/>
                <a:gd name="T62" fmla="*/ 435 w 448"/>
                <a:gd name="T63" fmla="*/ 153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48" h="294">
                  <a:moveTo>
                    <a:pt x="428" y="148"/>
                  </a:moveTo>
                  <a:lnTo>
                    <a:pt x="425" y="146"/>
                  </a:lnTo>
                  <a:lnTo>
                    <a:pt x="419" y="142"/>
                  </a:lnTo>
                  <a:lnTo>
                    <a:pt x="417" y="135"/>
                  </a:lnTo>
                  <a:lnTo>
                    <a:pt x="411" y="134"/>
                  </a:lnTo>
                  <a:lnTo>
                    <a:pt x="406" y="127"/>
                  </a:lnTo>
                  <a:lnTo>
                    <a:pt x="404" y="117"/>
                  </a:lnTo>
                  <a:lnTo>
                    <a:pt x="409" y="111"/>
                  </a:lnTo>
                  <a:lnTo>
                    <a:pt x="411" y="104"/>
                  </a:lnTo>
                  <a:lnTo>
                    <a:pt x="408" y="99"/>
                  </a:lnTo>
                  <a:lnTo>
                    <a:pt x="405" y="98"/>
                  </a:lnTo>
                  <a:lnTo>
                    <a:pt x="402" y="92"/>
                  </a:lnTo>
                  <a:lnTo>
                    <a:pt x="409" y="87"/>
                  </a:lnTo>
                  <a:lnTo>
                    <a:pt x="416" y="70"/>
                  </a:lnTo>
                  <a:lnTo>
                    <a:pt x="416" y="64"/>
                  </a:lnTo>
                  <a:lnTo>
                    <a:pt x="419" y="58"/>
                  </a:lnTo>
                  <a:lnTo>
                    <a:pt x="425" y="50"/>
                  </a:lnTo>
                  <a:lnTo>
                    <a:pt x="425" y="49"/>
                  </a:lnTo>
                  <a:lnTo>
                    <a:pt x="417" y="45"/>
                  </a:lnTo>
                  <a:lnTo>
                    <a:pt x="412" y="45"/>
                  </a:lnTo>
                  <a:lnTo>
                    <a:pt x="401" y="39"/>
                  </a:lnTo>
                  <a:lnTo>
                    <a:pt x="396" y="33"/>
                  </a:lnTo>
                  <a:lnTo>
                    <a:pt x="394" y="27"/>
                  </a:lnTo>
                  <a:lnTo>
                    <a:pt x="388" y="14"/>
                  </a:lnTo>
                  <a:lnTo>
                    <a:pt x="381" y="8"/>
                  </a:lnTo>
                  <a:lnTo>
                    <a:pt x="375" y="10"/>
                  </a:lnTo>
                  <a:lnTo>
                    <a:pt x="373" y="4"/>
                  </a:lnTo>
                  <a:lnTo>
                    <a:pt x="366" y="0"/>
                  </a:lnTo>
                  <a:lnTo>
                    <a:pt x="366" y="0"/>
                  </a:lnTo>
                  <a:lnTo>
                    <a:pt x="300" y="15"/>
                  </a:lnTo>
                  <a:lnTo>
                    <a:pt x="199" y="35"/>
                  </a:lnTo>
                  <a:lnTo>
                    <a:pt x="111" y="53"/>
                  </a:lnTo>
                  <a:lnTo>
                    <a:pt x="53" y="64"/>
                  </a:lnTo>
                  <a:lnTo>
                    <a:pt x="49" y="41"/>
                  </a:lnTo>
                  <a:lnTo>
                    <a:pt x="49" y="38"/>
                  </a:lnTo>
                  <a:lnTo>
                    <a:pt x="27" y="54"/>
                  </a:lnTo>
                  <a:lnTo>
                    <a:pt x="27" y="53"/>
                  </a:lnTo>
                  <a:lnTo>
                    <a:pt x="21" y="60"/>
                  </a:lnTo>
                  <a:lnTo>
                    <a:pt x="9" y="69"/>
                  </a:lnTo>
                  <a:lnTo>
                    <a:pt x="0" y="75"/>
                  </a:lnTo>
                  <a:lnTo>
                    <a:pt x="0" y="79"/>
                  </a:lnTo>
                  <a:lnTo>
                    <a:pt x="22" y="204"/>
                  </a:lnTo>
                  <a:lnTo>
                    <a:pt x="38" y="294"/>
                  </a:lnTo>
                  <a:lnTo>
                    <a:pt x="114" y="279"/>
                  </a:lnTo>
                  <a:lnTo>
                    <a:pt x="240" y="256"/>
                  </a:lnTo>
                  <a:lnTo>
                    <a:pt x="383" y="225"/>
                  </a:lnTo>
                  <a:lnTo>
                    <a:pt x="385" y="219"/>
                  </a:lnTo>
                  <a:lnTo>
                    <a:pt x="389" y="213"/>
                  </a:lnTo>
                  <a:lnTo>
                    <a:pt x="396" y="209"/>
                  </a:lnTo>
                  <a:lnTo>
                    <a:pt x="401" y="209"/>
                  </a:lnTo>
                  <a:lnTo>
                    <a:pt x="406" y="209"/>
                  </a:lnTo>
                  <a:lnTo>
                    <a:pt x="408" y="210"/>
                  </a:lnTo>
                  <a:lnTo>
                    <a:pt x="415" y="203"/>
                  </a:lnTo>
                  <a:lnTo>
                    <a:pt x="420" y="202"/>
                  </a:lnTo>
                  <a:lnTo>
                    <a:pt x="427" y="196"/>
                  </a:lnTo>
                  <a:lnTo>
                    <a:pt x="427" y="191"/>
                  </a:lnTo>
                  <a:lnTo>
                    <a:pt x="431" y="186"/>
                  </a:lnTo>
                  <a:lnTo>
                    <a:pt x="432" y="184"/>
                  </a:lnTo>
                  <a:lnTo>
                    <a:pt x="432" y="184"/>
                  </a:lnTo>
                  <a:lnTo>
                    <a:pt x="434" y="183"/>
                  </a:lnTo>
                  <a:lnTo>
                    <a:pt x="438" y="177"/>
                  </a:lnTo>
                  <a:lnTo>
                    <a:pt x="446" y="171"/>
                  </a:lnTo>
                  <a:lnTo>
                    <a:pt x="448" y="164"/>
                  </a:lnTo>
                  <a:lnTo>
                    <a:pt x="435" y="153"/>
                  </a:lnTo>
                  <a:lnTo>
                    <a:pt x="428" y="148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66108" y="302776"/>
              <a:ext cx="786690" cy="654473"/>
            </a:xfrm>
            <a:custGeom>
              <a:avLst/>
              <a:gdLst>
                <a:gd name="T0" fmla="*/ 602 w 619"/>
                <a:gd name="T1" fmla="*/ 150 h 515"/>
                <a:gd name="T2" fmla="*/ 518 w 619"/>
                <a:gd name="T3" fmla="*/ 119 h 515"/>
                <a:gd name="T4" fmla="*/ 444 w 619"/>
                <a:gd name="T5" fmla="*/ 107 h 515"/>
                <a:gd name="T6" fmla="*/ 418 w 619"/>
                <a:gd name="T7" fmla="*/ 103 h 515"/>
                <a:gd name="T8" fmla="*/ 380 w 619"/>
                <a:gd name="T9" fmla="*/ 107 h 515"/>
                <a:gd name="T10" fmla="*/ 356 w 619"/>
                <a:gd name="T11" fmla="*/ 109 h 515"/>
                <a:gd name="T12" fmla="*/ 324 w 619"/>
                <a:gd name="T13" fmla="*/ 105 h 515"/>
                <a:gd name="T14" fmla="*/ 303 w 619"/>
                <a:gd name="T15" fmla="*/ 99 h 515"/>
                <a:gd name="T16" fmla="*/ 284 w 619"/>
                <a:gd name="T17" fmla="*/ 89 h 515"/>
                <a:gd name="T18" fmla="*/ 261 w 619"/>
                <a:gd name="T19" fmla="*/ 85 h 515"/>
                <a:gd name="T20" fmla="*/ 237 w 619"/>
                <a:gd name="T21" fmla="*/ 92 h 515"/>
                <a:gd name="T22" fmla="*/ 221 w 619"/>
                <a:gd name="T23" fmla="*/ 86 h 515"/>
                <a:gd name="T24" fmla="*/ 202 w 619"/>
                <a:gd name="T25" fmla="*/ 74 h 515"/>
                <a:gd name="T26" fmla="*/ 196 w 619"/>
                <a:gd name="T27" fmla="*/ 24 h 515"/>
                <a:gd name="T28" fmla="*/ 181 w 619"/>
                <a:gd name="T29" fmla="*/ 19 h 515"/>
                <a:gd name="T30" fmla="*/ 171 w 619"/>
                <a:gd name="T31" fmla="*/ 9 h 515"/>
                <a:gd name="T32" fmla="*/ 153 w 619"/>
                <a:gd name="T33" fmla="*/ 7 h 515"/>
                <a:gd name="T34" fmla="*/ 145 w 619"/>
                <a:gd name="T35" fmla="*/ 4 h 515"/>
                <a:gd name="T36" fmla="*/ 145 w 619"/>
                <a:gd name="T37" fmla="*/ 5 h 515"/>
                <a:gd name="T38" fmla="*/ 134 w 619"/>
                <a:gd name="T39" fmla="*/ 20 h 515"/>
                <a:gd name="T40" fmla="*/ 129 w 619"/>
                <a:gd name="T41" fmla="*/ 32 h 515"/>
                <a:gd name="T42" fmla="*/ 129 w 619"/>
                <a:gd name="T43" fmla="*/ 50 h 515"/>
                <a:gd name="T44" fmla="*/ 125 w 619"/>
                <a:gd name="T45" fmla="*/ 68 h 515"/>
                <a:gd name="T46" fmla="*/ 115 w 619"/>
                <a:gd name="T47" fmla="*/ 77 h 515"/>
                <a:gd name="T48" fmla="*/ 110 w 619"/>
                <a:gd name="T49" fmla="*/ 97 h 515"/>
                <a:gd name="T50" fmla="*/ 92 w 619"/>
                <a:gd name="T51" fmla="*/ 131 h 515"/>
                <a:gd name="T52" fmla="*/ 85 w 619"/>
                <a:gd name="T53" fmla="*/ 162 h 515"/>
                <a:gd name="T54" fmla="*/ 77 w 619"/>
                <a:gd name="T55" fmla="*/ 174 h 515"/>
                <a:gd name="T56" fmla="*/ 57 w 619"/>
                <a:gd name="T57" fmla="*/ 225 h 515"/>
                <a:gd name="T58" fmla="*/ 62 w 619"/>
                <a:gd name="T59" fmla="*/ 231 h 515"/>
                <a:gd name="T60" fmla="*/ 43 w 619"/>
                <a:gd name="T61" fmla="*/ 249 h 515"/>
                <a:gd name="T62" fmla="*/ 43 w 619"/>
                <a:gd name="T63" fmla="*/ 256 h 515"/>
                <a:gd name="T64" fmla="*/ 37 w 619"/>
                <a:gd name="T65" fmla="*/ 260 h 515"/>
                <a:gd name="T66" fmla="*/ 20 w 619"/>
                <a:gd name="T67" fmla="*/ 285 h 515"/>
                <a:gd name="T68" fmla="*/ 11 w 619"/>
                <a:gd name="T69" fmla="*/ 326 h 515"/>
                <a:gd name="T70" fmla="*/ 3 w 619"/>
                <a:gd name="T71" fmla="*/ 346 h 515"/>
                <a:gd name="T72" fmla="*/ 7 w 619"/>
                <a:gd name="T73" fmla="*/ 391 h 515"/>
                <a:gd name="T74" fmla="*/ 298 w 619"/>
                <a:gd name="T75" fmla="*/ 468 h 515"/>
                <a:gd name="T76" fmla="*/ 544 w 619"/>
                <a:gd name="T77" fmla="*/ 342 h 515"/>
                <a:gd name="T78" fmla="*/ 555 w 619"/>
                <a:gd name="T79" fmla="*/ 323 h 515"/>
                <a:gd name="T80" fmla="*/ 556 w 619"/>
                <a:gd name="T81" fmla="*/ 303 h 515"/>
                <a:gd name="T82" fmla="*/ 543 w 619"/>
                <a:gd name="T83" fmla="*/ 294 h 515"/>
                <a:gd name="T84" fmla="*/ 560 w 619"/>
                <a:gd name="T85" fmla="*/ 256 h 515"/>
                <a:gd name="T86" fmla="*/ 579 w 619"/>
                <a:gd name="T87" fmla="*/ 237 h 515"/>
                <a:gd name="T88" fmla="*/ 601 w 619"/>
                <a:gd name="T89" fmla="*/ 200 h 515"/>
                <a:gd name="T90" fmla="*/ 616 w 619"/>
                <a:gd name="T91" fmla="*/ 165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19" h="515">
                  <a:moveTo>
                    <a:pt x="616" y="165"/>
                  </a:moveTo>
                  <a:lnTo>
                    <a:pt x="604" y="154"/>
                  </a:lnTo>
                  <a:lnTo>
                    <a:pt x="602" y="150"/>
                  </a:lnTo>
                  <a:lnTo>
                    <a:pt x="598" y="143"/>
                  </a:lnTo>
                  <a:lnTo>
                    <a:pt x="598" y="135"/>
                  </a:lnTo>
                  <a:lnTo>
                    <a:pt x="518" y="119"/>
                  </a:lnTo>
                  <a:lnTo>
                    <a:pt x="458" y="104"/>
                  </a:lnTo>
                  <a:lnTo>
                    <a:pt x="451" y="108"/>
                  </a:lnTo>
                  <a:lnTo>
                    <a:pt x="444" y="107"/>
                  </a:lnTo>
                  <a:lnTo>
                    <a:pt x="437" y="105"/>
                  </a:lnTo>
                  <a:lnTo>
                    <a:pt x="424" y="104"/>
                  </a:lnTo>
                  <a:lnTo>
                    <a:pt x="418" y="103"/>
                  </a:lnTo>
                  <a:lnTo>
                    <a:pt x="413" y="105"/>
                  </a:lnTo>
                  <a:lnTo>
                    <a:pt x="393" y="105"/>
                  </a:lnTo>
                  <a:lnTo>
                    <a:pt x="380" y="107"/>
                  </a:lnTo>
                  <a:lnTo>
                    <a:pt x="368" y="109"/>
                  </a:lnTo>
                  <a:lnTo>
                    <a:pt x="361" y="111"/>
                  </a:lnTo>
                  <a:lnTo>
                    <a:pt x="356" y="109"/>
                  </a:lnTo>
                  <a:lnTo>
                    <a:pt x="349" y="104"/>
                  </a:lnTo>
                  <a:lnTo>
                    <a:pt x="343" y="101"/>
                  </a:lnTo>
                  <a:lnTo>
                    <a:pt x="324" y="105"/>
                  </a:lnTo>
                  <a:lnTo>
                    <a:pt x="318" y="104"/>
                  </a:lnTo>
                  <a:lnTo>
                    <a:pt x="305" y="104"/>
                  </a:lnTo>
                  <a:lnTo>
                    <a:pt x="303" y="99"/>
                  </a:lnTo>
                  <a:lnTo>
                    <a:pt x="298" y="93"/>
                  </a:lnTo>
                  <a:lnTo>
                    <a:pt x="291" y="92"/>
                  </a:lnTo>
                  <a:lnTo>
                    <a:pt x="284" y="89"/>
                  </a:lnTo>
                  <a:lnTo>
                    <a:pt x="273" y="88"/>
                  </a:lnTo>
                  <a:lnTo>
                    <a:pt x="268" y="85"/>
                  </a:lnTo>
                  <a:lnTo>
                    <a:pt x="261" y="85"/>
                  </a:lnTo>
                  <a:lnTo>
                    <a:pt x="255" y="89"/>
                  </a:lnTo>
                  <a:lnTo>
                    <a:pt x="249" y="91"/>
                  </a:lnTo>
                  <a:lnTo>
                    <a:pt x="237" y="92"/>
                  </a:lnTo>
                  <a:lnTo>
                    <a:pt x="230" y="91"/>
                  </a:lnTo>
                  <a:lnTo>
                    <a:pt x="223" y="86"/>
                  </a:lnTo>
                  <a:lnTo>
                    <a:pt x="221" y="86"/>
                  </a:lnTo>
                  <a:lnTo>
                    <a:pt x="214" y="82"/>
                  </a:lnTo>
                  <a:lnTo>
                    <a:pt x="204" y="78"/>
                  </a:lnTo>
                  <a:lnTo>
                    <a:pt x="202" y="74"/>
                  </a:lnTo>
                  <a:lnTo>
                    <a:pt x="206" y="42"/>
                  </a:lnTo>
                  <a:lnTo>
                    <a:pt x="203" y="30"/>
                  </a:lnTo>
                  <a:lnTo>
                    <a:pt x="196" y="24"/>
                  </a:lnTo>
                  <a:lnTo>
                    <a:pt x="192" y="17"/>
                  </a:lnTo>
                  <a:lnTo>
                    <a:pt x="188" y="16"/>
                  </a:lnTo>
                  <a:lnTo>
                    <a:pt x="181" y="19"/>
                  </a:lnTo>
                  <a:lnTo>
                    <a:pt x="175" y="16"/>
                  </a:lnTo>
                  <a:lnTo>
                    <a:pt x="175" y="15"/>
                  </a:lnTo>
                  <a:lnTo>
                    <a:pt x="171" y="9"/>
                  </a:lnTo>
                  <a:lnTo>
                    <a:pt x="165" y="5"/>
                  </a:lnTo>
                  <a:lnTo>
                    <a:pt x="158" y="7"/>
                  </a:lnTo>
                  <a:lnTo>
                    <a:pt x="153" y="7"/>
                  </a:lnTo>
                  <a:lnTo>
                    <a:pt x="150" y="4"/>
                  </a:lnTo>
                  <a:lnTo>
                    <a:pt x="146" y="3"/>
                  </a:lnTo>
                  <a:lnTo>
                    <a:pt x="145" y="4"/>
                  </a:lnTo>
                  <a:lnTo>
                    <a:pt x="148" y="8"/>
                  </a:lnTo>
                  <a:lnTo>
                    <a:pt x="146" y="8"/>
                  </a:lnTo>
                  <a:lnTo>
                    <a:pt x="145" y="5"/>
                  </a:lnTo>
                  <a:lnTo>
                    <a:pt x="139" y="0"/>
                  </a:lnTo>
                  <a:lnTo>
                    <a:pt x="137" y="7"/>
                  </a:lnTo>
                  <a:lnTo>
                    <a:pt x="134" y="20"/>
                  </a:lnTo>
                  <a:lnTo>
                    <a:pt x="129" y="26"/>
                  </a:lnTo>
                  <a:lnTo>
                    <a:pt x="130" y="27"/>
                  </a:lnTo>
                  <a:lnTo>
                    <a:pt x="129" y="32"/>
                  </a:lnTo>
                  <a:lnTo>
                    <a:pt x="126" y="39"/>
                  </a:lnTo>
                  <a:lnTo>
                    <a:pt x="126" y="46"/>
                  </a:lnTo>
                  <a:lnTo>
                    <a:pt x="129" y="50"/>
                  </a:lnTo>
                  <a:lnTo>
                    <a:pt x="123" y="55"/>
                  </a:lnTo>
                  <a:lnTo>
                    <a:pt x="121" y="62"/>
                  </a:lnTo>
                  <a:lnTo>
                    <a:pt x="125" y="68"/>
                  </a:lnTo>
                  <a:lnTo>
                    <a:pt x="118" y="66"/>
                  </a:lnTo>
                  <a:lnTo>
                    <a:pt x="118" y="72"/>
                  </a:lnTo>
                  <a:lnTo>
                    <a:pt x="115" y="77"/>
                  </a:lnTo>
                  <a:lnTo>
                    <a:pt x="114" y="84"/>
                  </a:lnTo>
                  <a:lnTo>
                    <a:pt x="111" y="91"/>
                  </a:lnTo>
                  <a:lnTo>
                    <a:pt x="110" y="97"/>
                  </a:lnTo>
                  <a:lnTo>
                    <a:pt x="103" y="107"/>
                  </a:lnTo>
                  <a:lnTo>
                    <a:pt x="102" y="114"/>
                  </a:lnTo>
                  <a:lnTo>
                    <a:pt x="92" y="131"/>
                  </a:lnTo>
                  <a:lnTo>
                    <a:pt x="89" y="143"/>
                  </a:lnTo>
                  <a:lnTo>
                    <a:pt x="84" y="156"/>
                  </a:lnTo>
                  <a:lnTo>
                    <a:pt x="85" y="162"/>
                  </a:lnTo>
                  <a:lnTo>
                    <a:pt x="84" y="165"/>
                  </a:lnTo>
                  <a:lnTo>
                    <a:pt x="80" y="168"/>
                  </a:lnTo>
                  <a:lnTo>
                    <a:pt x="77" y="174"/>
                  </a:lnTo>
                  <a:lnTo>
                    <a:pt x="73" y="187"/>
                  </a:lnTo>
                  <a:lnTo>
                    <a:pt x="61" y="218"/>
                  </a:lnTo>
                  <a:lnTo>
                    <a:pt x="57" y="225"/>
                  </a:lnTo>
                  <a:lnTo>
                    <a:pt x="56" y="231"/>
                  </a:lnTo>
                  <a:lnTo>
                    <a:pt x="62" y="229"/>
                  </a:lnTo>
                  <a:lnTo>
                    <a:pt x="62" y="231"/>
                  </a:lnTo>
                  <a:lnTo>
                    <a:pt x="56" y="231"/>
                  </a:lnTo>
                  <a:lnTo>
                    <a:pt x="50" y="237"/>
                  </a:lnTo>
                  <a:lnTo>
                    <a:pt x="43" y="249"/>
                  </a:lnTo>
                  <a:lnTo>
                    <a:pt x="41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37" y="260"/>
                  </a:lnTo>
                  <a:lnTo>
                    <a:pt x="35" y="266"/>
                  </a:lnTo>
                  <a:lnTo>
                    <a:pt x="33" y="261"/>
                  </a:lnTo>
                  <a:lnTo>
                    <a:pt x="20" y="285"/>
                  </a:lnTo>
                  <a:lnTo>
                    <a:pt x="8" y="302"/>
                  </a:lnTo>
                  <a:lnTo>
                    <a:pt x="8" y="314"/>
                  </a:lnTo>
                  <a:lnTo>
                    <a:pt x="11" y="326"/>
                  </a:lnTo>
                  <a:lnTo>
                    <a:pt x="10" y="333"/>
                  </a:lnTo>
                  <a:lnTo>
                    <a:pt x="4" y="340"/>
                  </a:lnTo>
                  <a:lnTo>
                    <a:pt x="3" y="346"/>
                  </a:lnTo>
                  <a:lnTo>
                    <a:pt x="0" y="353"/>
                  </a:lnTo>
                  <a:lnTo>
                    <a:pt x="1" y="379"/>
                  </a:lnTo>
                  <a:lnTo>
                    <a:pt x="7" y="391"/>
                  </a:lnTo>
                  <a:lnTo>
                    <a:pt x="10" y="391"/>
                  </a:lnTo>
                  <a:lnTo>
                    <a:pt x="167" y="434"/>
                  </a:lnTo>
                  <a:lnTo>
                    <a:pt x="298" y="468"/>
                  </a:lnTo>
                  <a:lnTo>
                    <a:pt x="421" y="497"/>
                  </a:lnTo>
                  <a:lnTo>
                    <a:pt x="508" y="515"/>
                  </a:lnTo>
                  <a:lnTo>
                    <a:pt x="544" y="342"/>
                  </a:lnTo>
                  <a:lnTo>
                    <a:pt x="547" y="338"/>
                  </a:lnTo>
                  <a:lnTo>
                    <a:pt x="550" y="335"/>
                  </a:lnTo>
                  <a:lnTo>
                    <a:pt x="555" y="323"/>
                  </a:lnTo>
                  <a:lnTo>
                    <a:pt x="555" y="315"/>
                  </a:lnTo>
                  <a:lnTo>
                    <a:pt x="560" y="308"/>
                  </a:lnTo>
                  <a:lnTo>
                    <a:pt x="556" y="303"/>
                  </a:lnTo>
                  <a:lnTo>
                    <a:pt x="551" y="299"/>
                  </a:lnTo>
                  <a:lnTo>
                    <a:pt x="544" y="296"/>
                  </a:lnTo>
                  <a:lnTo>
                    <a:pt x="543" y="294"/>
                  </a:lnTo>
                  <a:lnTo>
                    <a:pt x="547" y="273"/>
                  </a:lnTo>
                  <a:lnTo>
                    <a:pt x="552" y="268"/>
                  </a:lnTo>
                  <a:lnTo>
                    <a:pt x="560" y="256"/>
                  </a:lnTo>
                  <a:lnTo>
                    <a:pt x="571" y="249"/>
                  </a:lnTo>
                  <a:lnTo>
                    <a:pt x="577" y="243"/>
                  </a:lnTo>
                  <a:lnTo>
                    <a:pt x="579" y="237"/>
                  </a:lnTo>
                  <a:lnTo>
                    <a:pt x="581" y="231"/>
                  </a:lnTo>
                  <a:lnTo>
                    <a:pt x="592" y="219"/>
                  </a:lnTo>
                  <a:lnTo>
                    <a:pt x="601" y="200"/>
                  </a:lnTo>
                  <a:lnTo>
                    <a:pt x="615" y="184"/>
                  </a:lnTo>
                  <a:lnTo>
                    <a:pt x="619" y="177"/>
                  </a:lnTo>
                  <a:lnTo>
                    <a:pt x="616" y="165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1939621" y="1753194"/>
              <a:ext cx="850154" cy="433671"/>
            </a:xfrm>
            <a:custGeom>
              <a:avLst/>
              <a:gdLst>
                <a:gd name="T0" fmla="*/ 650 w 669"/>
                <a:gd name="T1" fmla="*/ 61 h 341"/>
                <a:gd name="T2" fmla="*/ 554 w 669"/>
                <a:gd name="T3" fmla="*/ 14 h 341"/>
                <a:gd name="T4" fmla="*/ 202 w 669"/>
                <a:gd name="T5" fmla="*/ 10 h 341"/>
                <a:gd name="T6" fmla="*/ 3 w 669"/>
                <a:gd name="T7" fmla="*/ 0 h 341"/>
                <a:gd name="T8" fmla="*/ 107 w 669"/>
                <a:gd name="T9" fmla="*/ 56 h 341"/>
                <a:gd name="T10" fmla="*/ 219 w 669"/>
                <a:gd name="T11" fmla="*/ 60 h 341"/>
                <a:gd name="T12" fmla="*/ 233 w 669"/>
                <a:gd name="T13" fmla="*/ 64 h 341"/>
                <a:gd name="T14" fmla="*/ 228 w 669"/>
                <a:gd name="T15" fmla="*/ 248 h 341"/>
                <a:gd name="T16" fmla="*/ 240 w 669"/>
                <a:gd name="T17" fmla="*/ 253 h 341"/>
                <a:gd name="T18" fmla="*/ 256 w 669"/>
                <a:gd name="T19" fmla="*/ 269 h 341"/>
                <a:gd name="T20" fmla="*/ 269 w 669"/>
                <a:gd name="T21" fmla="*/ 268 h 341"/>
                <a:gd name="T22" fmla="*/ 278 w 669"/>
                <a:gd name="T23" fmla="*/ 261 h 341"/>
                <a:gd name="T24" fmla="*/ 286 w 669"/>
                <a:gd name="T25" fmla="*/ 268 h 341"/>
                <a:gd name="T26" fmla="*/ 290 w 669"/>
                <a:gd name="T27" fmla="*/ 280 h 341"/>
                <a:gd name="T28" fmla="*/ 298 w 669"/>
                <a:gd name="T29" fmla="*/ 286 h 341"/>
                <a:gd name="T30" fmla="*/ 307 w 669"/>
                <a:gd name="T31" fmla="*/ 286 h 341"/>
                <a:gd name="T32" fmla="*/ 326 w 669"/>
                <a:gd name="T33" fmla="*/ 294 h 341"/>
                <a:gd name="T34" fmla="*/ 340 w 669"/>
                <a:gd name="T35" fmla="*/ 292 h 341"/>
                <a:gd name="T36" fmla="*/ 347 w 669"/>
                <a:gd name="T37" fmla="*/ 302 h 341"/>
                <a:gd name="T38" fmla="*/ 360 w 669"/>
                <a:gd name="T39" fmla="*/ 295 h 341"/>
                <a:gd name="T40" fmla="*/ 379 w 669"/>
                <a:gd name="T41" fmla="*/ 295 h 341"/>
                <a:gd name="T42" fmla="*/ 382 w 669"/>
                <a:gd name="T43" fmla="*/ 307 h 341"/>
                <a:gd name="T44" fmla="*/ 390 w 669"/>
                <a:gd name="T45" fmla="*/ 313 h 341"/>
                <a:gd name="T46" fmla="*/ 397 w 669"/>
                <a:gd name="T47" fmla="*/ 322 h 341"/>
                <a:gd name="T48" fmla="*/ 412 w 669"/>
                <a:gd name="T49" fmla="*/ 310 h 341"/>
                <a:gd name="T50" fmla="*/ 421 w 669"/>
                <a:gd name="T51" fmla="*/ 318 h 341"/>
                <a:gd name="T52" fmla="*/ 429 w 669"/>
                <a:gd name="T53" fmla="*/ 325 h 341"/>
                <a:gd name="T54" fmla="*/ 445 w 669"/>
                <a:gd name="T55" fmla="*/ 321 h 341"/>
                <a:gd name="T56" fmla="*/ 449 w 669"/>
                <a:gd name="T57" fmla="*/ 328 h 341"/>
                <a:gd name="T58" fmla="*/ 454 w 669"/>
                <a:gd name="T59" fmla="*/ 336 h 341"/>
                <a:gd name="T60" fmla="*/ 460 w 669"/>
                <a:gd name="T61" fmla="*/ 324 h 341"/>
                <a:gd name="T62" fmla="*/ 467 w 669"/>
                <a:gd name="T63" fmla="*/ 314 h 341"/>
                <a:gd name="T64" fmla="*/ 475 w 669"/>
                <a:gd name="T65" fmla="*/ 315 h 341"/>
                <a:gd name="T66" fmla="*/ 486 w 669"/>
                <a:gd name="T67" fmla="*/ 324 h 341"/>
                <a:gd name="T68" fmla="*/ 498 w 669"/>
                <a:gd name="T69" fmla="*/ 319 h 341"/>
                <a:gd name="T70" fmla="*/ 509 w 669"/>
                <a:gd name="T71" fmla="*/ 330 h 341"/>
                <a:gd name="T72" fmla="*/ 521 w 669"/>
                <a:gd name="T73" fmla="*/ 338 h 341"/>
                <a:gd name="T74" fmla="*/ 531 w 669"/>
                <a:gd name="T75" fmla="*/ 332 h 341"/>
                <a:gd name="T76" fmla="*/ 544 w 669"/>
                <a:gd name="T77" fmla="*/ 324 h 341"/>
                <a:gd name="T78" fmla="*/ 556 w 669"/>
                <a:gd name="T79" fmla="*/ 324 h 341"/>
                <a:gd name="T80" fmla="*/ 569 w 669"/>
                <a:gd name="T81" fmla="*/ 318 h 341"/>
                <a:gd name="T82" fmla="*/ 588 w 669"/>
                <a:gd name="T83" fmla="*/ 319 h 341"/>
                <a:gd name="T84" fmla="*/ 598 w 669"/>
                <a:gd name="T85" fmla="*/ 321 h 341"/>
                <a:gd name="T86" fmla="*/ 607 w 669"/>
                <a:gd name="T87" fmla="*/ 313 h 341"/>
                <a:gd name="T88" fmla="*/ 627 w 669"/>
                <a:gd name="T89" fmla="*/ 322 h 341"/>
                <a:gd name="T90" fmla="*/ 644 w 669"/>
                <a:gd name="T91" fmla="*/ 333 h 341"/>
                <a:gd name="T92" fmla="*/ 669 w 669"/>
                <a:gd name="T93" fmla="*/ 341 h 341"/>
                <a:gd name="T94" fmla="*/ 665 w 669"/>
                <a:gd name="T95" fmla="*/ 144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69" h="341">
                  <a:moveTo>
                    <a:pt x="665" y="144"/>
                  </a:moveTo>
                  <a:lnTo>
                    <a:pt x="650" y="61"/>
                  </a:lnTo>
                  <a:lnTo>
                    <a:pt x="650" y="12"/>
                  </a:lnTo>
                  <a:lnTo>
                    <a:pt x="554" y="14"/>
                  </a:lnTo>
                  <a:lnTo>
                    <a:pt x="376" y="14"/>
                  </a:lnTo>
                  <a:lnTo>
                    <a:pt x="202" y="10"/>
                  </a:lnTo>
                  <a:lnTo>
                    <a:pt x="79" y="4"/>
                  </a:lnTo>
                  <a:lnTo>
                    <a:pt x="3" y="0"/>
                  </a:lnTo>
                  <a:lnTo>
                    <a:pt x="0" y="49"/>
                  </a:lnTo>
                  <a:lnTo>
                    <a:pt x="107" y="56"/>
                  </a:lnTo>
                  <a:lnTo>
                    <a:pt x="187" y="58"/>
                  </a:lnTo>
                  <a:lnTo>
                    <a:pt x="219" y="60"/>
                  </a:lnTo>
                  <a:lnTo>
                    <a:pt x="226" y="60"/>
                  </a:lnTo>
                  <a:lnTo>
                    <a:pt x="233" y="64"/>
                  </a:lnTo>
                  <a:lnTo>
                    <a:pt x="228" y="238"/>
                  </a:lnTo>
                  <a:lnTo>
                    <a:pt x="228" y="248"/>
                  </a:lnTo>
                  <a:lnTo>
                    <a:pt x="233" y="249"/>
                  </a:lnTo>
                  <a:lnTo>
                    <a:pt x="240" y="253"/>
                  </a:lnTo>
                  <a:lnTo>
                    <a:pt x="251" y="265"/>
                  </a:lnTo>
                  <a:lnTo>
                    <a:pt x="256" y="269"/>
                  </a:lnTo>
                  <a:lnTo>
                    <a:pt x="263" y="265"/>
                  </a:lnTo>
                  <a:lnTo>
                    <a:pt x="269" y="268"/>
                  </a:lnTo>
                  <a:lnTo>
                    <a:pt x="275" y="268"/>
                  </a:lnTo>
                  <a:lnTo>
                    <a:pt x="278" y="261"/>
                  </a:lnTo>
                  <a:lnTo>
                    <a:pt x="280" y="264"/>
                  </a:lnTo>
                  <a:lnTo>
                    <a:pt x="286" y="268"/>
                  </a:lnTo>
                  <a:lnTo>
                    <a:pt x="290" y="273"/>
                  </a:lnTo>
                  <a:lnTo>
                    <a:pt x="290" y="280"/>
                  </a:lnTo>
                  <a:lnTo>
                    <a:pt x="291" y="286"/>
                  </a:lnTo>
                  <a:lnTo>
                    <a:pt x="298" y="286"/>
                  </a:lnTo>
                  <a:lnTo>
                    <a:pt x="302" y="287"/>
                  </a:lnTo>
                  <a:lnTo>
                    <a:pt x="307" y="286"/>
                  </a:lnTo>
                  <a:lnTo>
                    <a:pt x="314" y="290"/>
                  </a:lnTo>
                  <a:lnTo>
                    <a:pt x="326" y="294"/>
                  </a:lnTo>
                  <a:lnTo>
                    <a:pt x="333" y="292"/>
                  </a:lnTo>
                  <a:lnTo>
                    <a:pt x="340" y="292"/>
                  </a:lnTo>
                  <a:lnTo>
                    <a:pt x="343" y="296"/>
                  </a:lnTo>
                  <a:lnTo>
                    <a:pt x="347" y="302"/>
                  </a:lnTo>
                  <a:lnTo>
                    <a:pt x="353" y="299"/>
                  </a:lnTo>
                  <a:lnTo>
                    <a:pt x="360" y="295"/>
                  </a:lnTo>
                  <a:lnTo>
                    <a:pt x="372" y="296"/>
                  </a:lnTo>
                  <a:lnTo>
                    <a:pt x="379" y="295"/>
                  </a:lnTo>
                  <a:lnTo>
                    <a:pt x="378" y="302"/>
                  </a:lnTo>
                  <a:lnTo>
                    <a:pt x="382" y="307"/>
                  </a:lnTo>
                  <a:lnTo>
                    <a:pt x="389" y="309"/>
                  </a:lnTo>
                  <a:lnTo>
                    <a:pt x="390" y="313"/>
                  </a:lnTo>
                  <a:lnTo>
                    <a:pt x="390" y="321"/>
                  </a:lnTo>
                  <a:lnTo>
                    <a:pt x="397" y="322"/>
                  </a:lnTo>
                  <a:lnTo>
                    <a:pt x="402" y="319"/>
                  </a:lnTo>
                  <a:lnTo>
                    <a:pt x="412" y="310"/>
                  </a:lnTo>
                  <a:lnTo>
                    <a:pt x="418" y="313"/>
                  </a:lnTo>
                  <a:lnTo>
                    <a:pt x="421" y="318"/>
                  </a:lnTo>
                  <a:lnTo>
                    <a:pt x="426" y="318"/>
                  </a:lnTo>
                  <a:lnTo>
                    <a:pt x="429" y="325"/>
                  </a:lnTo>
                  <a:lnTo>
                    <a:pt x="436" y="326"/>
                  </a:lnTo>
                  <a:lnTo>
                    <a:pt x="445" y="321"/>
                  </a:lnTo>
                  <a:lnTo>
                    <a:pt x="452" y="322"/>
                  </a:lnTo>
                  <a:lnTo>
                    <a:pt x="449" y="328"/>
                  </a:lnTo>
                  <a:lnTo>
                    <a:pt x="452" y="334"/>
                  </a:lnTo>
                  <a:lnTo>
                    <a:pt x="454" y="336"/>
                  </a:lnTo>
                  <a:lnTo>
                    <a:pt x="458" y="334"/>
                  </a:lnTo>
                  <a:lnTo>
                    <a:pt x="460" y="324"/>
                  </a:lnTo>
                  <a:lnTo>
                    <a:pt x="467" y="318"/>
                  </a:lnTo>
                  <a:lnTo>
                    <a:pt x="467" y="314"/>
                  </a:lnTo>
                  <a:lnTo>
                    <a:pt x="468" y="313"/>
                  </a:lnTo>
                  <a:lnTo>
                    <a:pt x="475" y="315"/>
                  </a:lnTo>
                  <a:lnTo>
                    <a:pt x="481" y="322"/>
                  </a:lnTo>
                  <a:lnTo>
                    <a:pt x="486" y="324"/>
                  </a:lnTo>
                  <a:lnTo>
                    <a:pt x="493" y="319"/>
                  </a:lnTo>
                  <a:lnTo>
                    <a:pt x="498" y="319"/>
                  </a:lnTo>
                  <a:lnTo>
                    <a:pt x="502" y="326"/>
                  </a:lnTo>
                  <a:lnTo>
                    <a:pt x="509" y="330"/>
                  </a:lnTo>
                  <a:lnTo>
                    <a:pt x="516" y="333"/>
                  </a:lnTo>
                  <a:lnTo>
                    <a:pt x="521" y="338"/>
                  </a:lnTo>
                  <a:lnTo>
                    <a:pt x="524" y="332"/>
                  </a:lnTo>
                  <a:lnTo>
                    <a:pt x="531" y="332"/>
                  </a:lnTo>
                  <a:lnTo>
                    <a:pt x="537" y="324"/>
                  </a:lnTo>
                  <a:lnTo>
                    <a:pt x="544" y="324"/>
                  </a:lnTo>
                  <a:lnTo>
                    <a:pt x="551" y="318"/>
                  </a:lnTo>
                  <a:lnTo>
                    <a:pt x="556" y="324"/>
                  </a:lnTo>
                  <a:lnTo>
                    <a:pt x="563" y="324"/>
                  </a:lnTo>
                  <a:lnTo>
                    <a:pt x="569" y="318"/>
                  </a:lnTo>
                  <a:lnTo>
                    <a:pt x="581" y="314"/>
                  </a:lnTo>
                  <a:lnTo>
                    <a:pt x="588" y="319"/>
                  </a:lnTo>
                  <a:lnTo>
                    <a:pt x="592" y="321"/>
                  </a:lnTo>
                  <a:lnTo>
                    <a:pt x="598" y="321"/>
                  </a:lnTo>
                  <a:lnTo>
                    <a:pt x="602" y="318"/>
                  </a:lnTo>
                  <a:lnTo>
                    <a:pt x="607" y="313"/>
                  </a:lnTo>
                  <a:lnTo>
                    <a:pt x="612" y="313"/>
                  </a:lnTo>
                  <a:lnTo>
                    <a:pt x="627" y="322"/>
                  </a:lnTo>
                  <a:lnTo>
                    <a:pt x="639" y="332"/>
                  </a:lnTo>
                  <a:lnTo>
                    <a:pt x="644" y="333"/>
                  </a:lnTo>
                  <a:lnTo>
                    <a:pt x="651" y="337"/>
                  </a:lnTo>
                  <a:lnTo>
                    <a:pt x="669" y="341"/>
                  </a:lnTo>
                  <a:lnTo>
                    <a:pt x="667" y="171"/>
                  </a:lnTo>
                  <a:lnTo>
                    <a:pt x="665" y="14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3650506" y="1022036"/>
              <a:ext cx="409872" cy="469370"/>
            </a:xfrm>
            <a:custGeom>
              <a:avLst/>
              <a:gdLst>
                <a:gd name="T0" fmla="*/ 323 w 323"/>
                <a:gd name="T1" fmla="*/ 129 h 370"/>
                <a:gd name="T2" fmla="*/ 301 w 323"/>
                <a:gd name="T3" fmla="*/ 0 h 370"/>
                <a:gd name="T4" fmla="*/ 251 w 323"/>
                <a:gd name="T5" fmla="*/ 31 h 370"/>
                <a:gd name="T6" fmla="*/ 241 w 323"/>
                <a:gd name="T7" fmla="*/ 42 h 370"/>
                <a:gd name="T8" fmla="*/ 222 w 323"/>
                <a:gd name="T9" fmla="*/ 62 h 370"/>
                <a:gd name="T10" fmla="*/ 204 w 323"/>
                <a:gd name="T11" fmla="*/ 62 h 370"/>
                <a:gd name="T12" fmla="*/ 184 w 323"/>
                <a:gd name="T13" fmla="*/ 73 h 370"/>
                <a:gd name="T14" fmla="*/ 171 w 323"/>
                <a:gd name="T15" fmla="*/ 79 h 370"/>
                <a:gd name="T16" fmla="*/ 158 w 323"/>
                <a:gd name="T17" fmla="*/ 75 h 370"/>
                <a:gd name="T18" fmla="*/ 139 w 323"/>
                <a:gd name="T19" fmla="*/ 81 h 370"/>
                <a:gd name="T20" fmla="*/ 139 w 323"/>
                <a:gd name="T21" fmla="*/ 74 h 370"/>
                <a:gd name="T22" fmla="*/ 144 w 323"/>
                <a:gd name="T23" fmla="*/ 65 h 370"/>
                <a:gd name="T24" fmla="*/ 131 w 323"/>
                <a:gd name="T25" fmla="*/ 70 h 370"/>
                <a:gd name="T26" fmla="*/ 116 w 323"/>
                <a:gd name="T27" fmla="*/ 63 h 370"/>
                <a:gd name="T28" fmla="*/ 97 w 323"/>
                <a:gd name="T29" fmla="*/ 59 h 370"/>
                <a:gd name="T30" fmla="*/ 66 w 323"/>
                <a:gd name="T31" fmla="*/ 62 h 370"/>
                <a:gd name="T32" fmla="*/ 12 w 323"/>
                <a:gd name="T33" fmla="*/ 163 h 370"/>
                <a:gd name="T34" fmla="*/ 39 w 323"/>
                <a:gd name="T35" fmla="*/ 322 h 370"/>
                <a:gd name="T36" fmla="*/ 55 w 323"/>
                <a:gd name="T37" fmla="*/ 323 h 370"/>
                <a:gd name="T38" fmla="*/ 74 w 323"/>
                <a:gd name="T39" fmla="*/ 337 h 370"/>
                <a:gd name="T40" fmla="*/ 90 w 323"/>
                <a:gd name="T41" fmla="*/ 350 h 370"/>
                <a:gd name="T42" fmla="*/ 106 w 323"/>
                <a:gd name="T43" fmla="*/ 350 h 370"/>
                <a:gd name="T44" fmla="*/ 125 w 323"/>
                <a:gd name="T45" fmla="*/ 360 h 370"/>
                <a:gd name="T46" fmla="*/ 135 w 323"/>
                <a:gd name="T47" fmla="*/ 353 h 370"/>
                <a:gd name="T48" fmla="*/ 150 w 323"/>
                <a:gd name="T49" fmla="*/ 360 h 370"/>
                <a:gd name="T50" fmla="*/ 161 w 323"/>
                <a:gd name="T51" fmla="*/ 357 h 370"/>
                <a:gd name="T52" fmla="*/ 171 w 323"/>
                <a:gd name="T53" fmla="*/ 345 h 370"/>
                <a:gd name="T54" fmla="*/ 184 w 323"/>
                <a:gd name="T55" fmla="*/ 351 h 370"/>
                <a:gd name="T56" fmla="*/ 196 w 323"/>
                <a:gd name="T57" fmla="*/ 358 h 370"/>
                <a:gd name="T58" fmla="*/ 207 w 323"/>
                <a:gd name="T59" fmla="*/ 369 h 370"/>
                <a:gd name="T60" fmla="*/ 213 w 323"/>
                <a:gd name="T61" fmla="*/ 369 h 370"/>
                <a:gd name="T62" fmla="*/ 227 w 323"/>
                <a:gd name="T63" fmla="*/ 358 h 370"/>
                <a:gd name="T64" fmla="*/ 234 w 323"/>
                <a:gd name="T65" fmla="*/ 349 h 370"/>
                <a:gd name="T66" fmla="*/ 230 w 323"/>
                <a:gd name="T67" fmla="*/ 332 h 370"/>
                <a:gd name="T68" fmla="*/ 234 w 323"/>
                <a:gd name="T69" fmla="*/ 323 h 370"/>
                <a:gd name="T70" fmla="*/ 235 w 323"/>
                <a:gd name="T71" fmla="*/ 311 h 370"/>
                <a:gd name="T72" fmla="*/ 246 w 323"/>
                <a:gd name="T73" fmla="*/ 307 h 370"/>
                <a:gd name="T74" fmla="*/ 255 w 323"/>
                <a:gd name="T75" fmla="*/ 309 h 370"/>
                <a:gd name="T76" fmla="*/ 254 w 323"/>
                <a:gd name="T77" fmla="*/ 297 h 370"/>
                <a:gd name="T78" fmla="*/ 258 w 323"/>
                <a:gd name="T79" fmla="*/ 284 h 370"/>
                <a:gd name="T80" fmla="*/ 269 w 323"/>
                <a:gd name="T81" fmla="*/ 273 h 370"/>
                <a:gd name="T82" fmla="*/ 274 w 323"/>
                <a:gd name="T83" fmla="*/ 259 h 370"/>
                <a:gd name="T84" fmla="*/ 297 w 323"/>
                <a:gd name="T85" fmla="*/ 253 h 370"/>
                <a:gd name="T86" fmla="*/ 314 w 323"/>
                <a:gd name="T87" fmla="*/ 234 h 370"/>
                <a:gd name="T88" fmla="*/ 315 w 323"/>
                <a:gd name="T89" fmla="*/ 215 h 370"/>
                <a:gd name="T90" fmla="*/ 315 w 323"/>
                <a:gd name="T91" fmla="*/ 203 h 370"/>
                <a:gd name="T92" fmla="*/ 319 w 323"/>
                <a:gd name="T93" fmla="*/ 194 h 370"/>
                <a:gd name="T94" fmla="*/ 320 w 323"/>
                <a:gd name="T95" fmla="*/ 169 h 370"/>
                <a:gd name="T96" fmla="*/ 319 w 323"/>
                <a:gd name="T97" fmla="*/ 144 h 370"/>
                <a:gd name="T98" fmla="*/ 316 w 323"/>
                <a:gd name="T99" fmla="*/ 132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23" h="370">
                  <a:moveTo>
                    <a:pt x="319" y="132"/>
                  </a:moveTo>
                  <a:lnTo>
                    <a:pt x="323" y="129"/>
                  </a:lnTo>
                  <a:lnTo>
                    <a:pt x="301" y="4"/>
                  </a:lnTo>
                  <a:lnTo>
                    <a:pt x="301" y="0"/>
                  </a:lnTo>
                  <a:lnTo>
                    <a:pt x="265" y="21"/>
                  </a:lnTo>
                  <a:lnTo>
                    <a:pt x="251" y="31"/>
                  </a:lnTo>
                  <a:lnTo>
                    <a:pt x="246" y="35"/>
                  </a:lnTo>
                  <a:lnTo>
                    <a:pt x="241" y="42"/>
                  </a:lnTo>
                  <a:lnTo>
                    <a:pt x="234" y="51"/>
                  </a:lnTo>
                  <a:lnTo>
                    <a:pt x="222" y="62"/>
                  </a:lnTo>
                  <a:lnTo>
                    <a:pt x="209" y="63"/>
                  </a:lnTo>
                  <a:lnTo>
                    <a:pt x="204" y="62"/>
                  </a:lnTo>
                  <a:lnTo>
                    <a:pt x="190" y="69"/>
                  </a:lnTo>
                  <a:lnTo>
                    <a:pt x="184" y="73"/>
                  </a:lnTo>
                  <a:lnTo>
                    <a:pt x="177" y="75"/>
                  </a:lnTo>
                  <a:lnTo>
                    <a:pt x="171" y="79"/>
                  </a:lnTo>
                  <a:lnTo>
                    <a:pt x="166" y="78"/>
                  </a:lnTo>
                  <a:lnTo>
                    <a:pt x="158" y="75"/>
                  </a:lnTo>
                  <a:lnTo>
                    <a:pt x="146" y="75"/>
                  </a:lnTo>
                  <a:lnTo>
                    <a:pt x="139" y="81"/>
                  </a:lnTo>
                  <a:lnTo>
                    <a:pt x="134" y="79"/>
                  </a:lnTo>
                  <a:lnTo>
                    <a:pt x="139" y="74"/>
                  </a:lnTo>
                  <a:lnTo>
                    <a:pt x="150" y="71"/>
                  </a:lnTo>
                  <a:lnTo>
                    <a:pt x="144" y="65"/>
                  </a:lnTo>
                  <a:lnTo>
                    <a:pt x="138" y="71"/>
                  </a:lnTo>
                  <a:lnTo>
                    <a:pt x="131" y="70"/>
                  </a:lnTo>
                  <a:lnTo>
                    <a:pt x="125" y="65"/>
                  </a:lnTo>
                  <a:lnTo>
                    <a:pt x="116" y="63"/>
                  </a:lnTo>
                  <a:lnTo>
                    <a:pt x="111" y="60"/>
                  </a:lnTo>
                  <a:lnTo>
                    <a:pt x="97" y="59"/>
                  </a:lnTo>
                  <a:lnTo>
                    <a:pt x="96" y="56"/>
                  </a:lnTo>
                  <a:lnTo>
                    <a:pt x="66" y="62"/>
                  </a:lnTo>
                  <a:lnTo>
                    <a:pt x="0" y="73"/>
                  </a:lnTo>
                  <a:lnTo>
                    <a:pt x="12" y="163"/>
                  </a:lnTo>
                  <a:lnTo>
                    <a:pt x="31" y="327"/>
                  </a:lnTo>
                  <a:lnTo>
                    <a:pt x="39" y="322"/>
                  </a:lnTo>
                  <a:lnTo>
                    <a:pt x="44" y="327"/>
                  </a:lnTo>
                  <a:lnTo>
                    <a:pt x="55" y="323"/>
                  </a:lnTo>
                  <a:lnTo>
                    <a:pt x="70" y="330"/>
                  </a:lnTo>
                  <a:lnTo>
                    <a:pt x="74" y="337"/>
                  </a:lnTo>
                  <a:lnTo>
                    <a:pt x="83" y="349"/>
                  </a:lnTo>
                  <a:lnTo>
                    <a:pt x="90" y="350"/>
                  </a:lnTo>
                  <a:lnTo>
                    <a:pt x="102" y="349"/>
                  </a:lnTo>
                  <a:lnTo>
                    <a:pt x="106" y="350"/>
                  </a:lnTo>
                  <a:lnTo>
                    <a:pt x="119" y="360"/>
                  </a:lnTo>
                  <a:lnTo>
                    <a:pt x="125" y="360"/>
                  </a:lnTo>
                  <a:lnTo>
                    <a:pt x="130" y="353"/>
                  </a:lnTo>
                  <a:lnTo>
                    <a:pt x="135" y="353"/>
                  </a:lnTo>
                  <a:lnTo>
                    <a:pt x="143" y="354"/>
                  </a:lnTo>
                  <a:lnTo>
                    <a:pt x="150" y="360"/>
                  </a:lnTo>
                  <a:lnTo>
                    <a:pt x="155" y="357"/>
                  </a:lnTo>
                  <a:lnTo>
                    <a:pt x="161" y="357"/>
                  </a:lnTo>
                  <a:lnTo>
                    <a:pt x="165" y="350"/>
                  </a:lnTo>
                  <a:lnTo>
                    <a:pt x="171" y="345"/>
                  </a:lnTo>
                  <a:lnTo>
                    <a:pt x="178" y="341"/>
                  </a:lnTo>
                  <a:lnTo>
                    <a:pt x="184" y="351"/>
                  </a:lnTo>
                  <a:lnTo>
                    <a:pt x="189" y="358"/>
                  </a:lnTo>
                  <a:lnTo>
                    <a:pt x="196" y="358"/>
                  </a:lnTo>
                  <a:lnTo>
                    <a:pt x="201" y="364"/>
                  </a:lnTo>
                  <a:lnTo>
                    <a:pt x="207" y="369"/>
                  </a:lnTo>
                  <a:lnTo>
                    <a:pt x="207" y="370"/>
                  </a:lnTo>
                  <a:lnTo>
                    <a:pt x="213" y="369"/>
                  </a:lnTo>
                  <a:lnTo>
                    <a:pt x="222" y="365"/>
                  </a:lnTo>
                  <a:lnTo>
                    <a:pt x="227" y="358"/>
                  </a:lnTo>
                  <a:lnTo>
                    <a:pt x="227" y="353"/>
                  </a:lnTo>
                  <a:lnTo>
                    <a:pt x="234" y="349"/>
                  </a:lnTo>
                  <a:lnTo>
                    <a:pt x="232" y="337"/>
                  </a:lnTo>
                  <a:lnTo>
                    <a:pt x="230" y="332"/>
                  </a:lnTo>
                  <a:lnTo>
                    <a:pt x="231" y="326"/>
                  </a:lnTo>
                  <a:lnTo>
                    <a:pt x="234" y="323"/>
                  </a:lnTo>
                  <a:lnTo>
                    <a:pt x="234" y="316"/>
                  </a:lnTo>
                  <a:lnTo>
                    <a:pt x="235" y="311"/>
                  </a:lnTo>
                  <a:lnTo>
                    <a:pt x="241" y="304"/>
                  </a:lnTo>
                  <a:lnTo>
                    <a:pt x="246" y="307"/>
                  </a:lnTo>
                  <a:lnTo>
                    <a:pt x="253" y="316"/>
                  </a:lnTo>
                  <a:lnTo>
                    <a:pt x="255" y="309"/>
                  </a:lnTo>
                  <a:lnTo>
                    <a:pt x="258" y="304"/>
                  </a:lnTo>
                  <a:lnTo>
                    <a:pt x="254" y="297"/>
                  </a:lnTo>
                  <a:lnTo>
                    <a:pt x="258" y="291"/>
                  </a:lnTo>
                  <a:lnTo>
                    <a:pt x="258" y="284"/>
                  </a:lnTo>
                  <a:lnTo>
                    <a:pt x="261" y="278"/>
                  </a:lnTo>
                  <a:lnTo>
                    <a:pt x="269" y="273"/>
                  </a:lnTo>
                  <a:lnTo>
                    <a:pt x="269" y="268"/>
                  </a:lnTo>
                  <a:lnTo>
                    <a:pt x="274" y="259"/>
                  </a:lnTo>
                  <a:lnTo>
                    <a:pt x="285" y="263"/>
                  </a:lnTo>
                  <a:lnTo>
                    <a:pt x="297" y="253"/>
                  </a:lnTo>
                  <a:lnTo>
                    <a:pt x="305" y="240"/>
                  </a:lnTo>
                  <a:lnTo>
                    <a:pt x="314" y="234"/>
                  </a:lnTo>
                  <a:lnTo>
                    <a:pt x="316" y="221"/>
                  </a:lnTo>
                  <a:lnTo>
                    <a:pt x="315" y="215"/>
                  </a:lnTo>
                  <a:lnTo>
                    <a:pt x="316" y="209"/>
                  </a:lnTo>
                  <a:lnTo>
                    <a:pt x="315" y="203"/>
                  </a:lnTo>
                  <a:lnTo>
                    <a:pt x="318" y="203"/>
                  </a:lnTo>
                  <a:lnTo>
                    <a:pt x="319" y="194"/>
                  </a:lnTo>
                  <a:lnTo>
                    <a:pt x="318" y="188"/>
                  </a:lnTo>
                  <a:lnTo>
                    <a:pt x="320" y="169"/>
                  </a:lnTo>
                  <a:lnTo>
                    <a:pt x="323" y="162"/>
                  </a:lnTo>
                  <a:lnTo>
                    <a:pt x="319" y="144"/>
                  </a:lnTo>
                  <a:lnTo>
                    <a:pt x="315" y="139"/>
                  </a:lnTo>
                  <a:lnTo>
                    <a:pt x="316" y="132"/>
                  </a:lnTo>
                  <a:lnTo>
                    <a:pt x="319" y="13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1925077" y="260467"/>
              <a:ext cx="645218" cy="397972"/>
            </a:xfrm>
            <a:custGeom>
              <a:avLst/>
              <a:gdLst>
                <a:gd name="T0" fmla="*/ 507 w 507"/>
                <a:gd name="T1" fmla="*/ 301 h 313"/>
                <a:gd name="T2" fmla="*/ 505 w 507"/>
                <a:gd name="T3" fmla="*/ 289 h 313"/>
                <a:gd name="T4" fmla="*/ 505 w 507"/>
                <a:gd name="T5" fmla="*/ 282 h 313"/>
                <a:gd name="T6" fmla="*/ 504 w 507"/>
                <a:gd name="T7" fmla="*/ 275 h 313"/>
                <a:gd name="T8" fmla="*/ 496 w 507"/>
                <a:gd name="T9" fmla="*/ 266 h 313"/>
                <a:gd name="T10" fmla="*/ 494 w 507"/>
                <a:gd name="T11" fmla="*/ 259 h 313"/>
                <a:gd name="T12" fmla="*/ 494 w 507"/>
                <a:gd name="T13" fmla="*/ 252 h 313"/>
                <a:gd name="T14" fmla="*/ 492 w 507"/>
                <a:gd name="T15" fmla="*/ 247 h 313"/>
                <a:gd name="T16" fmla="*/ 490 w 507"/>
                <a:gd name="T17" fmla="*/ 224 h 313"/>
                <a:gd name="T18" fmla="*/ 492 w 507"/>
                <a:gd name="T19" fmla="*/ 217 h 313"/>
                <a:gd name="T20" fmla="*/ 489 w 507"/>
                <a:gd name="T21" fmla="*/ 210 h 313"/>
                <a:gd name="T22" fmla="*/ 489 w 507"/>
                <a:gd name="T23" fmla="*/ 202 h 313"/>
                <a:gd name="T24" fmla="*/ 488 w 507"/>
                <a:gd name="T25" fmla="*/ 189 h 313"/>
                <a:gd name="T26" fmla="*/ 488 w 507"/>
                <a:gd name="T27" fmla="*/ 176 h 313"/>
                <a:gd name="T28" fmla="*/ 485 w 507"/>
                <a:gd name="T29" fmla="*/ 170 h 313"/>
                <a:gd name="T30" fmla="*/ 486 w 507"/>
                <a:gd name="T31" fmla="*/ 164 h 313"/>
                <a:gd name="T32" fmla="*/ 486 w 507"/>
                <a:gd name="T33" fmla="*/ 157 h 313"/>
                <a:gd name="T34" fmla="*/ 484 w 507"/>
                <a:gd name="T35" fmla="*/ 144 h 313"/>
                <a:gd name="T36" fmla="*/ 475 w 507"/>
                <a:gd name="T37" fmla="*/ 125 h 313"/>
                <a:gd name="T38" fmla="*/ 477 w 507"/>
                <a:gd name="T39" fmla="*/ 122 h 313"/>
                <a:gd name="T40" fmla="*/ 469 w 507"/>
                <a:gd name="T41" fmla="*/ 101 h 313"/>
                <a:gd name="T42" fmla="*/ 469 w 507"/>
                <a:gd name="T43" fmla="*/ 95 h 313"/>
                <a:gd name="T44" fmla="*/ 469 w 507"/>
                <a:gd name="T45" fmla="*/ 83 h 313"/>
                <a:gd name="T46" fmla="*/ 467 w 507"/>
                <a:gd name="T47" fmla="*/ 79 h 313"/>
                <a:gd name="T48" fmla="*/ 469 w 507"/>
                <a:gd name="T49" fmla="*/ 73 h 313"/>
                <a:gd name="T50" fmla="*/ 467 w 507"/>
                <a:gd name="T51" fmla="*/ 61 h 313"/>
                <a:gd name="T52" fmla="*/ 470 w 507"/>
                <a:gd name="T53" fmla="*/ 49 h 313"/>
                <a:gd name="T54" fmla="*/ 469 w 507"/>
                <a:gd name="T55" fmla="*/ 44 h 313"/>
                <a:gd name="T56" fmla="*/ 463 w 507"/>
                <a:gd name="T57" fmla="*/ 26 h 313"/>
                <a:gd name="T58" fmla="*/ 462 w 507"/>
                <a:gd name="T59" fmla="*/ 21 h 313"/>
                <a:gd name="T60" fmla="*/ 462 w 507"/>
                <a:gd name="T61" fmla="*/ 21 h 313"/>
                <a:gd name="T62" fmla="*/ 463 w 507"/>
                <a:gd name="T63" fmla="*/ 17 h 313"/>
                <a:gd name="T64" fmla="*/ 405 w 507"/>
                <a:gd name="T65" fmla="*/ 17 h 313"/>
                <a:gd name="T66" fmla="*/ 275 w 507"/>
                <a:gd name="T67" fmla="*/ 14 h 313"/>
                <a:gd name="T68" fmla="*/ 122 w 507"/>
                <a:gd name="T69" fmla="*/ 7 h 313"/>
                <a:gd name="T70" fmla="*/ 21 w 507"/>
                <a:gd name="T71" fmla="*/ 0 h 313"/>
                <a:gd name="T72" fmla="*/ 21 w 507"/>
                <a:gd name="T73" fmla="*/ 3 h 313"/>
                <a:gd name="T74" fmla="*/ 0 w 507"/>
                <a:gd name="T75" fmla="*/ 295 h 313"/>
                <a:gd name="T76" fmla="*/ 121 w 507"/>
                <a:gd name="T77" fmla="*/ 304 h 313"/>
                <a:gd name="T78" fmla="*/ 255 w 507"/>
                <a:gd name="T79" fmla="*/ 310 h 313"/>
                <a:gd name="T80" fmla="*/ 381 w 507"/>
                <a:gd name="T81" fmla="*/ 313 h 313"/>
                <a:gd name="T82" fmla="*/ 507 w 507"/>
                <a:gd name="T83" fmla="*/ 313 h 313"/>
                <a:gd name="T84" fmla="*/ 505 w 507"/>
                <a:gd name="T85" fmla="*/ 306 h 313"/>
                <a:gd name="T86" fmla="*/ 507 w 507"/>
                <a:gd name="T8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07" h="313">
                  <a:moveTo>
                    <a:pt x="507" y="301"/>
                  </a:moveTo>
                  <a:lnTo>
                    <a:pt x="505" y="289"/>
                  </a:lnTo>
                  <a:lnTo>
                    <a:pt x="505" y="282"/>
                  </a:lnTo>
                  <a:lnTo>
                    <a:pt x="504" y="275"/>
                  </a:lnTo>
                  <a:lnTo>
                    <a:pt x="496" y="266"/>
                  </a:lnTo>
                  <a:lnTo>
                    <a:pt x="494" y="259"/>
                  </a:lnTo>
                  <a:lnTo>
                    <a:pt x="494" y="252"/>
                  </a:lnTo>
                  <a:lnTo>
                    <a:pt x="492" y="247"/>
                  </a:lnTo>
                  <a:lnTo>
                    <a:pt x="490" y="224"/>
                  </a:lnTo>
                  <a:lnTo>
                    <a:pt x="492" y="217"/>
                  </a:lnTo>
                  <a:lnTo>
                    <a:pt x="489" y="210"/>
                  </a:lnTo>
                  <a:lnTo>
                    <a:pt x="489" y="202"/>
                  </a:lnTo>
                  <a:lnTo>
                    <a:pt x="488" y="189"/>
                  </a:lnTo>
                  <a:lnTo>
                    <a:pt x="488" y="176"/>
                  </a:lnTo>
                  <a:lnTo>
                    <a:pt x="485" y="170"/>
                  </a:lnTo>
                  <a:lnTo>
                    <a:pt x="486" y="164"/>
                  </a:lnTo>
                  <a:lnTo>
                    <a:pt x="486" y="157"/>
                  </a:lnTo>
                  <a:lnTo>
                    <a:pt x="484" y="144"/>
                  </a:lnTo>
                  <a:lnTo>
                    <a:pt x="475" y="125"/>
                  </a:lnTo>
                  <a:lnTo>
                    <a:pt x="477" y="122"/>
                  </a:lnTo>
                  <a:lnTo>
                    <a:pt x="469" y="101"/>
                  </a:lnTo>
                  <a:lnTo>
                    <a:pt x="469" y="95"/>
                  </a:lnTo>
                  <a:lnTo>
                    <a:pt x="469" y="83"/>
                  </a:lnTo>
                  <a:lnTo>
                    <a:pt x="467" y="79"/>
                  </a:lnTo>
                  <a:lnTo>
                    <a:pt x="469" y="73"/>
                  </a:lnTo>
                  <a:lnTo>
                    <a:pt x="467" y="61"/>
                  </a:lnTo>
                  <a:lnTo>
                    <a:pt x="470" y="49"/>
                  </a:lnTo>
                  <a:lnTo>
                    <a:pt x="469" y="44"/>
                  </a:lnTo>
                  <a:lnTo>
                    <a:pt x="463" y="26"/>
                  </a:lnTo>
                  <a:lnTo>
                    <a:pt x="462" y="21"/>
                  </a:lnTo>
                  <a:lnTo>
                    <a:pt x="462" y="21"/>
                  </a:lnTo>
                  <a:lnTo>
                    <a:pt x="463" y="17"/>
                  </a:lnTo>
                  <a:lnTo>
                    <a:pt x="405" y="17"/>
                  </a:lnTo>
                  <a:lnTo>
                    <a:pt x="275" y="14"/>
                  </a:lnTo>
                  <a:lnTo>
                    <a:pt x="122" y="7"/>
                  </a:lnTo>
                  <a:lnTo>
                    <a:pt x="21" y="0"/>
                  </a:lnTo>
                  <a:lnTo>
                    <a:pt x="21" y="3"/>
                  </a:lnTo>
                  <a:lnTo>
                    <a:pt x="0" y="295"/>
                  </a:lnTo>
                  <a:lnTo>
                    <a:pt x="121" y="304"/>
                  </a:lnTo>
                  <a:lnTo>
                    <a:pt x="255" y="310"/>
                  </a:lnTo>
                  <a:lnTo>
                    <a:pt x="381" y="313"/>
                  </a:lnTo>
                  <a:lnTo>
                    <a:pt x="507" y="313"/>
                  </a:lnTo>
                  <a:lnTo>
                    <a:pt x="505" y="306"/>
                  </a:lnTo>
                  <a:lnTo>
                    <a:pt x="507" y="30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356985" y="897752"/>
              <a:ext cx="622741" cy="962538"/>
            </a:xfrm>
            <a:custGeom>
              <a:avLst/>
              <a:gdLst>
                <a:gd name="T0" fmla="*/ 279 w 490"/>
                <a:gd name="T1" fmla="*/ 47 h 758"/>
                <a:gd name="T2" fmla="*/ 192 w 490"/>
                <a:gd name="T3" fmla="*/ 29 h 758"/>
                <a:gd name="T4" fmla="*/ 69 w 490"/>
                <a:gd name="T5" fmla="*/ 0 h 758"/>
                <a:gd name="T6" fmla="*/ 16 w 490"/>
                <a:gd name="T7" fmla="*/ 221 h 758"/>
                <a:gd name="T8" fmla="*/ 0 w 490"/>
                <a:gd name="T9" fmla="*/ 286 h 758"/>
                <a:gd name="T10" fmla="*/ 227 w 490"/>
                <a:gd name="T11" fmla="*/ 617 h 758"/>
                <a:gd name="T12" fmla="*/ 323 w 490"/>
                <a:gd name="T13" fmla="*/ 758 h 758"/>
                <a:gd name="T14" fmla="*/ 325 w 490"/>
                <a:gd name="T15" fmla="*/ 744 h 758"/>
                <a:gd name="T16" fmla="*/ 331 w 490"/>
                <a:gd name="T17" fmla="*/ 739 h 758"/>
                <a:gd name="T18" fmla="*/ 331 w 490"/>
                <a:gd name="T19" fmla="*/ 724 h 758"/>
                <a:gd name="T20" fmla="*/ 330 w 490"/>
                <a:gd name="T21" fmla="*/ 712 h 758"/>
                <a:gd name="T22" fmla="*/ 330 w 490"/>
                <a:gd name="T23" fmla="*/ 705 h 758"/>
                <a:gd name="T24" fmla="*/ 333 w 490"/>
                <a:gd name="T25" fmla="*/ 697 h 758"/>
                <a:gd name="T26" fmla="*/ 331 w 490"/>
                <a:gd name="T27" fmla="*/ 685 h 758"/>
                <a:gd name="T28" fmla="*/ 331 w 490"/>
                <a:gd name="T29" fmla="*/ 678 h 758"/>
                <a:gd name="T30" fmla="*/ 335 w 490"/>
                <a:gd name="T31" fmla="*/ 673 h 758"/>
                <a:gd name="T32" fmla="*/ 331 w 490"/>
                <a:gd name="T33" fmla="*/ 661 h 758"/>
                <a:gd name="T34" fmla="*/ 334 w 490"/>
                <a:gd name="T35" fmla="*/ 652 h 758"/>
                <a:gd name="T36" fmla="*/ 342 w 490"/>
                <a:gd name="T37" fmla="*/ 647 h 758"/>
                <a:gd name="T38" fmla="*/ 349 w 490"/>
                <a:gd name="T39" fmla="*/ 646 h 758"/>
                <a:gd name="T40" fmla="*/ 354 w 490"/>
                <a:gd name="T41" fmla="*/ 650 h 758"/>
                <a:gd name="T42" fmla="*/ 361 w 490"/>
                <a:gd name="T43" fmla="*/ 650 h 758"/>
                <a:gd name="T44" fmla="*/ 367 w 490"/>
                <a:gd name="T45" fmla="*/ 656 h 758"/>
                <a:gd name="T46" fmla="*/ 369 w 490"/>
                <a:gd name="T47" fmla="*/ 663 h 758"/>
                <a:gd name="T48" fmla="*/ 376 w 490"/>
                <a:gd name="T49" fmla="*/ 665 h 758"/>
                <a:gd name="T50" fmla="*/ 383 w 490"/>
                <a:gd name="T51" fmla="*/ 658 h 758"/>
                <a:gd name="T52" fmla="*/ 390 w 490"/>
                <a:gd name="T53" fmla="*/ 648 h 758"/>
                <a:gd name="T54" fmla="*/ 403 w 490"/>
                <a:gd name="T55" fmla="*/ 573 h 758"/>
                <a:gd name="T56" fmla="*/ 490 w 490"/>
                <a:gd name="T57" fmla="*/ 88 h 758"/>
                <a:gd name="T58" fmla="*/ 394 w 490"/>
                <a:gd name="T59" fmla="*/ 72 h 758"/>
                <a:gd name="T60" fmla="*/ 279 w 490"/>
                <a:gd name="T61" fmla="*/ 47 h 7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0" h="758">
                  <a:moveTo>
                    <a:pt x="279" y="47"/>
                  </a:moveTo>
                  <a:lnTo>
                    <a:pt x="192" y="29"/>
                  </a:lnTo>
                  <a:lnTo>
                    <a:pt x="69" y="0"/>
                  </a:lnTo>
                  <a:lnTo>
                    <a:pt x="16" y="221"/>
                  </a:lnTo>
                  <a:lnTo>
                    <a:pt x="0" y="286"/>
                  </a:lnTo>
                  <a:lnTo>
                    <a:pt x="227" y="617"/>
                  </a:lnTo>
                  <a:lnTo>
                    <a:pt x="323" y="758"/>
                  </a:lnTo>
                  <a:lnTo>
                    <a:pt x="325" y="744"/>
                  </a:lnTo>
                  <a:lnTo>
                    <a:pt x="331" y="739"/>
                  </a:lnTo>
                  <a:lnTo>
                    <a:pt x="331" y="724"/>
                  </a:lnTo>
                  <a:lnTo>
                    <a:pt x="330" y="712"/>
                  </a:lnTo>
                  <a:lnTo>
                    <a:pt x="330" y="705"/>
                  </a:lnTo>
                  <a:lnTo>
                    <a:pt x="333" y="697"/>
                  </a:lnTo>
                  <a:lnTo>
                    <a:pt x="331" y="685"/>
                  </a:lnTo>
                  <a:lnTo>
                    <a:pt x="331" y="678"/>
                  </a:lnTo>
                  <a:lnTo>
                    <a:pt x="335" y="673"/>
                  </a:lnTo>
                  <a:lnTo>
                    <a:pt x="331" y="661"/>
                  </a:lnTo>
                  <a:lnTo>
                    <a:pt x="334" y="652"/>
                  </a:lnTo>
                  <a:lnTo>
                    <a:pt x="342" y="647"/>
                  </a:lnTo>
                  <a:lnTo>
                    <a:pt x="349" y="646"/>
                  </a:lnTo>
                  <a:lnTo>
                    <a:pt x="354" y="650"/>
                  </a:lnTo>
                  <a:lnTo>
                    <a:pt x="361" y="650"/>
                  </a:lnTo>
                  <a:lnTo>
                    <a:pt x="367" y="656"/>
                  </a:lnTo>
                  <a:lnTo>
                    <a:pt x="369" y="663"/>
                  </a:lnTo>
                  <a:lnTo>
                    <a:pt x="376" y="665"/>
                  </a:lnTo>
                  <a:lnTo>
                    <a:pt x="383" y="658"/>
                  </a:lnTo>
                  <a:lnTo>
                    <a:pt x="390" y="648"/>
                  </a:lnTo>
                  <a:lnTo>
                    <a:pt x="403" y="573"/>
                  </a:lnTo>
                  <a:lnTo>
                    <a:pt x="490" y="88"/>
                  </a:lnTo>
                  <a:lnTo>
                    <a:pt x="394" y="72"/>
                  </a:lnTo>
                  <a:lnTo>
                    <a:pt x="279" y="47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" name="Freeform 24"/>
            <p:cNvSpPr>
              <a:spLocks noEditPoints="1"/>
            </p:cNvSpPr>
            <p:nvPr/>
          </p:nvSpPr>
          <p:spPr bwMode="auto">
            <a:xfrm>
              <a:off x="4094755" y="520934"/>
              <a:ext cx="736448" cy="547377"/>
            </a:xfrm>
            <a:custGeom>
              <a:avLst/>
              <a:gdLst>
                <a:gd name="T0" fmla="*/ 452 w 579"/>
                <a:gd name="T1" fmla="*/ 404 h 431"/>
                <a:gd name="T2" fmla="*/ 452 w 579"/>
                <a:gd name="T3" fmla="*/ 379 h 431"/>
                <a:gd name="T4" fmla="*/ 463 w 579"/>
                <a:gd name="T5" fmla="*/ 358 h 431"/>
                <a:gd name="T6" fmla="*/ 443 w 579"/>
                <a:gd name="T7" fmla="*/ 279 h 431"/>
                <a:gd name="T8" fmla="*/ 441 w 579"/>
                <a:gd name="T9" fmla="*/ 205 h 431"/>
                <a:gd name="T10" fmla="*/ 418 w 579"/>
                <a:gd name="T11" fmla="*/ 130 h 431"/>
                <a:gd name="T12" fmla="*/ 413 w 579"/>
                <a:gd name="T13" fmla="*/ 120 h 431"/>
                <a:gd name="T14" fmla="*/ 402 w 579"/>
                <a:gd name="T15" fmla="*/ 89 h 431"/>
                <a:gd name="T16" fmla="*/ 404 w 579"/>
                <a:gd name="T17" fmla="*/ 67 h 431"/>
                <a:gd name="T18" fmla="*/ 399 w 579"/>
                <a:gd name="T19" fmla="*/ 47 h 431"/>
                <a:gd name="T20" fmla="*/ 391 w 579"/>
                <a:gd name="T21" fmla="*/ 20 h 431"/>
                <a:gd name="T22" fmla="*/ 386 w 579"/>
                <a:gd name="T23" fmla="*/ 2 h 431"/>
                <a:gd name="T24" fmla="*/ 293 w 579"/>
                <a:gd name="T25" fmla="*/ 23 h 431"/>
                <a:gd name="T26" fmla="*/ 252 w 579"/>
                <a:gd name="T27" fmla="*/ 53 h 431"/>
                <a:gd name="T28" fmla="*/ 223 w 579"/>
                <a:gd name="T29" fmla="*/ 107 h 431"/>
                <a:gd name="T30" fmla="*/ 203 w 579"/>
                <a:gd name="T31" fmla="*/ 128 h 431"/>
                <a:gd name="T32" fmla="*/ 209 w 579"/>
                <a:gd name="T33" fmla="*/ 143 h 431"/>
                <a:gd name="T34" fmla="*/ 215 w 579"/>
                <a:gd name="T35" fmla="*/ 142 h 431"/>
                <a:gd name="T36" fmla="*/ 218 w 579"/>
                <a:gd name="T37" fmla="*/ 150 h 431"/>
                <a:gd name="T38" fmla="*/ 219 w 579"/>
                <a:gd name="T39" fmla="*/ 169 h 431"/>
                <a:gd name="T40" fmla="*/ 218 w 579"/>
                <a:gd name="T41" fmla="*/ 188 h 431"/>
                <a:gd name="T42" fmla="*/ 196 w 579"/>
                <a:gd name="T43" fmla="*/ 201 h 431"/>
                <a:gd name="T44" fmla="*/ 182 w 579"/>
                <a:gd name="T45" fmla="*/ 218 h 431"/>
                <a:gd name="T46" fmla="*/ 160 w 579"/>
                <a:gd name="T47" fmla="*/ 223 h 431"/>
                <a:gd name="T48" fmla="*/ 119 w 579"/>
                <a:gd name="T49" fmla="*/ 226 h 431"/>
                <a:gd name="T50" fmla="*/ 57 w 579"/>
                <a:gd name="T51" fmla="*/ 238 h 431"/>
                <a:gd name="T52" fmla="*/ 38 w 579"/>
                <a:gd name="T53" fmla="*/ 247 h 431"/>
                <a:gd name="T54" fmla="*/ 35 w 579"/>
                <a:gd name="T55" fmla="*/ 262 h 431"/>
                <a:gd name="T56" fmla="*/ 48 w 579"/>
                <a:gd name="T57" fmla="*/ 272 h 431"/>
                <a:gd name="T58" fmla="*/ 53 w 579"/>
                <a:gd name="T59" fmla="*/ 296 h 431"/>
                <a:gd name="T60" fmla="*/ 34 w 579"/>
                <a:gd name="T61" fmla="*/ 320 h 431"/>
                <a:gd name="T62" fmla="*/ 3 w 579"/>
                <a:gd name="T63" fmla="*/ 356 h 431"/>
                <a:gd name="T64" fmla="*/ 4 w 579"/>
                <a:gd name="T65" fmla="*/ 383 h 431"/>
                <a:gd name="T66" fmla="*/ 251 w 579"/>
                <a:gd name="T67" fmla="*/ 334 h 431"/>
                <a:gd name="T68" fmla="*/ 324 w 579"/>
                <a:gd name="T69" fmla="*/ 323 h 431"/>
                <a:gd name="T70" fmla="*/ 339 w 579"/>
                <a:gd name="T71" fmla="*/ 333 h 431"/>
                <a:gd name="T72" fmla="*/ 352 w 579"/>
                <a:gd name="T73" fmla="*/ 358 h 431"/>
                <a:gd name="T74" fmla="*/ 376 w 579"/>
                <a:gd name="T75" fmla="*/ 368 h 431"/>
                <a:gd name="T76" fmla="*/ 437 w 579"/>
                <a:gd name="T77" fmla="*/ 376 h 431"/>
                <a:gd name="T78" fmla="*/ 431 w 579"/>
                <a:gd name="T79" fmla="*/ 362 h 431"/>
                <a:gd name="T80" fmla="*/ 441 w 579"/>
                <a:gd name="T81" fmla="*/ 381 h 431"/>
                <a:gd name="T82" fmla="*/ 443 w 579"/>
                <a:gd name="T83" fmla="*/ 414 h 431"/>
                <a:gd name="T84" fmla="*/ 565 w 579"/>
                <a:gd name="T85" fmla="*/ 354 h 431"/>
                <a:gd name="T86" fmla="*/ 544 w 579"/>
                <a:gd name="T87" fmla="*/ 372 h 431"/>
                <a:gd name="T88" fmla="*/ 539 w 579"/>
                <a:gd name="T89" fmla="*/ 368 h 431"/>
                <a:gd name="T90" fmla="*/ 551 w 579"/>
                <a:gd name="T91" fmla="*/ 346 h 431"/>
                <a:gd name="T92" fmla="*/ 501 w 579"/>
                <a:gd name="T93" fmla="*/ 377 h 431"/>
                <a:gd name="T94" fmla="*/ 486 w 579"/>
                <a:gd name="T95" fmla="*/ 385 h 431"/>
                <a:gd name="T96" fmla="*/ 462 w 579"/>
                <a:gd name="T97" fmla="*/ 396 h 431"/>
                <a:gd name="T98" fmla="*/ 454 w 579"/>
                <a:gd name="T99" fmla="*/ 407 h 431"/>
                <a:gd name="T100" fmla="*/ 440 w 579"/>
                <a:gd name="T101" fmla="*/ 427 h 431"/>
                <a:gd name="T102" fmla="*/ 448 w 579"/>
                <a:gd name="T103" fmla="*/ 431 h 431"/>
                <a:gd name="T104" fmla="*/ 486 w 579"/>
                <a:gd name="T105" fmla="*/ 413 h 431"/>
                <a:gd name="T106" fmla="*/ 512 w 579"/>
                <a:gd name="T107" fmla="*/ 396 h 431"/>
                <a:gd name="T108" fmla="*/ 532 w 579"/>
                <a:gd name="T109" fmla="*/ 388 h 431"/>
                <a:gd name="T110" fmla="*/ 552 w 579"/>
                <a:gd name="T111" fmla="*/ 373 h 431"/>
                <a:gd name="T112" fmla="*/ 579 w 579"/>
                <a:gd name="T113" fmla="*/ 349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9" h="431">
                  <a:moveTo>
                    <a:pt x="443" y="414"/>
                  </a:moveTo>
                  <a:lnTo>
                    <a:pt x="445" y="407"/>
                  </a:lnTo>
                  <a:lnTo>
                    <a:pt x="452" y="404"/>
                  </a:lnTo>
                  <a:lnTo>
                    <a:pt x="452" y="398"/>
                  </a:lnTo>
                  <a:lnTo>
                    <a:pt x="459" y="384"/>
                  </a:lnTo>
                  <a:lnTo>
                    <a:pt x="452" y="379"/>
                  </a:lnTo>
                  <a:lnTo>
                    <a:pt x="452" y="376"/>
                  </a:lnTo>
                  <a:lnTo>
                    <a:pt x="463" y="365"/>
                  </a:lnTo>
                  <a:lnTo>
                    <a:pt x="463" y="358"/>
                  </a:lnTo>
                  <a:lnTo>
                    <a:pt x="459" y="352"/>
                  </a:lnTo>
                  <a:lnTo>
                    <a:pt x="445" y="281"/>
                  </a:lnTo>
                  <a:lnTo>
                    <a:pt x="443" y="279"/>
                  </a:lnTo>
                  <a:lnTo>
                    <a:pt x="444" y="218"/>
                  </a:lnTo>
                  <a:lnTo>
                    <a:pt x="445" y="212"/>
                  </a:lnTo>
                  <a:lnTo>
                    <a:pt x="441" y="205"/>
                  </a:lnTo>
                  <a:lnTo>
                    <a:pt x="441" y="201"/>
                  </a:lnTo>
                  <a:lnTo>
                    <a:pt x="428" y="138"/>
                  </a:lnTo>
                  <a:lnTo>
                    <a:pt x="418" y="130"/>
                  </a:lnTo>
                  <a:lnTo>
                    <a:pt x="416" y="136"/>
                  </a:lnTo>
                  <a:lnTo>
                    <a:pt x="412" y="131"/>
                  </a:lnTo>
                  <a:lnTo>
                    <a:pt x="413" y="120"/>
                  </a:lnTo>
                  <a:lnTo>
                    <a:pt x="410" y="107"/>
                  </a:lnTo>
                  <a:lnTo>
                    <a:pt x="406" y="101"/>
                  </a:lnTo>
                  <a:lnTo>
                    <a:pt x="402" y="89"/>
                  </a:lnTo>
                  <a:lnTo>
                    <a:pt x="402" y="76"/>
                  </a:lnTo>
                  <a:lnTo>
                    <a:pt x="405" y="73"/>
                  </a:lnTo>
                  <a:lnTo>
                    <a:pt x="404" y="67"/>
                  </a:lnTo>
                  <a:lnTo>
                    <a:pt x="401" y="61"/>
                  </a:lnTo>
                  <a:lnTo>
                    <a:pt x="402" y="54"/>
                  </a:lnTo>
                  <a:lnTo>
                    <a:pt x="399" y="47"/>
                  </a:lnTo>
                  <a:lnTo>
                    <a:pt x="394" y="42"/>
                  </a:lnTo>
                  <a:lnTo>
                    <a:pt x="391" y="35"/>
                  </a:lnTo>
                  <a:lnTo>
                    <a:pt x="391" y="20"/>
                  </a:lnTo>
                  <a:lnTo>
                    <a:pt x="386" y="13"/>
                  </a:lnTo>
                  <a:lnTo>
                    <a:pt x="387" y="8"/>
                  </a:lnTo>
                  <a:lnTo>
                    <a:pt x="386" y="2"/>
                  </a:lnTo>
                  <a:lnTo>
                    <a:pt x="385" y="0"/>
                  </a:lnTo>
                  <a:lnTo>
                    <a:pt x="337" y="13"/>
                  </a:lnTo>
                  <a:lnTo>
                    <a:pt x="293" y="23"/>
                  </a:lnTo>
                  <a:lnTo>
                    <a:pt x="287" y="23"/>
                  </a:lnTo>
                  <a:lnTo>
                    <a:pt x="275" y="30"/>
                  </a:lnTo>
                  <a:lnTo>
                    <a:pt x="252" y="53"/>
                  </a:lnTo>
                  <a:lnTo>
                    <a:pt x="233" y="86"/>
                  </a:lnTo>
                  <a:lnTo>
                    <a:pt x="233" y="94"/>
                  </a:lnTo>
                  <a:lnTo>
                    <a:pt x="223" y="107"/>
                  </a:lnTo>
                  <a:lnTo>
                    <a:pt x="221" y="111"/>
                  </a:lnTo>
                  <a:lnTo>
                    <a:pt x="214" y="116"/>
                  </a:lnTo>
                  <a:lnTo>
                    <a:pt x="203" y="128"/>
                  </a:lnTo>
                  <a:lnTo>
                    <a:pt x="202" y="135"/>
                  </a:lnTo>
                  <a:lnTo>
                    <a:pt x="207" y="139"/>
                  </a:lnTo>
                  <a:lnTo>
                    <a:pt x="209" y="143"/>
                  </a:lnTo>
                  <a:lnTo>
                    <a:pt x="207" y="136"/>
                  </a:lnTo>
                  <a:lnTo>
                    <a:pt x="214" y="134"/>
                  </a:lnTo>
                  <a:lnTo>
                    <a:pt x="215" y="142"/>
                  </a:lnTo>
                  <a:lnTo>
                    <a:pt x="223" y="138"/>
                  </a:lnTo>
                  <a:lnTo>
                    <a:pt x="219" y="145"/>
                  </a:lnTo>
                  <a:lnTo>
                    <a:pt x="218" y="150"/>
                  </a:lnTo>
                  <a:lnTo>
                    <a:pt x="213" y="153"/>
                  </a:lnTo>
                  <a:lnTo>
                    <a:pt x="218" y="165"/>
                  </a:lnTo>
                  <a:lnTo>
                    <a:pt x="219" y="169"/>
                  </a:lnTo>
                  <a:lnTo>
                    <a:pt x="222" y="176"/>
                  </a:lnTo>
                  <a:lnTo>
                    <a:pt x="222" y="182"/>
                  </a:lnTo>
                  <a:lnTo>
                    <a:pt x="218" y="188"/>
                  </a:lnTo>
                  <a:lnTo>
                    <a:pt x="211" y="188"/>
                  </a:lnTo>
                  <a:lnTo>
                    <a:pt x="205" y="196"/>
                  </a:lnTo>
                  <a:lnTo>
                    <a:pt x="196" y="201"/>
                  </a:lnTo>
                  <a:lnTo>
                    <a:pt x="194" y="208"/>
                  </a:lnTo>
                  <a:lnTo>
                    <a:pt x="188" y="214"/>
                  </a:lnTo>
                  <a:lnTo>
                    <a:pt x="182" y="218"/>
                  </a:lnTo>
                  <a:lnTo>
                    <a:pt x="177" y="223"/>
                  </a:lnTo>
                  <a:lnTo>
                    <a:pt x="173" y="222"/>
                  </a:lnTo>
                  <a:lnTo>
                    <a:pt x="160" y="223"/>
                  </a:lnTo>
                  <a:lnTo>
                    <a:pt x="148" y="226"/>
                  </a:lnTo>
                  <a:lnTo>
                    <a:pt x="136" y="233"/>
                  </a:lnTo>
                  <a:lnTo>
                    <a:pt x="119" y="226"/>
                  </a:lnTo>
                  <a:lnTo>
                    <a:pt x="94" y="227"/>
                  </a:lnTo>
                  <a:lnTo>
                    <a:pt x="69" y="233"/>
                  </a:lnTo>
                  <a:lnTo>
                    <a:pt x="57" y="238"/>
                  </a:lnTo>
                  <a:lnTo>
                    <a:pt x="50" y="241"/>
                  </a:lnTo>
                  <a:lnTo>
                    <a:pt x="43" y="243"/>
                  </a:lnTo>
                  <a:lnTo>
                    <a:pt x="38" y="247"/>
                  </a:lnTo>
                  <a:lnTo>
                    <a:pt x="31" y="250"/>
                  </a:lnTo>
                  <a:lnTo>
                    <a:pt x="31" y="250"/>
                  </a:lnTo>
                  <a:lnTo>
                    <a:pt x="35" y="262"/>
                  </a:lnTo>
                  <a:lnTo>
                    <a:pt x="34" y="266"/>
                  </a:lnTo>
                  <a:lnTo>
                    <a:pt x="48" y="269"/>
                  </a:lnTo>
                  <a:lnTo>
                    <a:pt x="48" y="272"/>
                  </a:lnTo>
                  <a:lnTo>
                    <a:pt x="45" y="276"/>
                  </a:lnTo>
                  <a:lnTo>
                    <a:pt x="53" y="289"/>
                  </a:lnTo>
                  <a:lnTo>
                    <a:pt x="53" y="296"/>
                  </a:lnTo>
                  <a:lnTo>
                    <a:pt x="42" y="308"/>
                  </a:lnTo>
                  <a:lnTo>
                    <a:pt x="39" y="315"/>
                  </a:lnTo>
                  <a:lnTo>
                    <a:pt x="34" y="320"/>
                  </a:lnTo>
                  <a:lnTo>
                    <a:pt x="26" y="329"/>
                  </a:lnTo>
                  <a:lnTo>
                    <a:pt x="16" y="341"/>
                  </a:lnTo>
                  <a:lnTo>
                    <a:pt x="3" y="356"/>
                  </a:lnTo>
                  <a:lnTo>
                    <a:pt x="0" y="357"/>
                  </a:lnTo>
                  <a:lnTo>
                    <a:pt x="0" y="360"/>
                  </a:lnTo>
                  <a:lnTo>
                    <a:pt x="4" y="383"/>
                  </a:lnTo>
                  <a:lnTo>
                    <a:pt x="62" y="372"/>
                  </a:lnTo>
                  <a:lnTo>
                    <a:pt x="150" y="354"/>
                  </a:lnTo>
                  <a:lnTo>
                    <a:pt x="251" y="334"/>
                  </a:lnTo>
                  <a:lnTo>
                    <a:pt x="317" y="319"/>
                  </a:lnTo>
                  <a:lnTo>
                    <a:pt x="317" y="319"/>
                  </a:lnTo>
                  <a:lnTo>
                    <a:pt x="324" y="323"/>
                  </a:lnTo>
                  <a:lnTo>
                    <a:pt x="326" y="329"/>
                  </a:lnTo>
                  <a:lnTo>
                    <a:pt x="332" y="327"/>
                  </a:lnTo>
                  <a:lnTo>
                    <a:pt x="339" y="333"/>
                  </a:lnTo>
                  <a:lnTo>
                    <a:pt x="345" y="346"/>
                  </a:lnTo>
                  <a:lnTo>
                    <a:pt x="347" y="352"/>
                  </a:lnTo>
                  <a:lnTo>
                    <a:pt x="352" y="358"/>
                  </a:lnTo>
                  <a:lnTo>
                    <a:pt x="363" y="364"/>
                  </a:lnTo>
                  <a:lnTo>
                    <a:pt x="368" y="364"/>
                  </a:lnTo>
                  <a:lnTo>
                    <a:pt x="376" y="368"/>
                  </a:lnTo>
                  <a:lnTo>
                    <a:pt x="376" y="369"/>
                  </a:lnTo>
                  <a:lnTo>
                    <a:pt x="441" y="391"/>
                  </a:lnTo>
                  <a:lnTo>
                    <a:pt x="437" y="376"/>
                  </a:lnTo>
                  <a:lnTo>
                    <a:pt x="431" y="369"/>
                  </a:lnTo>
                  <a:lnTo>
                    <a:pt x="429" y="364"/>
                  </a:lnTo>
                  <a:lnTo>
                    <a:pt x="431" y="362"/>
                  </a:lnTo>
                  <a:lnTo>
                    <a:pt x="432" y="368"/>
                  </a:lnTo>
                  <a:lnTo>
                    <a:pt x="439" y="372"/>
                  </a:lnTo>
                  <a:lnTo>
                    <a:pt x="441" y="381"/>
                  </a:lnTo>
                  <a:lnTo>
                    <a:pt x="443" y="400"/>
                  </a:lnTo>
                  <a:lnTo>
                    <a:pt x="440" y="414"/>
                  </a:lnTo>
                  <a:lnTo>
                    <a:pt x="443" y="414"/>
                  </a:lnTo>
                  <a:close/>
                  <a:moveTo>
                    <a:pt x="573" y="353"/>
                  </a:moveTo>
                  <a:lnTo>
                    <a:pt x="566" y="356"/>
                  </a:lnTo>
                  <a:lnTo>
                    <a:pt x="565" y="354"/>
                  </a:lnTo>
                  <a:lnTo>
                    <a:pt x="558" y="356"/>
                  </a:lnTo>
                  <a:lnTo>
                    <a:pt x="552" y="360"/>
                  </a:lnTo>
                  <a:lnTo>
                    <a:pt x="544" y="372"/>
                  </a:lnTo>
                  <a:lnTo>
                    <a:pt x="540" y="373"/>
                  </a:lnTo>
                  <a:lnTo>
                    <a:pt x="533" y="375"/>
                  </a:lnTo>
                  <a:lnTo>
                    <a:pt x="539" y="368"/>
                  </a:lnTo>
                  <a:lnTo>
                    <a:pt x="544" y="362"/>
                  </a:lnTo>
                  <a:lnTo>
                    <a:pt x="544" y="357"/>
                  </a:lnTo>
                  <a:lnTo>
                    <a:pt x="551" y="346"/>
                  </a:lnTo>
                  <a:lnTo>
                    <a:pt x="532" y="368"/>
                  </a:lnTo>
                  <a:lnTo>
                    <a:pt x="520" y="373"/>
                  </a:lnTo>
                  <a:lnTo>
                    <a:pt x="501" y="377"/>
                  </a:lnTo>
                  <a:lnTo>
                    <a:pt x="496" y="380"/>
                  </a:lnTo>
                  <a:lnTo>
                    <a:pt x="491" y="385"/>
                  </a:lnTo>
                  <a:lnTo>
                    <a:pt x="486" y="385"/>
                  </a:lnTo>
                  <a:lnTo>
                    <a:pt x="474" y="392"/>
                  </a:lnTo>
                  <a:lnTo>
                    <a:pt x="468" y="391"/>
                  </a:lnTo>
                  <a:lnTo>
                    <a:pt x="462" y="396"/>
                  </a:lnTo>
                  <a:lnTo>
                    <a:pt x="463" y="402"/>
                  </a:lnTo>
                  <a:lnTo>
                    <a:pt x="456" y="400"/>
                  </a:lnTo>
                  <a:lnTo>
                    <a:pt x="454" y="407"/>
                  </a:lnTo>
                  <a:lnTo>
                    <a:pt x="443" y="414"/>
                  </a:lnTo>
                  <a:lnTo>
                    <a:pt x="441" y="422"/>
                  </a:lnTo>
                  <a:lnTo>
                    <a:pt x="440" y="427"/>
                  </a:lnTo>
                  <a:lnTo>
                    <a:pt x="443" y="429"/>
                  </a:lnTo>
                  <a:lnTo>
                    <a:pt x="455" y="426"/>
                  </a:lnTo>
                  <a:lnTo>
                    <a:pt x="448" y="431"/>
                  </a:lnTo>
                  <a:lnTo>
                    <a:pt x="462" y="426"/>
                  </a:lnTo>
                  <a:lnTo>
                    <a:pt x="483" y="413"/>
                  </a:lnTo>
                  <a:lnTo>
                    <a:pt x="486" y="413"/>
                  </a:lnTo>
                  <a:lnTo>
                    <a:pt x="493" y="407"/>
                  </a:lnTo>
                  <a:lnTo>
                    <a:pt x="500" y="404"/>
                  </a:lnTo>
                  <a:lnTo>
                    <a:pt x="512" y="396"/>
                  </a:lnTo>
                  <a:lnTo>
                    <a:pt x="519" y="394"/>
                  </a:lnTo>
                  <a:lnTo>
                    <a:pt x="525" y="389"/>
                  </a:lnTo>
                  <a:lnTo>
                    <a:pt x="532" y="388"/>
                  </a:lnTo>
                  <a:lnTo>
                    <a:pt x="544" y="380"/>
                  </a:lnTo>
                  <a:lnTo>
                    <a:pt x="546" y="375"/>
                  </a:lnTo>
                  <a:lnTo>
                    <a:pt x="552" y="373"/>
                  </a:lnTo>
                  <a:lnTo>
                    <a:pt x="565" y="362"/>
                  </a:lnTo>
                  <a:lnTo>
                    <a:pt x="571" y="358"/>
                  </a:lnTo>
                  <a:lnTo>
                    <a:pt x="579" y="349"/>
                  </a:lnTo>
                  <a:lnTo>
                    <a:pt x="573" y="353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1265315" y="1698986"/>
              <a:ext cx="678272" cy="710004"/>
            </a:xfrm>
            <a:custGeom>
              <a:avLst/>
              <a:gdLst>
                <a:gd name="T0" fmla="*/ 310 w 534"/>
                <a:gd name="T1" fmla="*/ 25 h 559"/>
                <a:gd name="T2" fmla="*/ 197 w 534"/>
                <a:gd name="T3" fmla="*/ 15 h 559"/>
                <a:gd name="T4" fmla="*/ 70 w 534"/>
                <a:gd name="T5" fmla="*/ 0 h 559"/>
                <a:gd name="T6" fmla="*/ 0 w 534"/>
                <a:gd name="T7" fmla="*/ 548 h 559"/>
                <a:gd name="T8" fmla="*/ 0 w 534"/>
                <a:gd name="T9" fmla="*/ 551 h 559"/>
                <a:gd name="T10" fmla="*/ 64 w 534"/>
                <a:gd name="T11" fmla="*/ 559 h 559"/>
                <a:gd name="T12" fmla="*/ 70 w 534"/>
                <a:gd name="T13" fmla="*/ 556 h 559"/>
                <a:gd name="T14" fmla="*/ 74 w 534"/>
                <a:gd name="T15" fmla="*/ 523 h 559"/>
                <a:gd name="T16" fmla="*/ 78 w 534"/>
                <a:gd name="T17" fmla="*/ 515 h 559"/>
                <a:gd name="T18" fmla="*/ 210 w 534"/>
                <a:gd name="T19" fmla="*/ 530 h 559"/>
                <a:gd name="T20" fmla="*/ 210 w 534"/>
                <a:gd name="T21" fmla="*/ 530 h 559"/>
                <a:gd name="T22" fmla="*/ 210 w 534"/>
                <a:gd name="T23" fmla="*/ 528 h 559"/>
                <a:gd name="T24" fmla="*/ 206 w 534"/>
                <a:gd name="T25" fmla="*/ 522 h 559"/>
                <a:gd name="T26" fmla="*/ 204 w 534"/>
                <a:gd name="T27" fmla="*/ 511 h 559"/>
                <a:gd name="T28" fmla="*/ 204 w 534"/>
                <a:gd name="T29" fmla="*/ 507 h 559"/>
                <a:gd name="T30" fmla="*/ 266 w 534"/>
                <a:gd name="T31" fmla="*/ 514 h 559"/>
                <a:gd name="T32" fmla="*/ 346 w 534"/>
                <a:gd name="T33" fmla="*/ 521 h 559"/>
                <a:gd name="T34" fmla="*/ 417 w 534"/>
                <a:gd name="T35" fmla="*/ 528 h 559"/>
                <a:gd name="T36" fmla="*/ 490 w 534"/>
                <a:gd name="T37" fmla="*/ 532 h 559"/>
                <a:gd name="T38" fmla="*/ 493 w 534"/>
                <a:gd name="T39" fmla="*/ 532 h 559"/>
                <a:gd name="T40" fmla="*/ 499 w 534"/>
                <a:gd name="T41" fmla="*/ 526 h 559"/>
                <a:gd name="T42" fmla="*/ 505 w 534"/>
                <a:gd name="T43" fmla="*/ 425 h 559"/>
                <a:gd name="T44" fmla="*/ 512 w 534"/>
                <a:gd name="T45" fmla="*/ 335 h 559"/>
                <a:gd name="T46" fmla="*/ 527 w 534"/>
                <a:gd name="T47" fmla="*/ 100 h 559"/>
                <a:gd name="T48" fmla="*/ 527 w 534"/>
                <a:gd name="T49" fmla="*/ 93 h 559"/>
                <a:gd name="T50" fmla="*/ 531 w 534"/>
                <a:gd name="T51" fmla="*/ 92 h 559"/>
                <a:gd name="T52" fmla="*/ 534 w 534"/>
                <a:gd name="T53" fmla="*/ 43 h 559"/>
                <a:gd name="T54" fmla="*/ 447 w 534"/>
                <a:gd name="T55" fmla="*/ 38 h 559"/>
                <a:gd name="T56" fmla="*/ 310 w 534"/>
                <a:gd name="T57" fmla="*/ 25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4" h="559">
                  <a:moveTo>
                    <a:pt x="310" y="25"/>
                  </a:moveTo>
                  <a:lnTo>
                    <a:pt x="197" y="15"/>
                  </a:lnTo>
                  <a:lnTo>
                    <a:pt x="70" y="0"/>
                  </a:lnTo>
                  <a:lnTo>
                    <a:pt x="0" y="548"/>
                  </a:lnTo>
                  <a:lnTo>
                    <a:pt x="0" y="551"/>
                  </a:lnTo>
                  <a:lnTo>
                    <a:pt x="64" y="559"/>
                  </a:lnTo>
                  <a:lnTo>
                    <a:pt x="70" y="556"/>
                  </a:lnTo>
                  <a:lnTo>
                    <a:pt x="74" y="523"/>
                  </a:lnTo>
                  <a:lnTo>
                    <a:pt x="78" y="515"/>
                  </a:lnTo>
                  <a:lnTo>
                    <a:pt x="210" y="530"/>
                  </a:lnTo>
                  <a:lnTo>
                    <a:pt x="210" y="530"/>
                  </a:lnTo>
                  <a:lnTo>
                    <a:pt x="210" y="528"/>
                  </a:lnTo>
                  <a:lnTo>
                    <a:pt x="206" y="522"/>
                  </a:lnTo>
                  <a:lnTo>
                    <a:pt x="204" y="511"/>
                  </a:lnTo>
                  <a:lnTo>
                    <a:pt x="204" y="507"/>
                  </a:lnTo>
                  <a:lnTo>
                    <a:pt x="266" y="514"/>
                  </a:lnTo>
                  <a:lnTo>
                    <a:pt x="346" y="521"/>
                  </a:lnTo>
                  <a:lnTo>
                    <a:pt x="417" y="528"/>
                  </a:lnTo>
                  <a:lnTo>
                    <a:pt x="490" y="532"/>
                  </a:lnTo>
                  <a:lnTo>
                    <a:pt x="493" y="532"/>
                  </a:lnTo>
                  <a:lnTo>
                    <a:pt x="499" y="526"/>
                  </a:lnTo>
                  <a:lnTo>
                    <a:pt x="505" y="425"/>
                  </a:lnTo>
                  <a:lnTo>
                    <a:pt x="512" y="335"/>
                  </a:lnTo>
                  <a:lnTo>
                    <a:pt x="527" y="100"/>
                  </a:lnTo>
                  <a:lnTo>
                    <a:pt x="527" y="93"/>
                  </a:lnTo>
                  <a:lnTo>
                    <a:pt x="531" y="92"/>
                  </a:lnTo>
                  <a:lnTo>
                    <a:pt x="534" y="43"/>
                  </a:lnTo>
                  <a:lnTo>
                    <a:pt x="447" y="38"/>
                  </a:lnTo>
                  <a:lnTo>
                    <a:pt x="310" y="25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" name="Freeform 26"/>
            <p:cNvSpPr>
              <a:spLocks noEditPoints="1"/>
            </p:cNvSpPr>
            <p:nvPr/>
          </p:nvSpPr>
          <p:spPr bwMode="auto">
            <a:xfrm>
              <a:off x="4544292" y="990304"/>
              <a:ext cx="130895" cy="300132"/>
            </a:xfrm>
            <a:custGeom>
              <a:avLst/>
              <a:gdLst>
                <a:gd name="T0" fmla="*/ 101 w 103"/>
                <a:gd name="T1" fmla="*/ 106 h 236"/>
                <a:gd name="T2" fmla="*/ 98 w 103"/>
                <a:gd name="T3" fmla="*/ 79 h 236"/>
                <a:gd name="T4" fmla="*/ 79 w 103"/>
                <a:gd name="T5" fmla="*/ 79 h 236"/>
                <a:gd name="T6" fmla="*/ 75 w 103"/>
                <a:gd name="T7" fmla="*/ 61 h 236"/>
                <a:gd name="T8" fmla="*/ 80 w 103"/>
                <a:gd name="T9" fmla="*/ 54 h 236"/>
                <a:gd name="T10" fmla="*/ 86 w 103"/>
                <a:gd name="T11" fmla="*/ 44 h 236"/>
                <a:gd name="T12" fmla="*/ 88 w 103"/>
                <a:gd name="T13" fmla="*/ 29 h 236"/>
                <a:gd name="T14" fmla="*/ 23 w 103"/>
                <a:gd name="T15" fmla="*/ 0 h 236"/>
                <a:gd name="T16" fmla="*/ 14 w 103"/>
                <a:gd name="T17" fmla="*/ 14 h 236"/>
                <a:gd name="T18" fmla="*/ 7 w 103"/>
                <a:gd name="T19" fmla="*/ 37 h 236"/>
                <a:gd name="T20" fmla="*/ 3 w 103"/>
                <a:gd name="T21" fmla="*/ 48 h 236"/>
                <a:gd name="T22" fmla="*/ 9 w 103"/>
                <a:gd name="T23" fmla="*/ 54 h 236"/>
                <a:gd name="T24" fmla="*/ 2 w 103"/>
                <a:gd name="T25" fmla="*/ 67 h 236"/>
                <a:gd name="T26" fmla="*/ 9 w 103"/>
                <a:gd name="T27" fmla="*/ 84 h 236"/>
                <a:gd name="T28" fmla="*/ 17 w 103"/>
                <a:gd name="T29" fmla="*/ 92 h 236"/>
                <a:gd name="T30" fmla="*/ 26 w 103"/>
                <a:gd name="T31" fmla="*/ 98 h 236"/>
                <a:gd name="T32" fmla="*/ 46 w 103"/>
                <a:gd name="T33" fmla="*/ 114 h 236"/>
                <a:gd name="T34" fmla="*/ 36 w 103"/>
                <a:gd name="T35" fmla="*/ 127 h 236"/>
                <a:gd name="T36" fmla="*/ 30 w 103"/>
                <a:gd name="T37" fmla="*/ 134 h 236"/>
                <a:gd name="T38" fmla="*/ 29 w 103"/>
                <a:gd name="T39" fmla="*/ 136 h 236"/>
                <a:gd name="T40" fmla="*/ 26 w 103"/>
                <a:gd name="T41" fmla="*/ 148 h 236"/>
                <a:gd name="T42" fmla="*/ 18 w 103"/>
                <a:gd name="T43" fmla="*/ 153 h 236"/>
                <a:gd name="T44" fmla="*/ 7 w 103"/>
                <a:gd name="T45" fmla="*/ 161 h 236"/>
                <a:gd name="T46" fmla="*/ 3 w 103"/>
                <a:gd name="T47" fmla="*/ 176 h 236"/>
                <a:gd name="T48" fmla="*/ 0 w 103"/>
                <a:gd name="T49" fmla="*/ 182 h 236"/>
                <a:gd name="T50" fmla="*/ 4 w 103"/>
                <a:gd name="T51" fmla="*/ 188 h 236"/>
                <a:gd name="T52" fmla="*/ 15 w 103"/>
                <a:gd name="T53" fmla="*/ 202 h 236"/>
                <a:gd name="T54" fmla="*/ 29 w 103"/>
                <a:gd name="T55" fmla="*/ 207 h 236"/>
                <a:gd name="T56" fmla="*/ 45 w 103"/>
                <a:gd name="T57" fmla="*/ 213 h 236"/>
                <a:gd name="T58" fmla="*/ 60 w 103"/>
                <a:gd name="T59" fmla="*/ 218 h 236"/>
                <a:gd name="T60" fmla="*/ 59 w 103"/>
                <a:gd name="T61" fmla="*/ 236 h 236"/>
                <a:gd name="T62" fmla="*/ 68 w 103"/>
                <a:gd name="T63" fmla="*/ 230 h 236"/>
                <a:gd name="T64" fmla="*/ 74 w 103"/>
                <a:gd name="T65" fmla="*/ 218 h 236"/>
                <a:gd name="T66" fmla="*/ 79 w 103"/>
                <a:gd name="T67" fmla="*/ 199 h 236"/>
                <a:gd name="T68" fmla="*/ 76 w 103"/>
                <a:gd name="T69" fmla="*/ 195 h 236"/>
                <a:gd name="T70" fmla="*/ 87 w 103"/>
                <a:gd name="T71" fmla="*/ 188 h 236"/>
                <a:gd name="T72" fmla="*/ 88 w 103"/>
                <a:gd name="T73" fmla="*/ 176 h 236"/>
                <a:gd name="T74" fmla="*/ 92 w 103"/>
                <a:gd name="T75" fmla="*/ 168 h 236"/>
                <a:gd name="T76" fmla="*/ 98 w 103"/>
                <a:gd name="T77" fmla="*/ 154 h 236"/>
                <a:gd name="T78" fmla="*/ 97 w 103"/>
                <a:gd name="T79" fmla="*/ 142 h 236"/>
                <a:gd name="T80" fmla="*/ 98 w 103"/>
                <a:gd name="T81" fmla="*/ 127 h 236"/>
                <a:gd name="T82" fmla="*/ 98 w 103"/>
                <a:gd name="T83" fmla="*/ 119 h 236"/>
                <a:gd name="T84" fmla="*/ 101 w 103"/>
                <a:gd name="T85" fmla="*/ 119 h 236"/>
                <a:gd name="T86" fmla="*/ 102 w 103"/>
                <a:gd name="T87" fmla="*/ 137 h 236"/>
                <a:gd name="T88" fmla="*/ 102 w 103"/>
                <a:gd name="T89" fmla="*/ 113 h 236"/>
                <a:gd name="T90" fmla="*/ 102 w 103"/>
                <a:gd name="T91" fmla="*/ 148 h 236"/>
                <a:gd name="T92" fmla="*/ 102 w 103"/>
                <a:gd name="T93" fmla="*/ 153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3" h="236">
                  <a:moveTo>
                    <a:pt x="102" y="113"/>
                  </a:moveTo>
                  <a:lnTo>
                    <a:pt x="101" y="106"/>
                  </a:lnTo>
                  <a:lnTo>
                    <a:pt x="101" y="87"/>
                  </a:lnTo>
                  <a:lnTo>
                    <a:pt x="98" y="79"/>
                  </a:lnTo>
                  <a:lnTo>
                    <a:pt x="86" y="77"/>
                  </a:lnTo>
                  <a:lnTo>
                    <a:pt x="79" y="79"/>
                  </a:lnTo>
                  <a:lnTo>
                    <a:pt x="75" y="79"/>
                  </a:lnTo>
                  <a:lnTo>
                    <a:pt x="75" y="61"/>
                  </a:lnTo>
                  <a:lnTo>
                    <a:pt x="79" y="53"/>
                  </a:lnTo>
                  <a:lnTo>
                    <a:pt x="80" y="54"/>
                  </a:lnTo>
                  <a:lnTo>
                    <a:pt x="86" y="48"/>
                  </a:lnTo>
                  <a:lnTo>
                    <a:pt x="86" y="44"/>
                  </a:lnTo>
                  <a:lnTo>
                    <a:pt x="88" y="35"/>
                  </a:lnTo>
                  <a:lnTo>
                    <a:pt x="88" y="29"/>
                  </a:lnTo>
                  <a:lnTo>
                    <a:pt x="88" y="22"/>
                  </a:lnTo>
                  <a:lnTo>
                    <a:pt x="23" y="0"/>
                  </a:lnTo>
                  <a:lnTo>
                    <a:pt x="17" y="8"/>
                  </a:lnTo>
                  <a:lnTo>
                    <a:pt x="14" y="14"/>
                  </a:lnTo>
                  <a:lnTo>
                    <a:pt x="14" y="20"/>
                  </a:lnTo>
                  <a:lnTo>
                    <a:pt x="7" y="37"/>
                  </a:lnTo>
                  <a:lnTo>
                    <a:pt x="0" y="42"/>
                  </a:lnTo>
                  <a:lnTo>
                    <a:pt x="3" y="48"/>
                  </a:lnTo>
                  <a:lnTo>
                    <a:pt x="6" y="49"/>
                  </a:lnTo>
                  <a:lnTo>
                    <a:pt x="9" y="54"/>
                  </a:lnTo>
                  <a:lnTo>
                    <a:pt x="7" y="61"/>
                  </a:lnTo>
                  <a:lnTo>
                    <a:pt x="2" y="67"/>
                  </a:lnTo>
                  <a:lnTo>
                    <a:pt x="4" y="77"/>
                  </a:lnTo>
                  <a:lnTo>
                    <a:pt x="9" y="84"/>
                  </a:lnTo>
                  <a:lnTo>
                    <a:pt x="15" y="85"/>
                  </a:lnTo>
                  <a:lnTo>
                    <a:pt x="17" y="92"/>
                  </a:lnTo>
                  <a:lnTo>
                    <a:pt x="23" y="96"/>
                  </a:lnTo>
                  <a:lnTo>
                    <a:pt x="26" y="98"/>
                  </a:lnTo>
                  <a:lnTo>
                    <a:pt x="33" y="103"/>
                  </a:lnTo>
                  <a:lnTo>
                    <a:pt x="46" y="114"/>
                  </a:lnTo>
                  <a:lnTo>
                    <a:pt x="44" y="121"/>
                  </a:lnTo>
                  <a:lnTo>
                    <a:pt x="36" y="127"/>
                  </a:lnTo>
                  <a:lnTo>
                    <a:pt x="32" y="133"/>
                  </a:lnTo>
                  <a:lnTo>
                    <a:pt x="30" y="134"/>
                  </a:lnTo>
                  <a:lnTo>
                    <a:pt x="30" y="134"/>
                  </a:lnTo>
                  <a:lnTo>
                    <a:pt x="29" y="136"/>
                  </a:lnTo>
                  <a:lnTo>
                    <a:pt x="26" y="142"/>
                  </a:lnTo>
                  <a:lnTo>
                    <a:pt x="26" y="148"/>
                  </a:lnTo>
                  <a:lnTo>
                    <a:pt x="19" y="153"/>
                  </a:lnTo>
                  <a:lnTo>
                    <a:pt x="18" y="153"/>
                  </a:lnTo>
                  <a:lnTo>
                    <a:pt x="14" y="156"/>
                  </a:lnTo>
                  <a:lnTo>
                    <a:pt x="7" y="161"/>
                  </a:lnTo>
                  <a:lnTo>
                    <a:pt x="4" y="167"/>
                  </a:lnTo>
                  <a:lnTo>
                    <a:pt x="3" y="176"/>
                  </a:lnTo>
                  <a:lnTo>
                    <a:pt x="2" y="180"/>
                  </a:lnTo>
                  <a:lnTo>
                    <a:pt x="0" y="182"/>
                  </a:lnTo>
                  <a:lnTo>
                    <a:pt x="4" y="188"/>
                  </a:lnTo>
                  <a:lnTo>
                    <a:pt x="4" y="188"/>
                  </a:lnTo>
                  <a:lnTo>
                    <a:pt x="4" y="191"/>
                  </a:lnTo>
                  <a:lnTo>
                    <a:pt x="15" y="202"/>
                  </a:lnTo>
                  <a:lnTo>
                    <a:pt x="22" y="203"/>
                  </a:lnTo>
                  <a:lnTo>
                    <a:pt x="29" y="207"/>
                  </a:lnTo>
                  <a:lnTo>
                    <a:pt x="40" y="215"/>
                  </a:lnTo>
                  <a:lnTo>
                    <a:pt x="45" y="213"/>
                  </a:lnTo>
                  <a:lnTo>
                    <a:pt x="57" y="213"/>
                  </a:lnTo>
                  <a:lnTo>
                    <a:pt x="60" y="218"/>
                  </a:lnTo>
                  <a:lnTo>
                    <a:pt x="57" y="229"/>
                  </a:lnTo>
                  <a:lnTo>
                    <a:pt x="59" y="236"/>
                  </a:lnTo>
                  <a:lnTo>
                    <a:pt x="64" y="234"/>
                  </a:lnTo>
                  <a:lnTo>
                    <a:pt x="68" y="230"/>
                  </a:lnTo>
                  <a:lnTo>
                    <a:pt x="69" y="223"/>
                  </a:lnTo>
                  <a:lnTo>
                    <a:pt x="74" y="218"/>
                  </a:lnTo>
                  <a:lnTo>
                    <a:pt x="76" y="205"/>
                  </a:lnTo>
                  <a:lnTo>
                    <a:pt x="79" y="199"/>
                  </a:lnTo>
                  <a:lnTo>
                    <a:pt x="76" y="198"/>
                  </a:lnTo>
                  <a:lnTo>
                    <a:pt x="76" y="195"/>
                  </a:lnTo>
                  <a:lnTo>
                    <a:pt x="82" y="188"/>
                  </a:lnTo>
                  <a:lnTo>
                    <a:pt x="87" y="188"/>
                  </a:lnTo>
                  <a:lnTo>
                    <a:pt x="84" y="183"/>
                  </a:lnTo>
                  <a:lnTo>
                    <a:pt x="88" y="176"/>
                  </a:lnTo>
                  <a:lnTo>
                    <a:pt x="86" y="171"/>
                  </a:lnTo>
                  <a:lnTo>
                    <a:pt x="92" y="168"/>
                  </a:lnTo>
                  <a:lnTo>
                    <a:pt x="94" y="161"/>
                  </a:lnTo>
                  <a:lnTo>
                    <a:pt x="98" y="154"/>
                  </a:lnTo>
                  <a:lnTo>
                    <a:pt x="101" y="148"/>
                  </a:lnTo>
                  <a:lnTo>
                    <a:pt x="97" y="142"/>
                  </a:lnTo>
                  <a:lnTo>
                    <a:pt x="99" y="137"/>
                  </a:lnTo>
                  <a:lnTo>
                    <a:pt x="98" y="127"/>
                  </a:lnTo>
                  <a:lnTo>
                    <a:pt x="95" y="121"/>
                  </a:lnTo>
                  <a:lnTo>
                    <a:pt x="98" y="119"/>
                  </a:lnTo>
                  <a:lnTo>
                    <a:pt x="99" y="114"/>
                  </a:lnTo>
                  <a:lnTo>
                    <a:pt x="101" y="119"/>
                  </a:lnTo>
                  <a:lnTo>
                    <a:pt x="101" y="125"/>
                  </a:lnTo>
                  <a:lnTo>
                    <a:pt x="102" y="137"/>
                  </a:lnTo>
                  <a:lnTo>
                    <a:pt x="103" y="131"/>
                  </a:lnTo>
                  <a:lnTo>
                    <a:pt x="102" y="113"/>
                  </a:lnTo>
                  <a:close/>
                  <a:moveTo>
                    <a:pt x="102" y="153"/>
                  </a:moveTo>
                  <a:lnTo>
                    <a:pt x="102" y="148"/>
                  </a:lnTo>
                  <a:lnTo>
                    <a:pt x="97" y="167"/>
                  </a:lnTo>
                  <a:lnTo>
                    <a:pt x="102" y="153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4710885" y="434993"/>
              <a:ext cx="162627" cy="339797"/>
            </a:xfrm>
            <a:custGeom>
              <a:avLst/>
              <a:gdLst>
                <a:gd name="T0" fmla="*/ 122 w 128"/>
                <a:gd name="T1" fmla="*/ 202 h 268"/>
                <a:gd name="T2" fmla="*/ 116 w 128"/>
                <a:gd name="T3" fmla="*/ 195 h 268"/>
                <a:gd name="T4" fmla="*/ 115 w 128"/>
                <a:gd name="T5" fmla="*/ 190 h 268"/>
                <a:gd name="T6" fmla="*/ 108 w 128"/>
                <a:gd name="T7" fmla="*/ 185 h 268"/>
                <a:gd name="T8" fmla="*/ 103 w 128"/>
                <a:gd name="T9" fmla="*/ 180 h 268"/>
                <a:gd name="T10" fmla="*/ 100 w 128"/>
                <a:gd name="T11" fmla="*/ 175 h 268"/>
                <a:gd name="T12" fmla="*/ 97 w 128"/>
                <a:gd name="T13" fmla="*/ 168 h 268"/>
                <a:gd name="T14" fmla="*/ 97 w 128"/>
                <a:gd name="T15" fmla="*/ 162 h 268"/>
                <a:gd name="T16" fmla="*/ 90 w 128"/>
                <a:gd name="T17" fmla="*/ 144 h 268"/>
                <a:gd name="T18" fmla="*/ 44 w 128"/>
                <a:gd name="T19" fmla="*/ 3 h 268"/>
                <a:gd name="T20" fmla="*/ 43 w 128"/>
                <a:gd name="T21" fmla="*/ 0 h 268"/>
                <a:gd name="T22" fmla="*/ 38 w 128"/>
                <a:gd name="T23" fmla="*/ 7 h 268"/>
                <a:gd name="T24" fmla="*/ 31 w 128"/>
                <a:gd name="T25" fmla="*/ 4 h 268"/>
                <a:gd name="T26" fmla="*/ 25 w 128"/>
                <a:gd name="T27" fmla="*/ 10 h 268"/>
                <a:gd name="T28" fmla="*/ 25 w 128"/>
                <a:gd name="T29" fmla="*/ 15 h 268"/>
                <a:gd name="T30" fmla="*/ 21 w 128"/>
                <a:gd name="T31" fmla="*/ 28 h 268"/>
                <a:gd name="T32" fmla="*/ 23 w 128"/>
                <a:gd name="T33" fmla="*/ 34 h 268"/>
                <a:gd name="T34" fmla="*/ 23 w 128"/>
                <a:gd name="T35" fmla="*/ 34 h 268"/>
                <a:gd name="T36" fmla="*/ 21 w 128"/>
                <a:gd name="T37" fmla="*/ 38 h 268"/>
                <a:gd name="T38" fmla="*/ 25 w 128"/>
                <a:gd name="T39" fmla="*/ 46 h 268"/>
                <a:gd name="T40" fmla="*/ 21 w 128"/>
                <a:gd name="T41" fmla="*/ 60 h 268"/>
                <a:gd name="T42" fmla="*/ 23 w 128"/>
                <a:gd name="T43" fmla="*/ 66 h 268"/>
                <a:gd name="T44" fmla="*/ 27 w 128"/>
                <a:gd name="T45" fmla="*/ 72 h 268"/>
                <a:gd name="T46" fmla="*/ 30 w 128"/>
                <a:gd name="T47" fmla="*/ 77 h 268"/>
                <a:gd name="T48" fmla="*/ 30 w 128"/>
                <a:gd name="T49" fmla="*/ 84 h 268"/>
                <a:gd name="T50" fmla="*/ 24 w 128"/>
                <a:gd name="T51" fmla="*/ 92 h 268"/>
                <a:gd name="T52" fmla="*/ 13 w 128"/>
                <a:gd name="T53" fmla="*/ 104 h 268"/>
                <a:gd name="T54" fmla="*/ 11 w 128"/>
                <a:gd name="T55" fmla="*/ 106 h 268"/>
                <a:gd name="T56" fmla="*/ 5 w 128"/>
                <a:gd name="T57" fmla="*/ 111 h 268"/>
                <a:gd name="T58" fmla="*/ 6 w 128"/>
                <a:gd name="T59" fmla="*/ 118 h 268"/>
                <a:gd name="T60" fmla="*/ 9 w 128"/>
                <a:gd name="T61" fmla="*/ 130 h 268"/>
                <a:gd name="T62" fmla="*/ 6 w 128"/>
                <a:gd name="T63" fmla="*/ 141 h 268"/>
                <a:gd name="T64" fmla="*/ 8 w 128"/>
                <a:gd name="T65" fmla="*/ 148 h 268"/>
                <a:gd name="T66" fmla="*/ 6 w 128"/>
                <a:gd name="T67" fmla="*/ 154 h 268"/>
                <a:gd name="T68" fmla="*/ 6 w 128"/>
                <a:gd name="T69" fmla="*/ 161 h 268"/>
                <a:gd name="T70" fmla="*/ 5 w 128"/>
                <a:gd name="T71" fmla="*/ 167 h 268"/>
                <a:gd name="T72" fmla="*/ 1 w 128"/>
                <a:gd name="T73" fmla="*/ 173 h 268"/>
                <a:gd name="T74" fmla="*/ 2 w 128"/>
                <a:gd name="T75" fmla="*/ 183 h 268"/>
                <a:gd name="T76" fmla="*/ 0 w 128"/>
                <a:gd name="T77" fmla="*/ 190 h 268"/>
                <a:gd name="T78" fmla="*/ 5 w 128"/>
                <a:gd name="T79" fmla="*/ 210 h 268"/>
                <a:gd name="T80" fmla="*/ 5 w 128"/>
                <a:gd name="T81" fmla="*/ 223 h 268"/>
                <a:gd name="T82" fmla="*/ 8 w 128"/>
                <a:gd name="T83" fmla="*/ 242 h 268"/>
                <a:gd name="T84" fmla="*/ 5 w 128"/>
                <a:gd name="T85" fmla="*/ 248 h 268"/>
                <a:gd name="T86" fmla="*/ 5 w 128"/>
                <a:gd name="T87" fmla="*/ 254 h 268"/>
                <a:gd name="T88" fmla="*/ 9 w 128"/>
                <a:gd name="T89" fmla="*/ 263 h 268"/>
                <a:gd name="T90" fmla="*/ 15 w 128"/>
                <a:gd name="T91" fmla="*/ 268 h 268"/>
                <a:gd name="T92" fmla="*/ 94 w 128"/>
                <a:gd name="T93" fmla="*/ 249 h 268"/>
                <a:gd name="T94" fmla="*/ 103 w 128"/>
                <a:gd name="T95" fmla="*/ 241 h 268"/>
                <a:gd name="T96" fmla="*/ 107 w 128"/>
                <a:gd name="T97" fmla="*/ 234 h 268"/>
                <a:gd name="T98" fmla="*/ 108 w 128"/>
                <a:gd name="T99" fmla="*/ 234 h 268"/>
                <a:gd name="T100" fmla="*/ 112 w 128"/>
                <a:gd name="T101" fmla="*/ 227 h 268"/>
                <a:gd name="T102" fmla="*/ 119 w 128"/>
                <a:gd name="T103" fmla="*/ 223 h 268"/>
                <a:gd name="T104" fmla="*/ 122 w 128"/>
                <a:gd name="T105" fmla="*/ 223 h 268"/>
                <a:gd name="T106" fmla="*/ 124 w 128"/>
                <a:gd name="T107" fmla="*/ 223 h 268"/>
                <a:gd name="T108" fmla="*/ 124 w 128"/>
                <a:gd name="T109" fmla="*/ 217 h 268"/>
                <a:gd name="T110" fmla="*/ 128 w 128"/>
                <a:gd name="T111" fmla="*/ 204 h 268"/>
                <a:gd name="T112" fmla="*/ 124 w 128"/>
                <a:gd name="T113" fmla="*/ 203 h 268"/>
                <a:gd name="T114" fmla="*/ 122 w 128"/>
                <a:gd name="T115" fmla="*/ 202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28" h="268">
                  <a:moveTo>
                    <a:pt x="122" y="202"/>
                  </a:moveTo>
                  <a:lnTo>
                    <a:pt x="116" y="195"/>
                  </a:lnTo>
                  <a:lnTo>
                    <a:pt x="115" y="190"/>
                  </a:lnTo>
                  <a:lnTo>
                    <a:pt x="108" y="185"/>
                  </a:lnTo>
                  <a:lnTo>
                    <a:pt x="103" y="180"/>
                  </a:lnTo>
                  <a:lnTo>
                    <a:pt x="100" y="175"/>
                  </a:lnTo>
                  <a:lnTo>
                    <a:pt x="97" y="168"/>
                  </a:lnTo>
                  <a:lnTo>
                    <a:pt x="97" y="162"/>
                  </a:lnTo>
                  <a:lnTo>
                    <a:pt x="90" y="144"/>
                  </a:lnTo>
                  <a:lnTo>
                    <a:pt x="44" y="3"/>
                  </a:lnTo>
                  <a:lnTo>
                    <a:pt x="43" y="0"/>
                  </a:lnTo>
                  <a:lnTo>
                    <a:pt x="38" y="7"/>
                  </a:lnTo>
                  <a:lnTo>
                    <a:pt x="31" y="4"/>
                  </a:lnTo>
                  <a:lnTo>
                    <a:pt x="25" y="10"/>
                  </a:lnTo>
                  <a:lnTo>
                    <a:pt x="25" y="15"/>
                  </a:lnTo>
                  <a:lnTo>
                    <a:pt x="21" y="28"/>
                  </a:lnTo>
                  <a:lnTo>
                    <a:pt x="23" y="34"/>
                  </a:lnTo>
                  <a:lnTo>
                    <a:pt x="23" y="34"/>
                  </a:lnTo>
                  <a:lnTo>
                    <a:pt x="21" y="38"/>
                  </a:lnTo>
                  <a:lnTo>
                    <a:pt x="25" y="46"/>
                  </a:lnTo>
                  <a:lnTo>
                    <a:pt x="21" y="60"/>
                  </a:lnTo>
                  <a:lnTo>
                    <a:pt x="23" y="66"/>
                  </a:lnTo>
                  <a:lnTo>
                    <a:pt x="27" y="72"/>
                  </a:lnTo>
                  <a:lnTo>
                    <a:pt x="30" y="77"/>
                  </a:lnTo>
                  <a:lnTo>
                    <a:pt x="30" y="84"/>
                  </a:lnTo>
                  <a:lnTo>
                    <a:pt x="24" y="92"/>
                  </a:lnTo>
                  <a:lnTo>
                    <a:pt x="13" y="104"/>
                  </a:lnTo>
                  <a:lnTo>
                    <a:pt x="11" y="106"/>
                  </a:lnTo>
                  <a:lnTo>
                    <a:pt x="5" y="111"/>
                  </a:lnTo>
                  <a:lnTo>
                    <a:pt x="6" y="118"/>
                  </a:lnTo>
                  <a:lnTo>
                    <a:pt x="9" y="130"/>
                  </a:lnTo>
                  <a:lnTo>
                    <a:pt x="6" y="141"/>
                  </a:lnTo>
                  <a:lnTo>
                    <a:pt x="8" y="148"/>
                  </a:lnTo>
                  <a:lnTo>
                    <a:pt x="6" y="154"/>
                  </a:lnTo>
                  <a:lnTo>
                    <a:pt x="6" y="161"/>
                  </a:lnTo>
                  <a:lnTo>
                    <a:pt x="5" y="167"/>
                  </a:lnTo>
                  <a:lnTo>
                    <a:pt x="1" y="173"/>
                  </a:lnTo>
                  <a:lnTo>
                    <a:pt x="2" y="183"/>
                  </a:lnTo>
                  <a:lnTo>
                    <a:pt x="0" y="190"/>
                  </a:lnTo>
                  <a:lnTo>
                    <a:pt x="5" y="210"/>
                  </a:lnTo>
                  <a:lnTo>
                    <a:pt x="5" y="223"/>
                  </a:lnTo>
                  <a:lnTo>
                    <a:pt x="8" y="242"/>
                  </a:lnTo>
                  <a:lnTo>
                    <a:pt x="5" y="248"/>
                  </a:lnTo>
                  <a:lnTo>
                    <a:pt x="5" y="254"/>
                  </a:lnTo>
                  <a:lnTo>
                    <a:pt x="9" y="263"/>
                  </a:lnTo>
                  <a:lnTo>
                    <a:pt x="15" y="268"/>
                  </a:lnTo>
                  <a:lnTo>
                    <a:pt x="94" y="249"/>
                  </a:lnTo>
                  <a:lnTo>
                    <a:pt x="103" y="241"/>
                  </a:lnTo>
                  <a:lnTo>
                    <a:pt x="107" y="234"/>
                  </a:lnTo>
                  <a:lnTo>
                    <a:pt x="108" y="234"/>
                  </a:lnTo>
                  <a:lnTo>
                    <a:pt x="112" y="227"/>
                  </a:lnTo>
                  <a:lnTo>
                    <a:pt x="119" y="223"/>
                  </a:lnTo>
                  <a:lnTo>
                    <a:pt x="122" y="223"/>
                  </a:lnTo>
                  <a:lnTo>
                    <a:pt x="124" y="223"/>
                  </a:lnTo>
                  <a:lnTo>
                    <a:pt x="124" y="217"/>
                  </a:lnTo>
                  <a:lnTo>
                    <a:pt x="128" y="204"/>
                  </a:lnTo>
                  <a:lnTo>
                    <a:pt x="124" y="203"/>
                  </a:lnTo>
                  <a:lnTo>
                    <a:pt x="122" y="20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1881445" y="999559"/>
              <a:ext cx="807845" cy="397972"/>
            </a:xfrm>
            <a:custGeom>
              <a:avLst/>
              <a:gdLst>
                <a:gd name="T0" fmla="*/ 625 w 636"/>
                <a:gd name="T1" fmla="*/ 294 h 313"/>
                <a:gd name="T2" fmla="*/ 617 w 636"/>
                <a:gd name="T3" fmla="*/ 283 h 313"/>
                <a:gd name="T4" fmla="*/ 608 w 636"/>
                <a:gd name="T5" fmla="*/ 266 h 313"/>
                <a:gd name="T6" fmla="*/ 602 w 636"/>
                <a:gd name="T7" fmla="*/ 252 h 313"/>
                <a:gd name="T8" fmla="*/ 594 w 636"/>
                <a:gd name="T9" fmla="*/ 243 h 313"/>
                <a:gd name="T10" fmla="*/ 594 w 636"/>
                <a:gd name="T11" fmla="*/ 210 h 313"/>
                <a:gd name="T12" fmla="*/ 596 w 636"/>
                <a:gd name="T13" fmla="*/ 197 h 313"/>
                <a:gd name="T14" fmla="*/ 593 w 636"/>
                <a:gd name="T15" fmla="*/ 183 h 313"/>
                <a:gd name="T16" fmla="*/ 590 w 636"/>
                <a:gd name="T17" fmla="*/ 169 h 313"/>
                <a:gd name="T18" fmla="*/ 583 w 636"/>
                <a:gd name="T19" fmla="*/ 160 h 313"/>
                <a:gd name="T20" fmla="*/ 578 w 636"/>
                <a:gd name="T21" fmla="*/ 157 h 313"/>
                <a:gd name="T22" fmla="*/ 578 w 636"/>
                <a:gd name="T23" fmla="*/ 145 h 313"/>
                <a:gd name="T24" fmla="*/ 578 w 636"/>
                <a:gd name="T25" fmla="*/ 133 h 313"/>
                <a:gd name="T26" fmla="*/ 573 w 636"/>
                <a:gd name="T27" fmla="*/ 121 h 313"/>
                <a:gd name="T28" fmla="*/ 565 w 636"/>
                <a:gd name="T29" fmla="*/ 103 h 313"/>
                <a:gd name="T30" fmla="*/ 559 w 636"/>
                <a:gd name="T31" fmla="*/ 91 h 313"/>
                <a:gd name="T32" fmla="*/ 554 w 636"/>
                <a:gd name="T33" fmla="*/ 79 h 313"/>
                <a:gd name="T34" fmla="*/ 555 w 636"/>
                <a:gd name="T35" fmla="*/ 67 h 313"/>
                <a:gd name="T36" fmla="*/ 543 w 636"/>
                <a:gd name="T37" fmla="*/ 64 h 313"/>
                <a:gd name="T38" fmla="*/ 533 w 636"/>
                <a:gd name="T39" fmla="*/ 52 h 313"/>
                <a:gd name="T40" fmla="*/ 521 w 636"/>
                <a:gd name="T41" fmla="*/ 44 h 313"/>
                <a:gd name="T42" fmla="*/ 514 w 636"/>
                <a:gd name="T43" fmla="*/ 42 h 313"/>
                <a:gd name="T44" fmla="*/ 502 w 636"/>
                <a:gd name="T45" fmla="*/ 38 h 313"/>
                <a:gd name="T46" fmla="*/ 464 w 636"/>
                <a:gd name="T47" fmla="*/ 33 h 313"/>
                <a:gd name="T48" fmla="*/ 447 w 636"/>
                <a:gd name="T49" fmla="*/ 37 h 313"/>
                <a:gd name="T50" fmla="*/ 413 w 636"/>
                <a:gd name="T51" fmla="*/ 25 h 313"/>
                <a:gd name="T52" fmla="*/ 326 w 636"/>
                <a:gd name="T53" fmla="*/ 17 h 313"/>
                <a:gd name="T54" fmla="*/ 85 w 636"/>
                <a:gd name="T55" fmla="*/ 6 h 313"/>
                <a:gd name="T56" fmla="*/ 0 w 636"/>
                <a:gd name="T57" fmla="*/ 195 h 313"/>
                <a:gd name="T58" fmla="*/ 138 w 636"/>
                <a:gd name="T59" fmla="*/ 205 h 313"/>
                <a:gd name="T60" fmla="*/ 139 w 636"/>
                <a:gd name="T61" fmla="*/ 302 h 313"/>
                <a:gd name="T62" fmla="*/ 417 w 636"/>
                <a:gd name="T63" fmla="*/ 312 h 313"/>
                <a:gd name="T64" fmla="*/ 636 w 636"/>
                <a:gd name="T65" fmla="*/ 312 h 313"/>
                <a:gd name="T66" fmla="*/ 629 w 636"/>
                <a:gd name="T6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36" h="313">
                  <a:moveTo>
                    <a:pt x="629" y="301"/>
                  </a:moveTo>
                  <a:lnTo>
                    <a:pt x="625" y="294"/>
                  </a:lnTo>
                  <a:lnTo>
                    <a:pt x="624" y="287"/>
                  </a:lnTo>
                  <a:lnTo>
                    <a:pt x="617" y="283"/>
                  </a:lnTo>
                  <a:lnTo>
                    <a:pt x="612" y="278"/>
                  </a:lnTo>
                  <a:lnTo>
                    <a:pt x="608" y="266"/>
                  </a:lnTo>
                  <a:lnTo>
                    <a:pt x="602" y="259"/>
                  </a:lnTo>
                  <a:lnTo>
                    <a:pt x="602" y="252"/>
                  </a:lnTo>
                  <a:lnTo>
                    <a:pt x="601" y="247"/>
                  </a:lnTo>
                  <a:lnTo>
                    <a:pt x="594" y="243"/>
                  </a:lnTo>
                  <a:lnTo>
                    <a:pt x="598" y="224"/>
                  </a:lnTo>
                  <a:lnTo>
                    <a:pt x="594" y="210"/>
                  </a:lnTo>
                  <a:lnTo>
                    <a:pt x="594" y="203"/>
                  </a:lnTo>
                  <a:lnTo>
                    <a:pt x="596" y="197"/>
                  </a:lnTo>
                  <a:lnTo>
                    <a:pt x="590" y="190"/>
                  </a:lnTo>
                  <a:lnTo>
                    <a:pt x="593" y="183"/>
                  </a:lnTo>
                  <a:lnTo>
                    <a:pt x="589" y="176"/>
                  </a:lnTo>
                  <a:lnTo>
                    <a:pt x="590" y="169"/>
                  </a:lnTo>
                  <a:lnTo>
                    <a:pt x="583" y="167"/>
                  </a:lnTo>
                  <a:lnTo>
                    <a:pt x="583" y="160"/>
                  </a:lnTo>
                  <a:lnTo>
                    <a:pt x="578" y="160"/>
                  </a:lnTo>
                  <a:lnTo>
                    <a:pt x="578" y="157"/>
                  </a:lnTo>
                  <a:lnTo>
                    <a:pt x="578" y="152"/>
                  </a:lnTo>
                  <a:lnTo>
                    <a:pt x="578" y="145"/>
                  </a:lnTo>
                  <a:lnTo>
                    <a:pt x="578" y="140"/>
                  </a:lnTo>
                  <a:lnTo>
                    <a:pt x="578" y="133"/>
                  </a:lnTo>
                  <a:lnTo>
                    <a:pt x="573" y="126"/>
                  </a:lnTo>
                  <a:lnTo>
                    <a:pt x="573" y="121"/>
                  </a:lnTo>
                  <a:lnTo>
                    <a:pt x="565" y="110"/>
                  </a:lnTo>
                  <a:lnTo>
                    <a:pt x="565" y="103"/>
                  </a:lnTo>
                  <a:lnTo>
                    <a:pt x="559" y="98"/>
                  </a:lnTo>
                  <a:lnTo>
                    <a:pt x="559" y="91"/>
                  </a:lnTo>
                  <a:lnTo>
                    <a:pt x="558" y="86"/>
                  </a:lnTo>
                  <a:lnTo>
                    <a:pt x="554" y="79"/>
                  </a:lnTo>
                  <a:lnTo>
                    <a:pt x="555" y="75"/>
                  </a:lnTo>
                  <a:lnTo>
                    <a:pt x="555" y="67"/>
                  </a:lnTo>
                  <a:lnTo>
                    <a:pt x="548" y="65"/>
                  </a:lnTo>
                  <a:lnTo>
                    <a:pt x="543" y="64"/>
                  </a:lnTo>
                  <a:lnTo>
                    <a:pt x="536" y="59"/>
                  </a:lnTo>
                  <a:lnTo>
                    <a:pt x="533" y="52"/>
                  </a:lnTo>
                  <a:lnTo>
                    <a:pt x="527" y="49"/>
                  </a:lnTo>
                  <a:lnTo>
                    <a:pt x="521" y="44"/>
                  </a:lnTo>
                  <a:lnTo>
                    <a:pt x="514" y="44"/>
                  </a:lnTo>
                  <a:lnTo>
                    <a:pt x="514" y="42"/>
                  </a:lnTo>
                  <a:lnTo>
                    <a:pt x="508" y="40"/>
                  </a:lnTo>
                  <a:lnTo>
                    <a:pt x="502" y="38"/>
                  </a:lnTo>
                  <a:lnTo>
                    <a:pt x="491" y="30"/>
                  </a:lnTo>
                  <a:lnTo>
                    <a:pt x="464" y="33"/>
                  </a:lnTo>
                  <a:lnTo>
                    <a:pt x="451" y="31"/>
                  </a:lnTo>
                  <a:lnTo>
                    <a:pt x="447" y="37"/>
                  </a:lnTo>
                  <a:lnTo>
                    <a:pt x="440" y="40"/>
                  </a:lnTo>
                  <a:lnTo>
                    <a:pt x="413" y="25"/>
                  </a:lnTo>
                  <a:lnTo>
                    <a:pt x="406" y="17"/>
                  </a:lnTo>
                  <a:lnTo>
                    <a:pt x="326" y="17"/>
                  </a:lnTo>
                  <a:lnTo>
                    <a:pt x="209" y="11"/>
                  </a:lnTo>
                  <a:lnTo>
                    <a:pt x="85" y="6"/>
                  </a:lnTo>
                  <a:lnTo>
                    <a:pt x="12" y="0"/>
                  </a:lnTo>
                  <a:lnTo>
                    <a:pt x="0" y="195"/>
                  </a:lnTo>
                  <a:lnTo>
                    <a:pt x="66" y="201"/>
                  </a:lnTo>
                  <a:lnTo>
                    <a:pt x="138" y="205"/>
                  </a:lnTo>
                  <a:lnTo>
                    <a:pt x="145" y="207"/>
                  </a:lnTo>
                  <a:lnTo>
                    <a:pt x="139" y="302"/>
                  </a:lnTo>
                  <a:lnTo>
                    <a:pt x="234" y="308"/>
                  </a:lnTo>
                  <a:lnTo>
                    <a:pt x="417" y="312"/>
                  </a:lnTo>
                  <a:lnTo>
                    <a:pt x="512" y="313"/>
                  </a:lnTo>
                  <a:lnTo>
                    <a:pt x="636" y="312"/>
                  </a:lnTo>
                  <a:lnTo>
                    <a:pt x="629" y="306"/>
                  </a:lnTo>
                  <a:lnTo>
                    <a:pt x="629" y="30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945350" y="126928"/>
              <a:ext cx="1007492" cy="625385"/>
            </a:xfrm>
            <a:custGeom>
              <a:avLst/>
              <a:gdLst>
                <a:gd name="T0" fmla="*/ 518 w 792"/>
                <a:gd name="T1" fmla="*/ 80 h 492"/>
                <a:gd name="T2" fmla="*/ 279 w 792"/>
                <a:gd name="T3" fmla="*/ 47 h 492"/>
                <a:gd name="T4" fmla="*/ 19 w 792"/>
                <a:gd name="T5" fmla="*/ 0 h 492"/>
                <a:gd name="T6" fmla="*/ 0 w 792"/>
                <a:gd name="T7" fmla="*/ 96 h 492"/>
                <a:gd name="T8" fmla="*/ 9 w 792"/>
                <a:gd name="T9" fmla="*/ 118 h 492"/>
                <a:gd name="T10" fmla="*/ 16 w 792"/>
                <a:gd name="T11" fmla="*/ 137 h 492"/>
                <a:gd name="T12" fmla="*/ 17 w 792"/>
                <a:gd name="T13" fmla="*/ 149 h 492"/>
                <a:gd name="T14" fmla="*/ 20 w 792"/>
                <a:gd name="T15" fmla="*/ 162 h 492"/>
                <a:gd name="T16" fmla="*/ 32 w 792"/>
                <a:gd name="T17" fmla="*/ 174 h 492"/>
                <a:gd name="T18" fmla="*/ 39 w 792"/>
                <a:gd name="T19" fmla="*/ 185 h 492"/>
                <a:gd name="T20" fmla="*/ 48 w 792"/>
                <a:gd name="T21" fmla="*/ 206 h 492"/>
                <a:gd name="T22" fmla="*/ 53 w 792"/>
                <a:gd name="T23" fmla="*/ 214 h 492"/>
                <a:gd name="T24" fmla="*/ 59 w 792"/>
                <a:gd name="T25" fmla="*/ 226 h 492"/>
                <a:gd name="T26" fmla="*/ 69 w 792"/>
                <a:gd name="T27" fmla="*/ 233 h 492"/>
                <a:gd name="T28" fmla="*/ 73 w 792"/>
                <a:gd name="T29" fmla="*/ 242 h 492"/>
                <a:gd name="T30" fmla="*/ 88 w 792"/>
                <a:gd name="T31" fmla="*/ 243 h 492"/>
                <a:gd name="T32" fmla="*/ 74 w 792"/>
                <a:gd name="T33" fmla="*/ 276 h 492"/>
                <a:gd name="T34" fmla="*/ 67 w 792"/>
                <a:gd name="T35" fmla="*/ 288 h 492"/>
                <a:gd name="T36" fmla="*/ 66 w 792"/>
                <a:gd name="T37" fmla="*/ 300 h 492"/>
                <a:gd name="T38" fmla="*/ 67 w 792"/>
                <a:gd name="T39" fmla="*/ 319 h 492"/>
                <a:gd name="T40" fmla="*/ 58 w 792"/>
                <a:gd name="T41" fmla="*/ 326 h 492"/>
                <a:gd name="T42" fmla="*/ 55 w 792"/>
                <a:gd name="T43" fmla="*/ 340 h 492"/>
                <a:gd name="T44" fmla="*/ 61 w 792"/>
                <a:gd name="T45" fmla="*/ 348 h 492"/>
                <a:gd name="T46" fmla="*/ 73 w 792"/>
                <a:gd name="T47" fmla="*/ 356 h 492"/>
                <a:gd name="T48" fmla="*/ 99 w 792"/>
                <a:gd name="T49" fmla="*/ 346 h 492"/>
                <a:gd name="T50" fmla="*/ 105 w 792"/>
                <a:gd name="T51" fmla="*/ 365 h 492"/>
                <a:gd name="T52" fmla="*/ 112 w 792"/>
                <a:gd name="T53" fmla="*/ 395 h 492"/>
                <a:gd name="T54" fmla="*/ 119 w 792"/>
                <a:gd name="T55" fmla="*/ 407 h 492"/>
                <a:gd name="T56" fmla="*/ 116 w 792"/>
                <a:gd name="T57" fmla="*/ 422 h 492"/>
                <a:gd name="T58" fmla="*/ 123 w 792"/>
                <a:gd name="T59" fmla="*/ 434 h 492"/>
                <a:gd name="T60" fmla="*/ 136 w 792"/>
                <a:gd name="T61" fmla="*/ 438 h 492"/>
                <a:gd name="T62" fmla="*/ 138 w 792"/>
                <a:gd name="T63" fmla="*/ 456 h 492"/>
                <a:gd name="T64" fmla="*/ 141 w 792"/>
                <a:gd name="T65" fmla="*/ 468 h 492"/>
                <a:gd name="T66" fmla="*/ 150 w 792"/>
                <a:gd name="T67" fmla="*/ 480 h 492"/>
                <a:gd name="T68" fmla="*/ 154 w 792"/>
                <a:gd name="T69" fmla="*/ 473 h 492"/>
                <a:gd name="T70" fmla="*/ 173 w 792"/>
                <a:gd name="T71" fmla="*/ 472 h 492"/>
                <a:gd name="T72" fmla="*/ 185 w 792"/>
                <a:gd name="T73" fmla="*/ 475 h 492"/>
                <a:gd name="T74" fmla="*/ 195 w 792"/>
                <a:gd name="T75" fmla="*/ 468 h 492"/>
                <a:gd name="T76" fmla="*/ 220 w 792"/>
                <a:gd name="T77" fmla="*/ 473 h 492"/>
                <a:gd name="T78" fmla="*/ 233 w 792"/>
                <a:gd name="T79" fmla="*/ 475 h 492"/>
                <a:gd name="T80" fmla="*/ 245 w 792"/>
                <a:gd name="T81" fmla="*/ 473 h 492"/>
                <a:gd name="T82" fmla="*/ 261 w 792"/>
                <a:gd name="T83" fmla="*/ 463 h 492"/>
                <a:gd name="T84" fmla="*/ 269 w 792"/>
                <a:gd name="T85" fmla="*/ 482 h 492"/>
                <a:gd name="T86" fmla="*/ 281 w 792"/>
                <a:gd name="T87" fmla="*/ 444 h 492"/>
                <a:gd name="T88" fmla="*/ 413 w 792"/>
                <a:gd name="T89" fmla="*/ 457 h 492"/>
                <a:gd name="T90" fmla="*/ 670 w 792"/>
                <a:gd name="T91" fmla="*/ 484 h 492"/>
                <a:gd name="T92" fmla="*/ 766 w 792"/>
                <a:gd name="T93" fmla="*/ 486 h 492"/>
                <a:gd name="T94" fmla="*/ 792 w 792"/>
                <a:gd name="T95" fmla="*/ 108 h 492"/>
                <a:gd name="T96" fmla="*/ 744 w 792"/>
                <a:gd name="T97" fmla="*/ 103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92" h="492">
                  <a:moveTo>
                    <a:pt x="618" y="91"/>
                  </a:moveTo>
                  <a:lnTo>
                    <a:pt x="518" y="80"/>
                  </a:lnTo>
                  <a:lnTo>
                    <a:pt x="425" y="67"/>
                  </a:lnTo>
                  <a:lnTo>
                    <a:pt x="279" y="47"/>
                  </a:lnTo>
                  <a:lnTo>
                    <a:pt x="113" y="19"/>
                  </a:lnTo>
                  <a:lnTo>
                    <a:pt x="19" y="0"/>
                  </a:lnTo>
                  <a:lnTo>
                    <a:pt x="19" y="3"/>
                  </a:lnTo>
                  <a:lnTo>
                    <a:pt x="0" y="96"/>
                  </a:lnTo>
                  <a:lnTo>
                    <a:pt x="9" y="115"/>
                  </a:lnTo>
                  <a:lnTo>
                    <a:pt x="9" y="118"/>
                  </a:lnTo>
                  <a:lnTo>
                    <a:pt x="15" y="130"/>
                  </a:lnTo>
                  <a:lnTo>
                    <a:pt x="16" y="137"/>
                  </a:lnTo>
                  <a:lnTo>
                    <a:pt x="13" y="143"/>
                  </a:lnTo>
                  <a:lnTo>
                    <a:pt x="17" y="149"/>
                  </a:lnTo>
                  <a:lnTo>
                    <a:pt x="11" y="150"/>
                  </a:lnTo>
                  <a:lnTo>
                    <a:pt x="20" y="162"/>
                  </a:lnTo>
                  <a:lnTo>
                    <a:pt x="23" y="169"/>
                  </a:lnTo>
                  <a:lnTo>
                    <a:pt x="32" y="174"/>
                  </a:lnTo>
                  <a:lnTo>
                    <a:pt x="35" y="180"/>
                  </a:lnTo>
                  <a:lnTo>
                    <a:pt x="39" y="185"/>
                  </a:lnTo>
                  <a:lnTo>
                    <a:pt x="40" y="192"/>
                  </a:lnTo>
                  <a:lnTo>
                    <a:pt x="48" y="206"/>
                  </a:lnTo>
                  <a:lnTo>
                    <a:pt x="54" y="211"/>
                  </a:lnTo>
                  <a:lnTo>
                    <a:pt x="53" y="214"/>
                  </a:lnTo>
                  <a:lnTo>
                    <a:pt x="54" y="220"/>
                  </a:lnTo>
                  <a:lnTo>
                    <a:pt x="59" y="226"/>
                  </a:lnTo>
                  <a:lnTo>
                    <a:pt x="62" y="233"/>
                  </a:lnTo>
                  <a:lnTo>
                    <a:pt x="69" y="233"/>
                  </a:lnTo>
                  <a:lnTo>
                    <a:pt x="67" y="238"/>
                  </a:lnTo>
                  <a:lnTo>
                    <a:pt x="73" y="242"/>
                  </a:lnTo>
                  <a:lnTo>
                    <a:pt x="82" y="242"/>
                  </a:lnTo>
                  <a:lnTo>
                    <a:pt x="88" y="243"/>
                  </a:lnTo>
                  <a:lnTo>
                    <a:pt x="81" y="262"/>
                  </a:lnTo>
                  <a:lnTo>
                    <a:pt x="74" y="276"/>
                  </a:lnTo>
                  <a:lnTo>
                    <a:pt x="73" y="281"/>
                  </a:lnTo>
                  <a:lnTo>
                    <a:pt x="67" y="288"/>
                  </a:lnTo>
                  <a:lnTo>
                    <a:pt x="70" y="294"/>
                  </a:lnTo>
                  <a:lnTo>
                    <a:pt x="66" y="300"/>
                  </a:lnTo>
                  <a:lnTo>
                    <a:pt x="70" y="307"/>
                  </a:lnTo>
                  <a:lnTo>
                    <a:pt x="67" y="319"/>
                  </a:lnTo>
                  <a:lnTo>
                    <a:pt x="62" y="321"/>
                  </a:lnTo>
                  <a:lnTo>
                    <a:pt x="58" y="326"/>
                  </a:lnTo>
                  <a:lnTo>
                    <a:pt x="61" y="333"/>
                  </a:lnTo>
                  <a:lnTo>
                    <a:pt x="55" y="340"/>
                  </a:lnTo>
                  <a:lnTo>
                    <a:pt x="54" y="345"/>
                  </a:lnTo>
                  <a:lnTo>
                    <a:pt x="61" y="348"/>
                  </a:lnTo>
                  <a:lnTo>
                    <a:pt x="66" y="356"/>
                  </a:lnTo>
                  <a:lnTo>
                    <a:pt x="73" y="356"/>
                  </a:lnTo>
                  <a:lnTo>
                    <a:pt x="99" y="341"/>
                  </a:lnTo>
                  <a:lnTo>
                    <a:pt x="99" y="346"/>
                  </a:lnTo>
                  <a:lnTo>
                    <a:pt x="105" y="353"/>
                  </a:lnTo>
                  <a:lnTo>
                    <a:pt x="105" y="365"/>
                  </a:lnTo>
                  <a:lnTo>
                    <a:pt x="108" y="383"/>
                  </a:lnTo>
                  <a:lnTo>
                    <a:pt x="112" y="395"/>
                  </a:lnTo>
                  <a:lnTo>
                    <a:pt x="117" y="400"/>
                  </a:lnTo>
                  <a:lnTo>
                    <a:pt x="119" y="407"/>
                  </a:lnTo>
                  <a:lnTo>
                    <a:pt x="120" y="414"/>
                  </a:lnTo>
                  <a:lnTo>
                    <a:pt x="116" y="422"/>
                  </a:lnTo>
                  <a:lnTo>
                    <a:pt x="119" y="429"/>
                  </a:lnTo>
                  <a:lnTo>
                    <a:pt x="123" y="434"/>
                  </a:lnTo>
                  <a:lnTo>
                    <a:pt x="130" y="433"/>
                  </a:lnTo>
                  <a:lnTo>
                    <a:pt x="136" y="438"/>
                  </a:lnTo>
                  <a:lnTo>
                    <a:pt x="141" y="450"/>
                  </a:lnTo>
                  <a:lnTo>
                    <a:pt x="138" y="456"/>
                  </a:lnTo>
                  <a:lnTo>
                    <a:pt x="142" y="463"/>
                  </a:lnTo>
                  <a:lnTo>
                    <a:pt x="141" y="468"/>
                  </a:lnTo>
                  <a:lnTo>
                    <a:pt x="145" y="475"/>
                  </a:lnTo>
                  <a:lnTo>
                    <a:pt x="150" y="480"/>
                  </a:lnTo>
                  <a:lnTo>
                    <a:pt x="153" y="479"/>
                  </a:lnTo>
                  <a:lnTo>
                    <a:pt x="154" y="473"/>
                  </a:lnTo>
                  <a:lnTo>
                    <a:pt x="159" y="469"/>
                  </a:lnTo>
                  <a:lnTo>
                    <a:pt x="173" y="472"/>
                  </a:lnTo>
                  <a:lnTo>
                    <a:pt x="178" y="475"/>
                  </a:lnTo>
                  <a:lnTo>
                    <a:pt x="185" y="475"/>
                  </a:lnTo>
                  <a:lnTo>
                    <a:pt x="191" y="469"/>
                  </a:lnTo>
                  <a:lnTo>
                    <a:pt x="195" y="468"/>
                  </a:lnTo>
                  <a:lnTo>
                    <a:pt x="208" y="473"/>
                  </a:lnTo>
                  <a:lnTo>
                    <a:pt x="220" y="473"/>
                  </a:lnTo>
                  <a:lnTo>
                    <a:pt x="227" y="476"/>
                  </a:lnTo>
                  <a:lnTo>
                    <a:pt x="233" y="475"/>
                  </a:lnTo>
                  <a:lnTo>
                    <a:pt x="245" y="479"/>
                  </a:lnTo>
                  <a:lnTo>
                    <a:pt x="245" y="473"/>
                  </a:lnTo>
                  <a:lnTo>
                    <a:pt x="254" y="461"/>
                  </a:lnTo>
                  <a:lnTo>
                    <a:pt x="261" y="463"/>
                  </a:lnTo>
                  <a:lnTo>
                    <a:pt x="265" y="475"/>
                  </a:lnTo>
                  <a:lnTo>
                    <a:pt x="269" y="482"/>
                  </a:lnTo>
                  <a:lnTo>
                    <a:pt x="275" y="487"/>
                  </a:lnTo>
                  <a:lnTo>
                    <a:pt x="281" y="444"/>
                  </a:lnTo>
                  <a:lnTo>
                    <a:pt x="287" y="440"/>
                  </a:lnTo>
                  <a:lnTo>
                    <a:pt x="413" y="457"/>
                  </a:lnTo>
                  <a:lnTo>
                    <a:pt x="534" y="472"/>
                  </a:lnTo>
                  <a:lnTo>
                    <a:pt x="670" y="484"/>
                  </a:lnTo>
                  <a:lnTo>
                    <a:pt x="762" y="492"/>
                  </a:lnTo>
                  <a:lnTo>
                    <a:pt x="766" y="486"/>
                  </a:lnTo>
                  <a:lnTo>
                    <a:pt x="771" y="400"/>
                  </a:lnTo>
                  <a:lnTo>
                    <a:pt x="792" y="108"/>
                  </a:lnTo>
                  <a:lnTo>
                    <a:pt x="792" y="105"/>
                  </a:lnTo>
                  <a:lnTo>
                    <a:pt x="744" y="103"/>
                  </a:lnTo>
                  <a:lnTo>
                    <a:pt x="618" y="91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2645658" y="1304980"/>
              <a:ext cx="657118" cy="571176"/>
            </a:xfrm>
            <a:custGeom>
              <a:avLst/>
              <a:gdLst>
                <a:gd name="T0" fmla="*/ 517 w 517"/>
                <a:gd name="T1" fmla="*/ 350 h 449"/>
                <a:gd name="T2" fmla="*/ 507 w 517"/>
                <a:gd name="T3" fmla="*/ 340 h 449"/>
                <a:gd name="T4" fmla="*/ 492 w 517"/>
                <a:gd name="T5" fmla="*/ 330 h 449"/>
                <a:gd name="T6" fmla="*/ 488 w 517"/>
                <a:gd name="T7" fmla="*/ 311 h 449"/>
                <a:gd name="T8" fmla="*/ 482 w 517"/>
                <a:gd name="T9" fmla="*/ 292 h 449"/>
                <a:gd name="T10" fmla="*/ 474 w 517"/>
                <a:gd name="T11" fmla="*/ 276 h 449"/>
                <a:gd name="T12" fmla="*/ 465 w 517"/>
                <a:gd name="T13" fmla="*/ 265 h 449"/>
                <a:gd name="T14" fmla="*/ 447 w 517"/>
                <a:gd name="T15" fmla="*/ 261 h 449"/>
                <a:gd name="T16" fmla="*/ 442 w 517"/>
                <a:gd name="T17" fmla="*/ 253 h 449"/>
                <a:gd name="T18" fmla="*/ 412 w 517"/>
                <a:gd name="T19" fmla="*/ 229 h 449"/>
                <a:gd name="T20" fmla="*/ 412 w 517"/>
                <a:gd name="T21" fmla="*/ 216 h 449"/>
                <a:gd name="T22" fmla="*/ 419 w 517"/>
                <a:gd name="T23" fmla="*/ 199 h 449"/>
                <a:gd name="T24" fmla="*/ 423 w 517"/>
                <a:gd name="T25" fmla="*/ 178 h 449"/>
                <a:gd name="T26" fmla="*/ 427 w 517"/>
                <a:gd name="T27" fmla="*/ 168 h 449"/>
                <a:gd name="T28" fmla="*/ 409 w 517"/>
                <a:gd name="T29" fmla="*/ 160 h 449"/>
                <a:gd name="T30" fmla="*/ 400 w 517"/>
                <a:gd name="T31" fmla="*/ 158 h 449"/>
                <a:gd name="T32" fmla="*/ 389 w 517"/>
                <a:gd name="T33" fmla="*/ 166 h 449"/>
                <a:gd name="T34" fmla="*/ 378 w 517"/>
                <a:gd name="T35" fmla="*/ 132 h 449"/>
                <a:gd name="T36" fmla="*/ 367 w 517"/>
                <a:gd name="T37" fmla="*/ 122 h 449"/>
                <a:gd name="T38" fmla="*/ 350 w 517"/>
                <a:gd name="T39" fmla="*/ 105 h 449"/>
                <a:gd name="T40" fmla="*/ 337 w 517"/>
                <a:gd name="T41" fmla="*/ 95 h 449"/>
                <a:gd name="T42" fmla="*/ 327 w 517"/>
                <a:gd name="T43" fmla="*/ 82 h 449"/>
                <a:gd name="T44" fmla="*/ 320 w 517"/>
                <a:gd name="T45" fmla="*/ 63 h 449"/>
                <a:gd name="T46" fmla="*/ 314 w 517"/>
                <a:gd name="T47" fmla="*/ 49 h 449"/>
                <a:gd name="T48" fmla="*/ 316 w 517"/>
                <a:gd name="T49" fmla="*/ 30 h 449"/>
                <a:gd name="T50" fmla="*/ 316 w 517"/>
                <a:gd name="T51" fmla="*/ 23 h 449"/>
                <a:gd name="T52" fmla="*/ 300 w 517"/>
                <a:gd name="T53" fmla="*/ 7 h 449"/>
                <a:gd name="T54" fmla="*/ 247 w 517"/>
                <a:gd name="T55" fmla="*/ 5 h 449"/>
                <a:gd name="T56" fmla="*/ 83 w 517"/>
                <a:gd name="T57" fmla="*/ 13 h 449"/>
                <a:gd name="T58" fmla="*/ 0 w 517"/>
                <a:gd name="T59" fmla="*/ 19 h 449"/>
                <a:gd name="T60" fmla="*/ 10 w 517"/>
                <a:gd name="T61" fmla="*/ 38 h 449"/>
                <a:gd name="T62" fmla="*/ 22 w 517"/>
                <a:gd name="T63" fmla="*/ 47 h 449"/>
                <a:gd name="T64" fmla="*/ 27 w 517"/>
                <a:gd name="T65" fmla="*/ 61 h 449"/>
                <a:gd name="T66" fmla="*/ 34 w 517"/>
                <a:gd name="T67" fmla="*/ 72 h 449"/>
                <a:gd name="T68" fmla="*/ 57 w 517"/>
                <a:gd name="T69" fmla="*/ 81 h 449"/>
                <a:gd name="T70" fmla="*/ 67 w 517"/>
                <a:gd name="T71" fmla="*/ 89 h 449"/>
                <a:gd name="T72" fmla="*/ 67 w 517"/>
                <a:gd name="T73" fmla="*/ 97 h 449"/>
                <a:gd name="T74" fmla="*/ 59 w 517"/>
                <a:gd name="T75" fmla="*/ 103 h 449"/>
                <a:gd name="T76" fmla="*/ 53 w 517"/>
                <a:gd name="T77" fmla="*/ 119 h 449"/>
                <a:gd name="T78" fmla="*/ 67 w 517"/>
                <a:gd name="T79" fmla="*/ 131 h 449"/>
                <a:gd name="T80" fmla="*/ 76 w 517"/>
                <a:gd name="T81" fmla="*/ 150 h 449"/>
                <a:gd name="T82" fmla="*/ 88 w 517"/>
                <a:gd name="T83" fmla="*/ 157 h 449"/>
                <a:gd name="T84" fmla="*/ 94 w 517"/>
                <a:gd name="T85" fmla="*/ 414 h 449"/>
                <a:gd name="T86" fmla="*/ 296 w 517"/>
                <a:gd name="T87" fmla="*/ 407 h 449"/>
                <a:gd name="T88" fmla="*/ 442 w 517"/>
                <a:gd name="T89" fmla="*/ 402 h 449"/>
                <a:gd name="T90" fmla="*/ 448 w 517"/>
                <a:gd name="T91" fmla="*/ 414 h 449"/>
                <a:gd name="T92" fmla="*/ 443 w 517"/>
                <a:gd name="T93" fmla="*/ 426 h 449"/>
                <a:gd name="T94" fmla="*/ 432 w 517"/>
                <a:gd name="T95" fmla="*/ 436 h 449"/>
                <a:gd name="T96" fmla="*/ 432 w 517"/>
                <a:gd name="T97" fmla="*/ 449 h 449"/>
                <a:gd name="T98" fmla="*/ 481 w 517"/>
                <a:gd name="T99" fmla="*/ 434 h 449"/>
                <a:gd name="T100" fmla="*/ 480 w 517"/>
                <a:gd name="T101" fmla="*/ 422 h 449"/>
                <a:gd name="T102" fmla="*/ 484 w 517"/>
                <a:gd name="T103" fmla="*/ 409 h 449"/>
                <a:gd name="T104" fmla="*/ 488 w 517"/>
                <a:gd name="T105" fmla="*/ 400 h 449"/>
                <a:gd name="T106" fmla="*/ 489 w 517"/>
                <a:gd name="T107" fmla="*/ 387 h 449"/>
                <a:gd name="T108" fmla="*/ 490 w 517"/>
                <a:gd name="T109" fmla="*/ 398 h 449"/>
                <a:gd name="T110" fmla="*/ 499 w 517"/>
                <a:gd name="T111" fmla="*/ 386 h 449"/>
                <a:gd name="T112" fmla="*/ 512 w 517"/>
                <a:gd name="T113" fmla="*/ 386 h 449"/>
                <a:gd name="T114" fmla="*/ 512 w 517"/>
                <a:gd name="T115" fmla="*/ 371 h 449"/>
                <a:gd name="T116" fmla="*/ 516 w 517"/>
                <a:gd name="T117" fmla="*/ 356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7" h="449">
                  <a:moveTo>
                    <a:pt x="516" y="356"/>
                  </a:moveTo>
                  <a:lnTo>
                    <a:pt x="517" y="350"/>
                  </a:lnTo>
                  <a:lnTo>
                    <a:pt x="516" y="345"/>
                  </a:lnTo>
                  <a:lnTo>
                    <a:pt x="507" y="340"/>
                  </a:lnTo>
                  <a:lnTo>
                    <a:pt x="501" y="342"/>
                  </a:lnTo>
                  <a:lnTo>
                    <a:pt x="492" y="330"/>
                  </a:lnTo>
                  <a:lnTo>
                    <a:pt x="484" y="318"/>
                  </a:lnTo>
                  <a:lnTo>
                    <a:pt x="488" y="311"/>
                  </a:lnTo>
                  <a:lnTo>
                    <a:pt x="489" y="304"/>
                  </a:lnTo>
                  <a:lnTo>
                    <a:pt x="482" y="292"/>
                  </a:lnTo>
                  <a:lnTo>
                    <a:pt x="481" y="279"/>
                  </a:lnTo>
                  <a:lnTo>
                    <a:pt x="474" y="276"/>
                  </a:lnTo>
                  <a:lnTo>
                    <a:pt x="469" y="272"/>
                  </a:lnTo>
                  <a:lnTo>
                    <a:pt x="465" y="265"/>
                  </a:lnTo>
                  <a:lnTo>
                    <a:pt x="454" y="258"/>
                  </a:lnTo>
                  <a:lnTo>
                    <a:pt x="447" y="261"/>
                  </a:lnTo>
                  <a:lnTo>
                    <a:pt x="446" y="253"/>
                  </a:lnTo>
                  <a:lnTo>
                    <a:pt x="442" y="253"/>
                  </a:lnTo>
                  <a:lnTo>
                    <a:pt x="424" y="241"/>
                  </a:lnTo>
                  <a:lnTo>
                    <a:pt x="412" y="229"/>
                  </a:lnTo>
                  <a:lnTo>
                    <a:pt x="411" y="222"/>
                  </a:lnTo>
                  <a:lnTo>
                    <a:pt x="412" y="216"/>
                  </a:lnTo>
                  <a:lnTo>
                    <a:pt x="415" y="210"/>
                  </a:lnTo>
                  <a:lnTo>
                    <a:pt x="419" y="199"/>
                  </a:lnTo>
                  <a:lnTo>
                    <a:pt x="423" y="189"/>
                  </a:lnTo>
                  <a:lnTo>
                    <a:pt x="423" y="178"/>
                  </a:lnTo>
                  <a:lnTo>
                    <a:pt x="427" y="170"/>
                  </a:lnTo>
                  <a:lnTo>
                    <a:pt x="427" y="168"/>
                  </a:lnTo>
                  <a:lnTo>
                    <a:pt x="415" y="161"/>
                  </a:lnTo>
                  <a:lnTo>
                    <a:pt x="409" y="160"/>
                  </a:lnTo>
                  <a:lnTo>
                    <a:pt x="402" y="157"/>
                  </a:lnTo>
                  <a:lnTo>
                    <a:pt x="400" y="158"/>
                  </a:lnTo>
                  <a:lnTo>
                    <a:pt x="396" y="164"/>
                  </a:lnTo>
                  <a:lnTo>
                    <a:pt x="389" y="166"/>
                  </a:lnTo>
                  <a:lnTo>
                    <a:pt x="383" y="160"/>
                  </a:lnTo>
                  <a:lnTo>
                    <a:pt x="378" y="132"/>
                  </a:lnTo>
                  <a:lnTo>
                    <a:pt x="374" y="126"/>
                  </a:lnTo>
                  <a:lnTo>
                    <a:pt x="367" y="122"/>
                  </a:lnTo>
                  <a:lnTo>
                    <a:pt x="352" y="112"/>
                  </a:lnTo>
                  <a:lnTo>
                    <a:pt x="350" y="105"/>
                  </a:lnTo>
                  <a:lnTo>
                    <a:pt x="343" y="101"/>
                  </a:lnTo>
                  <a:lnTo>
                    <a:pt x="337" y="95"/>
                  </a:lnTo>
                  <a:lnTo>
                    <a:pt x="329" y="89"/>
                  </a:lnTo>
                  <a:lnTo>
                    <a:pt x="327" y="82"/>
                  </a:lnTo>
                  <a:lnTo>
                    <a:pt x="324" y="77"/>
                  </a:lnTo>
                  <a:lnTo>
                    <a:pt x="320" y="63"/>
                  </a:lnTo>
                  <a:lnTo>
                    <a:pt x="317" y="61"/>
                  </a:lnTo>
                  <a:lnTo>
                    <a:pt x="314" y="49"/>
                  </a:lnTo>
                  <a:lnTo>
                    <a:pt x="314" y="36"/>
                  </a:lnTo>
                  <a:lnTo>
                    <a:pt x="316" y="30"/>
                  </a:lnTo>
                  <a:lnTo>
                    <a:pt x="319" y="23"/>
                  </a:lnTo>
                  <a:lnTo>
                    <a:pt x="316" y="23"/>
                  </a:lnTo>
                  <a:lnTo>
                    <a:pt x="312" y="16"/>
                  </a:lnTo>
                  <a:lnTo>
                    <a:pt x="300" y="7"/>
                  </a:lnTo>
                  <a:lnTo>
                    <a:pt x="296" y="0"/>
                  </a:lnTo>
                  <a:lnTo>
                    <a:pt x="247" y="5"/>
                  </a:lnTo>
                  <a:lnTo>
                    <a:pt x="134" y="12"/>
                  </a:lnTo>
                  <a:lnTo>
                    <a:pt x="83" y="13"/>
                  </a:lnTo>
                  <a:lnTo>
                    <a:pt x="0" y="12"/>
                  </a:lnTo>
                  <a:lnTo>
                    <a:pt x="0" y="19"/>
                  </a:lnTo>
                  <a:lnTo>
                    <a:pt x="6" y="26"/>
                  </a:lnTo>
                  <a:lnTo>
                    <a:pt x="10" y="38"/>
                  </a:lnTo>
                  <a:lnTo>
                    <a:pt x="15" y="43"/>
                  </a:lnTo>
                  <a:lnTo>
                    <a:pt x="22" y="47"/>
                  </a:lnTo>
                  <a:lnTo>
                    <a:pt x="23" y="54"/>
                  </a:lnTo>
                  <a:lnTo>
                    <a:pt x="27" y="61"/>
                  </a:lnTo>
                  <a:lnTo>
                    <a:pt x="27" y="66"/>
                  </a:lnTo>
                  <a:lnTo>
                    <a:pt x="34" y="72"/>
                  </a:lnTo>
                  <a:lnTo>
                    <a:pt x="52" y="85"/>
                  </a:lnTo>
                  <a:lnTo>
                    <a:pt x="57" y="81"/>
                  </a:lnTo>
                  <a:lnTo>
                    <a:pt x="63" y="82"/>
                  </a:lnTo>
                  <a:lnTo>
                    <a:pt x="67" y="89"/>
                  </a:lnTo>
                  <a:lnTo>
                    <a:pt x="68" y="96"/>
                  </a:lnTo>
                  <a:lnTo>
                    <a:pt x="67" y="97"/>
                  </a:lnTo>
                  <a:lnTo>
                    <a:pt x="61" y="97"/>
                  </a:lnTo>
                  <a:lnTo>
                    <a:pt x="59" y="103"/>
                  </a:lnTo>
                  <a:lnTo>
                    <a:pt x="51" y="114"/>
                  </a:lnTo>
                  <a:lnTo>
                    <a:pt x="53" y="119"/>
                  </a:lnTo>
                  <a:lnTo>
                    <a:pt x="60" y="127"/>
                  </a:lnTo>
                  <a:lnTo>
                    <a:pt x="67" y="131"/>
                  </a:lnTo>
                  <a:lnTo>
                    <a:pt x="67" y="138"/>
                  </a:lnTo>
                  <a:lnTo>
                    <a:pt x="76" y="150"/>
                  </a:lnTo>
                  <a:lnTo>
                    <a:pt x="82" y="151"/>
                  </a:lnTo>
                  <a:lnTo>
                    <a:pt x="88" y="157"/>
                  </a:lnTo>
                  <a:lnTo>
                    <a:pt x="94" y="365"/>
                  </a:lnTo>
                  <a:lnTo>
                    <a:pt x="94" y="414"/>
                  </a:lnTo>
                  <a:lnTo>
                    <a:pt x="172" y="413"/>
                  </a:lnTo>
                  <a:lnTo>
                    <a:pt x="296" y="407"/>
                  </a:lnTo>
                  <a:lnTo>
                    <a:pt x="436" y="398"/>
                  </a:lnTo>
                  <a:lnTo>
                    <a:pt x="442" y="402"/>
                  </a:lnTo>
                  <a:lnTo>
                    <a:pt x="447" y="407"/>
                  </a:lnTo>
                  <a:lnTo>
                    <a:pt x="448" y="414"/>
                  </a:lnTo>
                  <a:lnTo>
                    <a:pt x="448" y="419"/>
                  </a:lnTo>
                  <a:lnTo>
                    <a:pt x="443" y="426"/>
                  </a:lnTo>
                  <a:lnTo>
                    <a:pt x="436" y="430"/>
                  </a:lnTo>
                  <a:lnTo>
                    <a:pt x="432" y="436"/>
                  </a:lnTo>
                  <a:lnTo>
                    <a:pt x="430" y="442"/>
                  </a:lnTo>
                  <a:lnTo>
                    <a:pt x="432" y="449"/>
                  </a:lnTo>
                  <a:lnTo>
                    <a:pt x="477" y="444"/>
                  </a:lnTo>
                  <a:lnTo>
                    <a:pt x="481" y="434"/>
                  </a:lnTo>
                  <a:lnTo>
                    <a:pt x="485" y="427"/>
                  </a:lnTo>
                  <a:lnTo>
                    <a:pt x="480" y="422"/>
                  </a:lnTo>
                  <a:lnTo>
                    <a:pt x="488" y="415"/>
                  </a:lnTo>
                  <a:lnTo>
                    <a:pt x="484" y="409"/>
                  </a:lnTo>
                  <a:lnTo>
                    <a:pt x="490" y="407"/>
                  </a:lnTo>
                  <a:lnTo>
                    <a:pt x="488" y="400"/>
                  </a:lnTo>
                  <a:lnTo>
                    <a:pt x="486" y="394"/>
                  </a:lnTo>
                  <a:lnTo>
                    <a:pt x="489" y="387"/>
                  </a:lnTo>
                  <a:lnTo>
                    <a:pt x="492" y="394"/>
                  </a:lnTo>
                  <a:lnTo>
                    <a:pt x="490" y="398"/>
                  </a:lnTo>
                  <a:lnTo>
                    <a:pt x="497" y="394"/>
                  </a:lnTo>
                  <a:lnTo>
                    <a:pt x="499" y="386"/>
                  </a:lnTo>
                  <a:lnTo>
                    <a:pt x="505" y="383"/>
                  </a:lnTo>
                  <a:lnTo>
                    <a:pt x="512" y="386"/>
                  </a:lnTo>
                  <a:lnTo>
                    <a:pt x="515" y="376"/>
                  </a:lnTo>
                  <a:lnTo>
                    <a:pt x="512" y="371"/>
                  </a:lnTo>
                  <a:lnTo>
                    <a:pt x="517" y="365"/>
                  </a:lnTo>
                  <a:lnTo>
                    <a:pt x="516" y="35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2" name="Freeform 31"/>
            <p:cNvSpPr>
              <a:spLocks noEditPoints="1"/>
            </p:cNvSpPr>
            <p:nvPr/>
          </p:nvSpPr>
          <p:spPr bwMode="auto">
            <a:xfrm>
              <a:off x="3096518" y="1981929"/>
              <a:ext cx="350375" cy="608197"/>
            </a:xfrm>
            <a:custGeom>
              <a:avLst/>
              <a:gdLst>
                <a:gd name="T0" fmla="*/ 264 w 276"/>
                <a:gd name="T1" fmla="*/ 468 h 479"/>
                <a:gd name="T2" fmla="*/ 276 w 276"/>
                <a:gd name="T3" fmla="*/ 448 h 479"/>
                <a:gd name="T4" fmla="*/ 256 w 276"/>
                <a:gd name="T5" fmla="*/ 5 h 479"/>
                <a:gd name="T6" fmla="*/ 193 w 276"/>
                <a:gd name="T7" fmla="*/ 5 h 479"/>
                <a:gd name="T8" fmla="*/ 88 w 276"/>
                <a:gd name="T9" fmla="*/ 21 h 479"/>
                <a:gd name="T10" fmla="*/ 73 w 276"/>
                <a:gd name="T11" fmla="*/ 27 h 479"/>
                <a:gd name="T12" fmla="*/ 67 w 276"/>
                <a:gd name="T13" fmla="*/ 34 h 479"/>
                <a:gd name="T14" fmla="*/ 67 w 276"/>
                <a:gd name="T15" fmla="*/ 50 h 479"/>
                <a:gd name="T16" fmla="*/ 70 w 276"/>
                <a:gd name="T17" fmla="*/ 57 h 479"/>
                <a:gd name="T18" fmla="*/ 62 w 276"/>
                <a:gd name="T19" fmla="*/ 75 h 479"/>
                <a:gd name="T20" fmla="*/ 54 w 276"/>
                <a:gd name="T21" fmla="*/ 84 h 479"/>
                <a:gd name="T22" fmla="*/ 40 w 276"/>
                <a:gd name="T23" fmla="*/ 90 h 479"/>
                <a:gd name="T24" fmla="*/ 42 w 276"/>
                <a:gd name="T25" fmla="*/ 104 h 479"/>
                <a:gd name="T26" fmla="*/ 34 w 276"/>
                <a:gd name="T27" fmla="*/ 120 h 479"/>
                <a:gd name="T28" fmla="*/ 32 w 276"/>
                <a:gd name="T29" fmla="*/ 135 h 479"/>
                <a:gd name="T30" fmla="*/ 32 w 276"/>
                <a:gd name="T31" fmla="*/ 142 h 479"/>
                <a:gd name="T32" fmla="*/ 20 w 276"/>
                <a:gd name="T33" fmla="*/ 146 h 479"/>
                <a:gd name="T34" fmla="*/ 24 w 276"/>
                <a:gd name="T35" fmla="*/ 162 h 479"/>
                <a:gd name="T36" fmla="*/ 29 w 276"/>
                <a:gd name="T37" fmla="*/ 168 h 479"/>
                <a:gd name="T38" fmla="*/ 29 w 276"/>
                <a:gd name="T39" fmla="*/ 173 h 479"/>
                <a:gd name="T40" fmla="*/ 32 w 276"/>
                <a:gd name="T41" fmla="*/ 188 h 479"/>
                <a:gd name="T42" fmla="*/ 28 w 276"/>
                <a:gd name="T43" fmla="*/ 199 h 479"/>
                <a:gd name="T44" fmla="*/ 25 w 276"/>
                <a:gd name="T45" fmla="*/ 215 h 479"/>
                <a:gd name="T46" fmla="*/ 35 w 276"/>
                <a:gd name="T47" fmla="*/ 219 h 479"/>
                <a:gd name="T48" fmla="*/ 31 w 276"/>
                <a:gd name="T49" fmla="*/ 237 h 479"/>
                <a:gd name="T50" fmla="*/ 34 w 276"/>
                <a:gd name="T51" fmla="*/ 251 h 479"/>
                <a:gd name="T52" fmla="*/ 43 w 276"/>
                <a:gd name="T53" fmla="*/ 262 h 479"/>
                <a:gd name="T54" fmla="*/ 40 w 276"/>
                <a:gd name="T55" fmla="*/ 268 h 479"/>
                <a:gd name="T56" fmla="*/ 54 w 276"/>
                <a:gd name="T57" fmla="*/ 277 h 479"/>
                <a:gd name="T58" fmla="*/ 50 w 276"/>
                <a:gd name="T59" fmla="*/ 280 h 479"/>
                <a:gd name="T60" fmla="*/ 35 w 276"/>
                <a:gd name="T61" fmla="*/ 295 h 479"/>
                <a:gd name="T62" fmla="*/ 42 w 276"/>
                <a:gd name="T63" fmla="*/ 301 h 479"/>
                <a:gd name="T64" fmla="*/ 42 w 276"/>
                <a:gd name="T65" fmla="*/ 307 h 479"/>
                <a:gd name="T66" fmla="*/ 23 w 276"/>
                <a:gd name="T67" fmla="*/ 326 h 479"/>
                <a:gd name="T68" fmla="*/ 19 w 276"/>
                <a:gd name="T69" fmla="*/ 342 h 479"/>
                <a:gd name="T70" fmla="*/ 16 w 276"/>
                <a:gd name="T71" fmla="*/ 353 h 479"/>
                <a:gd name="T72" fmla="*/ 12 w 276"/>
                <a:gd name="T73" fmla="*/ 372 h 479"/>
                <a:gd name="T74" fmla="*/ 8 w 276"/>
                <a:gd name="T75" fmla="*/ 384 h 479"/>
                <a:gd name="T76" fmla="*/ 2 w 276"/>
                <a:gd name="T77" fmla="*/ 399 h 479"/>
                <a:gd name="T78" fmla="*/ 82 w 276"/>
                <a:gd name="T79" fmla="*/ 407 h 479"/>
                <a:gd name="T80" fmla="*/ 159 w 276"/>
                <a:gd name="T81" fmla="*/ 408 h 479"/>
                <a:gd name="T82" fmla="*/ 155 w 276"/>
                <a:gd name="T83" fmla="*/ 438 h 479"/>
                <a:gd name="T84" fmla="*/ 170 w 276"/>
                <a:gd name="T85" fmla="*/ 458 h 479"/>
                <a:gd name="T86" fmla="*/ 177 w 276"/>
                <a:gd name="T87" fmla="*/ 473 h 479"/>
                <a:gd name="T88" fmla="*/ 189 w 276"/>
                <a:gd name="T89" fmla="*/ 477 h 479"/>
                <a:gd name="T90" fmla="*/ 200 w 276"/>
                <a:gd name="T91" fmla="*/ 464 h 479"/>
                <a:gd name="T92" fmla="*/ 204 w 276"/>
                <a:gd name="T93" fmla="*/ 463 h 479"/>
                <a:gd name="T94" fmla="*/ 235 w 276"/>
                <a:gd name="T95" fmla="*/ 454 h 479"/>
                <a:gd name="T96" fmla="*/ 239 w 276"/>
                <a:gd name="T97" fmla="*/ 450 h 479"/>
                <a:gd name="T98" fmla="*/ 258 w 276"/>
                <a:gd name="T99" fmla="*/ 454 h 479"/>
                <a:gd name="T100" fmla="*/ 276 w 276"/>
                <a:gd name="T101" fmla="*/ 450 h 4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76" h="479">
                  <a:moveTo>
                    <a:pt x="251" y="468"/>
                  </a:moveTo>
                  <a:lnTo>
                    <a:pt x="257" y="469"/>
                  </a:lnTo>
                  <a:lnTo>
                    <a:pt x="264" y="468"/>
                  </a:lnTo>
                  <a:lnTo>
                    <a:pt x="251" y="467"/>
                  </a:lnTo>
                  <a:lnTo>
                    <a:pt x="251" y="468"/>
                  </a:lnTo>
                  <a:close/>
                  <a:moveTo>
                    <a:pt x="276" y="448"/>
                  </a:moveTo>
                  <a:lnTo>
                    <a:pt x="256" y="303"/>
                  </a:lnTo>
                  <a:lnTo>
                    <a:pt x="261" y="8"/>
                  </a:lnTo>
                  <a:lnTo>
                    <a:pt x="256" y="5"/>
                  </a:lnTo>
                  <a:lnTo>
                    <a:pt x="253" y="0"/>
                  </a:lnTo>
                  <a:lnTo>
                    <a:pt x="251" y="0"/>
                  </a:lnTo>
                  <a:lnTo>
                    <a:pt x="193" y="5"/>
                  </a:lnTo>
                  <a:lnTo>
                    <a:pt x="85" y="13"/>
                  </a:lnTo>
                  <a:lnTo>
                    <a:pt x="88" y="16"/>
                  </a:lnTo>
                  <a:lnTo>
                    <a:pt x="88" y="21"/>
                  </a:lnTo>
                  <a:lnTo>
                    <a:pt x="82" y="27"/>
                  </a:lnTo>
                  <a:lnTo>
                    <a:pt x="76" y="31"/>
                  </a:lnTo>
                  <a:lnTo>
                    <a:pt x="73" y="27"/>
                  </a:lnTo>
                  <a:lnTo>
                    <a:pt x="74" y="40"/>
                  </a:lnTo>
                  <a:lnTo>
                    <a:pt x="70" y="40"/>
                  </a:lnTo>
                  <a:lnTo>
                    <a:pt x="67" y="34"/>
                  </a:lnTo>
                  <a:lnTo>
                    <a:pt x="67" y="43"/>
                  </a:lnTo>
                  <a:lnTo>
                    <a:pt x="74" y="47"/>
                  </a:lnTo>
                  <a:lnTo>
                    <a:pt x="67" y="50"/>
                  </a:lnTo>
                  <a:lnTo>
                    <a:pt x="66" y="43"/>
                  </a:lnTo>
                  <a:lnTo>
                    <a:pt x="66" y="54"/>
                  </a:lnTo>
                  <a:lnTo>
                    <a:pt x="70" y="57"/>
                  </a:lnTo>
                  <a:lnTo>
                    <a:pt x="66" y="65"/>
                  </a:lnTo>
                  <a:lnTo>
                    <a:pt x="67" y="69"/>
                  </a:lnTo>
                  <a:lnTo>
                    <a:pt x="62" y="75"/>
                  </a:lnTo>
                  <a:lnTo>
                    <a:pt x="59" y="77"/>
                  </a:lnTo>
                  <a:lnTo>
                    <a:pt x="53" y="77"/>
                  </a:lnTo>
                  <a:lnTo>
                    <a:pt x="54" y="84"/>
                  </a:lnTo>
                  <a:lnTo>
                    <a:pt x="48" y="89"/>
                  </a:lnTo>
                  <a:lnTo>
                    <a:pt x="47" y="93"/>
                  </a:lnTo>
                  <a:lnTo>
                    <a:pt x="40" y="90"/>
                  </a:lnTo>
                  <a:lnTo>
                    <a:pt x="44" y="96"/>
                  </a:lnTo>
                  <a:lnTo>
                    <a:pt x="42" y="97"/>
                  </a:lnTo>
                  <a:lnTo>
                    <a:pt x="42" y="104"/>
                  </a:lnTo>
                  <a:lnTo>
                    <a:pt x="46" y="109"/>
                  </a:lnTo>
                  <a:lnTo>
                    <a:pt x="29" y="116"/>
                  </a:lnTo>
                  <a:lnTo>
                    <a:pt x="34" y="120"/>
                  </a:lnTo>
                  <a:lnTo>
                    <a:pt x="32" y="127"/>
                  </a:lnTo>
                  <a:lnTo>
                    <a:pt x="34" y="132"/>
                  </a:lnTo>
                  <a:lnTo>
                    <a:pt x="32" y="135"/>
                  </a:lnTo>
                  <a:lnTo>
                    <a:pt x="25" y="135"/>
                  </a:lnTo>
                  <a:lnTo>
                    <a:pt x="25" y="140"/>
                  </a:lnTo>
                  <a:lnTo>
                    <a:pt x="32" y="142"/>
                  </a:lnTo>
                  <a:lnTo>
                    <a:pt x="27" y="146"/>
                  </a:lnTo>
                  <a:lnTo>
                    <a:pt x="24" y="143"/>
                  </a:lnTo>
                  <a:lnTo>
                    <a:pt x="20" y="146"/>
                  </a:lnTo>
                  <a:lnTo>
                    <a:pt x="25" y="153"/>
                  </a:lnTo>
                  <a:lnTo>
                    <a:pt x="19" y="157"/>
                  </a:lnTo>
                  <a:lnTo>
                    <a:pt x="24" y="162"/>
                  </a:lnTo>
                  <a:lnTo>
                    <a:pt x="20" y="169"/>
                  </a:lnTo>
                  <a:lnTo>
                    <a:pt x="25" y="163"/>
                  </a:lnTo>
                  <a:lnTo>
                    <a:pt x="29" y="168"/>
                  </a:lnTo>
                  <a:lnTo>
                    <a:pt x="24" y="172"/>
                  </a:lnTo>
                  <a:lnTo>
                    <a:pt x="29" y="174"/>
                  </a:lnTo>
                  <a:lnTo>
                    <a:pt x="29" y="173"/>
                  </a:lnTo>
                  <a:lnTo>
                    <a:pt x="28" y="178"/>
                  </a:lnTo>
                  <a:lnTo>
                    <a:pt x="31" y="186"/>
                  </a:lnTo>
                  <a:lnTo>
                    <a:pt x="32" y="188"/>
                  </a:lnTo>
                  <a:lnTo>
                    <a:pt x="35" y="197"/>
                  </a:lnTo>
                  <a:lnTo>
                    <a:pt x="34" y="199"/>
                  </a:lnTo>
                  <a:lnTo>
                    <a:pt x="28" y="199"/>
                  </a:lnTo>
                  <a:lnTo>
                    <a:pt x="29" y="204"/>
                  </a:lnTo>
                  <a:lnTo>
                    <a:pt x="28" y="212"/>
                  </a:lnTo>
                  <a:lnTo>
                    <a:pt x="25" y="215"/>
                  </a:lnTo>
                  <a:lnTo>
                    <a:pt x="24" y="222"/>
                  </a:lnTo>
                  <a:lnTo>
                    <a:pt x="31" y="218"/>
                  </a:lnTo>
                  <a:lnTo>
                    <a:pt x="35" y="219"/>
                  </a:lnTo>
                  <a:lnTo>
                    <a:pt x="36" y="224"/>
                  </a:lnTo>
                  <a:lnTo>
                    <a:pt x="31" y="230"/>
                  </a:lnTo>
                  <a:lnTo>
                    <a:pt x="31" y="237"/>
                  </a:lnTo>
                  <a:lnTo>
                    <a:pt x="39" y="241"/>
                  </a:lnTo>
                  <a:lnTo>
                    <a:pt x="31" y="247"/>
                  </a:lnTo>
                  <a:lnTo>
                    <a:pt x="34" y="251"/>
                  </a:lnTo>
                  <a:lnTo>
                    <a:pt x="44" y="250"/>
                  </a:lnTo>
                  <a:lnTo>
                    <a:pt x="39" y="257"/>
                  </a:lnTo>
                  <a:lnTo>
                    <a:pt x="43" y="262"/>
                  </a:lnTo>
                  <a:lnTo>
                    <a:pt x="38" y="261"/>
                  </a:lnTo>
                  <a:lnTo>
                    <a:pt x="36" y="262"/>
                  </a:lnTo>
                  <a:lnTo>
                    <a:pt x="40" y="268"/>
                  </a:lnTo>
                  <a:lnTo>
                    <a:pt x="46" y="270"/>
                  </a:lnTo>
                  <a:lnTo>
                    <a:pt x="47" y="276"/>
                  </a:lnTo>
                  <a:lnTo>
                    <a:pt x="54" y="277"/>
                  </a:lnTo>
                  <a:lnTo>
                    <a:pt x="55" y="278"/>
                  </a:lnTo>
                  <a:lnTo>
                    <a:pt x="54" y="280"/>
                  </a:lnTo>
                  <a:lnTo>
                    <a:pt x="50" y="280"/>
                  </a:lnTo>
                  <a:lnTo>
                    <a:pt x="44" y="287"/>
                  </a:lnTo>
                  <a:lnTo>
                    <a:pt x="38" y="289"/>
                  </a:lnTo>
                  <a:lnTo>
                    <a:pt x="35" y="295"/>
                  </a:lnTo>
                  <a:lnTo>
                    <a:pt x="40" y="296"/>
                  </a:lnTo>
                  <a:lnTo>
                    <a:pt x="47" y="295"/>
                  </a:lnTo>
                  <a:lnTo>
                    <a:pt x="42" y="301"/>
                  </a:lnTo>
                  <a:lnTo>
                    <a:pt x="42" y="304"/>
                  </a:lnTo>
                  <a:lnTo>
                    <a:pt x="35" y="306"/>
                  </a:lnTo>
                  <a:lnTo>
                    <a:pt x="42" y="307"/>
                  </a:lnTo>
                  <a:lnTo>
                    <a:pt x="42" y="308"/>
                  </a:lnTo>
                  <a:lnTo>
                    <a:pt x="28" y="324"/>
                  </a:lnTo>
                  <a:lnTo>
                    <a:pt x="23" y="326"/>
                  </a:lnTo>
                  <a:lnTo>
                    <a:pt x="20" y="333"/>
                  </a:lnTo>
                  <a:lnTo>
                    <a:pt x="24" y="335"/>
                  </a:lnTo>
                  <a:lnTo>
                    <a:pt x="19" y="342"/>
                  </a:lnTo>
                  <a:lnTo>
                    <a:pt x="17" y="348"/>
                  </a:lnTo>
                  <a:lnTo>
                    <a:pt x="11" y="352"/>
                  </a:lnTo>
                  <a:lnTo>
                    <a:pt x="16" y="353"/>
                  </a:lnTo>
                  <a:lnTo>
                    <a:pt x="15" y="354"/>
                  </a:lnTo>
                  <a:lnTo>
                    <a:pt x="9" y="360"/>
                  </a:lnTo>
                  <a:lnTo>
                    <a:pt x="12" y="372"/>
                  </a:lnTo>
                  <a:lnTo>
                    <a:pt x="5" y="373"/>
                  </a:lnTo>
                  <a:lnTo>
                    <a:pt x="11" y="379"/>
                  </a:lnTo>
                  <a:lnTo>
                    <a:pt x="8" y="384"/>
                  </a:lnTo>
                  <a:lnTo>
                    <a:pt x="0" y="385"/>
                  </a:lnTo>
                  <a:lnTo>
                    <a:pt x="4" y="392"/>
                  </a:lnTo>
                  <a:lnTo>
                    <a:pt x="2" y="399"/>
                  </a:lnTo>
                  <a:lnTo>
                    <a:pt x="6" y="404"/>
                  </a:lnTo>
                  <a:lnTo>
                    <a:pt x="1" y="411"/>
                  </a:lnTo>
                  <a:lnTo>
                    <a:pt x="82" y="407"/>
                  </a:lnTo>
                  <a:lnTo>
                    <a:pt x="161" y="400"/>
                  </a:lnTo>
                  <a:lnTo>
                    <a:pt x="161" y="402"/>
                  </a:lnTo>
                  <a:lnTo>
                    <a:pt x="159" y="408"/>
                  </a:lnTo>
                  <a:lnTo>
                    <a:pt x="155" y="421"/>
                  </a:lnTo>
                  <a:lnTo>
                    <a:pt x="153" y="431"/>
                  </a:lnTo>
                  <a:lnTo>
                    <a:pt x="155" y="438"/>
                  </a:lnTo>
                  <a:lnTo>
                    <a:pt x="159" y="444"/>
                  </a:lnTo>
                  <a:lnTo>
                    <a:pt x="169" y="452"/>
                  </a:lnTo>
                  <a:lnTo>
                    <a:pt x="170" y="458"/>
                  </a:lnTo>
                  <a:lnTo>
                    <a:pt x="174" y="465"/>
                  </a:lnTo>
                  <a:lnTo>
                    <a:pt x="173" y="468"/>
                  </a:lnTo>
                  <a:lnTo>
                    <a:pt x="177" y="473"/>
                  </a:lnTo>
                  <a:lnTo>
                    <a:pt x="181" y="476"/>
                  </a:lnTo>
                  <a:lnTo>
                    <a:pt x="184" y="479"/>
                  </a:lnTo>
                  <a:lnTo>
                    <a:pt x="189" y="477"/>
                  </a:lnTo>
                  <a:lnTo>
                    <a:pt x="192" y="472"/>
                  </a:lnTo>
                  <a:lnTo>
                    <a:pt x="199" y="467"/>
                  </a:lnTo>
                  <a:lnTo>
                    <a:pt x="200" y="464"/>
                  </a:lnTo>
                  <a:lnTo>
                    <a:pt x="200" y="463"/>
                  </a:lnTo>
                  <a:lnTo>
                    <a:pt x="205" y="461"/>
                  </a:lnTo>
                  <a:lnTo>
                    <a:pt x="204" y="463"/>
                  </a:lnTo>
                  <a:lnTo>
                    <a:pt x="210" y="463"/>
                  </a:lnTo>
                  <a:lnTo>
                    <a:pt x="222" y="457"/>
                  </a:lnTo>
                  <a:lnTo>
                    <a:pt x="235" y="454"/>
                  </a:lnTo>
                  <a:lnTo>
                    <a:pt x="238" y="453"/>
                  </a:lnTo>
                  <a:lnTo>
                    <a:pt x="228" y="452"/>
                  </a:lnTo>
                  <a:lnTo>
                    <a:pt x="239" y="450"/>
                  </a:lnTo>
                  <a:lnTo>
                    <a:pt x="246" y="456"/>
                  </a:lnTo>
                  <a:lnTo>
                    <a:pt x="251" y="457"/>
                  </a:lnTo>
                  <a:lnTo>
                    <a:pt x="258" y="454"/>
                  </a:lnTo>
                  <a:lnTo>
                    <a:pt x="260" y="453"/>
                  </a:lnTo>
                  <a:lnTo>
                    <a:pt x="272" y="457"/>
                  </a:lnTo>
                  <a:lnTo>
                    <a:pt x="276" y="450"/>
                  </a:lnTo>
                  <a:lnTo>
                    <a:pt x="276" y="448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3" name="Freeform 32"/>
            <p:cNvSpPr>
              <a:spLocks noEditPoints="1"/>
            </p:cNvSpPr>
            <p:nvPr/>
          </p:nvSpPr>
          <p:spPr bwMode="auto">
            <a:xfrm>
              <a:off x="2512119" y="235346"/>
              <a:ext cx="731159" cy="725870"/>
            </a:xfrm>
            <a:custGeom>
              <a:avLst/>
              <a:gdLst>
                <a:gd name="T0" fmla="*/ 475 w 575"/>
                <a:gd name="T1" fmla="*/ 112 h 571"/>
                <a:gd name="T2" fmla="*/ 451 w 575"/>
                <a:gd name="T3" fmla="*/ 110 h 571"/>
                <a:gd name="T4" fmla="*/ 425 w 575"/>
                <a:gd name="T5" fmla="*/ 111 h 571"/>
                <a:gd name="T6" fmla="*/ 419 w 575"/>
                <a:gd name="T7" fmla="*/ 99 h 571"/>
                <a:gd name="T8" fmla="*/ 395 w 575"/>
                <a:gd name="T9" fmla="*/ 114 h 571"/>
                <a:gd name="T10" fmla="*/ 363 w 575"/>
                <a:gd name="T11" fmla="*/ 112 h 571"/>
                <a:gd name="T12" fmla="*/ 341 w 575"/>
                <a:gd name="T13" fmla="*/ 93 h 571"/>
                <a:gd name="T14" fmla="*/ 323 w 575"/>
                <a:gd name="T15" fmla="*/ 103 h 571"/>
                <a:gd name="T16" fmla="*/ 313 w 575"/>
                <a:gd name="T17" fmla="*/ 89 h 571"/>
                <a:gd name="T18" fmla="*/ 302 w 575"/>
                <a:gd name="T19" fmla="*/ 79 h 571"/>
                <a:gd name="T20" fmla="*/ 257 w 575"/>
                <a:gd name="T21" fmla="*/ 68 h 571"/>
                <a:gd name="T22" fmla="*/ 249 w 575"/>
                <a:gd name="T23" fmla="*/ 70 h 571"/>
                <a:gd name="T24" fmla="*/ 223 w 575"/>
                <a:gd name="T25" fmla="*/ 77 h 571"/>
                <a:gd name="T26" fmla="*/ 188 w 575"/>
                <a:gd name="T27" fmla="*/ 64 h 571"/>
                <a:gd name="T28" fmla="*/ 164 w 575"/>
                <a:gd name="T29" fmla="*/ 56 h 571"/>
                <a:gd name="T30" fmla="*/ 156 w 575"/>
                <a:gd name="T31" fmla="*/ 8 h 571"/>
                <a:gd name="T32" fmla="*/ 134 w 575"/>
                <a:gd name="T33" fmla="*/ 0 h 571"/>
                <a:gd name="T34" fmla="*/ 84 w 575"/>
                <a:gd name="T35" fmla="*/ 37 h 571"/>
                <a:gd name="T36" fmla="*/ 0 w 575"/>
                <a:gd name="T37" fmla="*/ 41 h 571"/>
                <a:gd name="T38" fmla="*/ 8 w 575"/>
                <a:gd name="T39" fmla="*/ 69 h 571"/>
                <a:gd name="T40" fmla="*/ 5 w 575"/>
                <a:gd name="T41" fmla="*/ 99 h 571"/>
                <a:gd name="T42" fmla="*/ 7 w 575"/>
                <a:gd name="T43" fmla="*/ 121 h 571"/>
                <a:gd name="T44" fmla="*/ 22 w 575"/>
                <a:gd name="T45" fmla="*/ 164 h 571"/>
                <a:gd name="T46" fmla="*/ 23 w 575"/>
                <a:gd name="T47" fmla="*/ 190 h 571"/>
                <a:gd name="T48" fmla="*/ 27 w 575"/>
                <a:gd name="T49" fmla="*/ 222 h 571"/>
                <a:gd name="T50" fmla="*/ 28 w 575"/>
                <a:gd name="T51" fmla="*/ 244 h 571"/>
                <a:gd name="T52" fmla="*/ 32 w 575"/>
                <a:gd name="T53" fmla="*/ 279 h 571"/>
                <a:gd name="T54" fmla="*/ 43 w 575"/>
                <a:gd name="T55" fmla="*/ 302 h 571"/>
                <a:gd name="T56" fmla="*/ 43 w 575"/>
                <a:gd name="T57" fmla="*/ 326 h 571"/>
                <a:gd name="T58" fmla="*/ 38 w 575"/>
                <a:gd name="T59" fmla="*/ 352 h 571"/>
                <a:gd name="T60" fmla="*/ 24 w 575"/>
                <a:gd name="T61" fmla="*/ 367 h 571"/>
                <a:gd name="T62" fmla="*/ 42 w 575"/>
                <a:gd name="T63" fmla="*/ 386 h 571"/>
                <a:gd name="T64" fmla="*/ 54 w 575"/>
                <a:gd name="T65" fmla="*/ 571 h 571"/>
                <a:gd name="T66" fmla="*/ 349 w 575"/>
                <a:gd name="T67" fmla="*/ 563 h 571"/>
                <a:gd name="T68" fmla="*/ 419 w 575"/>
                <a:gd name="T69" fmla="*/ 550 h 571"/>
                <a:gd name="T70" fmla="*/ 410 w 575"/>
                <a:gd name="T71" fmla="*/ 518 h 571"/>
                <a:gd name="T72" fmla="*/ 392 w 575"/>
                <a:gd name="T73" fmla="*/ 508 h 571"/>
                <a:gd name="T74" fmla="*/ 365 w 575"/>
                <a:gd name="T75" fmla="*/ 479 h 571"/>
                <a:gd name="T76" fmla="*/ 342 w 575"/>
                <a:gd name="T77" fmla="*/ 467 h 571"/>
                <a:gd name="T78" fmla="*/ 321 w 575"/>
                <a:gd name="T79" fmla="*/ 456 h 571"/>
                <a:gd name="T80" fmla="*/ 307 w 575"/>
                <a:gd name="T81" fmla="*/ 436 h 571"/>
                <a:gd name="T82" fmla="*/ 307 w 575"/>
                <a:gd name="T83" fmla="*/ 405 h 571"/>
                <a:gd name="T84" fmla="*/ 306 w 575"/>
                <a:gd name="T85" fmla="*/ 364 h 571"/>
                <a:gd name="T86" fmla="*/ 295 w 575"/>
                <a:gd name="T87" fmla="*/ 351 h 571"/>
                <a:gd name="T88" fmla="*/ 304 w 575"/>
                <a:gd name="T89" fmla="*/ 333 h 571"/>
                <a:gd name="T90" fmla="*/ 333 w 575"/>
                <a:gd name="T91" fmla="*/ 313 h 571"/>
                <a:gd name="T92" fmla="*/ 337 w 575"/>
                <a:gd name="T93" fmla="*/ 255 h 571"/>
                <a:gd name="T94" fmla="*/ 344 w 575"/>
                <a:gd name="T95" fmla="*/ 244 h 571"/>
                <a:gd name="T96" fmla="*/ 371 w 575"/>
                <a:gd name="T97" fmla="*/ 219 h 571"/>
                <a:gd name="T98" fmla="*/ 396 w 575"/>
                <a:gd name="T99" fmla="*/ 191 h 571"/>
                <a:gd name="T100" fmla="*/ 447 w 575"/>
                <a:gd name="T101" fmla="*/ 146 h 571"/>
                <a:gd name="T102" fmla="*/ 486 w 575"/>
                <a:gd name="T103" fmla="*/ 127 h 571"/>
                <a:gd name="T104" fmla="*/ 503 w 575"/>
                <a:gd name="T105" fmla="*/ 114 h 571"/>
                <a:gd name="T106" fmla="*/ 572 w 575"/>
                <a:gd name="T107" fmla="*/ 92 h 571"/>
                <a:gd name="T108" fmla="*/ 543 w 575"/>
                <a:gd name="T109" fmla="*/ 111 h 571"/>
                <a:gd name="T110" fmla="*/ 532 w 575"/>
                <a:gd name="T111" fmla="*/ 129 h 571"/>
                <a:gd name="T112" fmla="*/ 548 w 575"/>
                <a:gd name="T113" fmla="*/ 116 h 571"/>
                <a:gd name="T114" fmla="*/ 568 w 575"/>
                <a:gd name="T115" fmla="*/ 99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75" h="571">
                  <a:moveTo>
                    <a:pt x="482" y="116"/>
                  </a:moveTo>
                  <a:lnTo>
                    <a:pt x="476" y="114"/>
                  </a:lnTo>
                  <a:lnTo>
                    <a:pt x="475" y="112"/>
                  </a:lnTo>
                  <a:lnTo>
                    <a:pt x="470" y="106"/>
                  </a:lnTo>
                  <a:lnTo>
                    <a:pt x="456" y="107"/>
                  </a:lnTo>
                  <a:lnTo>
                    <a:pt x="451" y="110"/>
                  </a:lnTo>
                  <a:lnTo>
                    <a:pt x="437" y="108"/>
                  </a:lnTo>
                  <a:lnTo>
                    <a:pt x="430" y="111"/>
                  </a:lnTo>
                  <a:lnTo>
                    <a:pt x="425" y="111"/>
                  </a:lnTo>
                  <a:lnTo>
                    <a:pt x="424" y="104"/>
                  </a:lnTo>
                  <a:lnTo>
                    <a:pt x="419" y="103"/>
                  </a:lnTo>
                  <a:lnTo>
                    <a:pt x="419" y="99"/>
                  </a:lnTo>
                  <a:lnTo>
                    <a:pt x="413" y="99"/>
                  </a:lnTo>
                  <a:lnTo>
                    <a:pt x="401" y="107"/>
                  </a:lnTo>
                  <a:lnTo>
                    <a:pt x="395" y="114"/>
                  </a:lnTo>
                  <a:lnTo>
                    <a:pt x="382" y="119"/>
                  </a:lnTo>
                  <a:lnTo>
                    <a:pt x="375" y="118"/>
                  </a:lnTo>
                  <a:lnTo>
                    <a:pt x="363" y="112"/>
                  </a:lnTo>
                  <a:lnTo>
                    <a:pt x="361" y="107"/>
                  </a:lnTo>
                  <a:lnTo>
                    <a:pt x="344" y="100"/>
                  </a:lnTo>
                  <a:lnTo>
                    <a:pt x="341" y="93"/>
                  </a:lnTo>
                  <a:lnTo>
                    <a:pt x="334" y="92"/>
                  </a:lnTo>
                  <a:lnTo>
                    <a:pt x="325" y="93"/>
                  </a:lnTo>
                  <a:lnTo>
                    <a:pt x="323" y="103"/>
                  </a:lnTo>
                  <a:lnTo>
                    <a:pt x="317" y="100"/>
                  </a:lnTo>
                  <a:lnTo>
                    <a:pt x="313" y="95"/>
                  </a:lnTo>
                  <a:lnTo>
                    <a:pt x="313" y="89"/>
                  </a:lnTo>
                  <a:lnTo>
                    <a:pt x="306" y="84"/>
                  </a:lnTo>
                  <a:lnTo>
                    <a:pt x="300" y="84"/>
                  </a:lnTo>
                  <a:lnTo>
                    <a:pt x="302" y="79"/>
                  </a:lnTo>
                  <a:lnTo>
                    <a:pt x="276" y="68"/>
                  </a:lnTo>
                  <a:lnTo>
                    <a:pt x="262" y="68"/>
                  </a:lnTo>
                  <a:lnTo>
                    <a:pt x="257" y="68"/>
                  </a:lnTo>
                  <a:lnTo>
                    <a:pt x="254" y="69"/>
                  </a:lnTo>
                  <a:lnTo>
                    <a:pt x="253" y="70"/>
                  </a:lnTo>
                  <a:lnTo>
                    <a:pt x="249" y="70"/>
                  </a:lnTo>
                  <a:lnTo>
                    <a:pt x="245" y="77"/>
                  </a:lnTo>
                  <a:lnTo>
                    <a:pt x="230" y="80"/>
                  </a:lnTo>
                  <a:lnTo>
                    <a:pt x="223" y="77"/>
                  </a:lnTo>
                  <a:lnTo>
                    <a:pt x="220" y="70"/>
                  </a:lnTo>
                  <a:lnTo>
                    <a:pt x="193" y="68"/>
                  </a:lnTo>
                  <a:lnTo>
                    <a:pt x="188" y="64"/>
                  </a:lnTo>
                  <a:lnTo>
                    <a:pt x="176" y="64"/>
                  </a:lnTo>
                  <a:lnTo>
                    <a:pt x="169" y="61"/>
                  </a:lnTo>
                  <a:lnTo>
                    <a:pt x="164" y="56"/>
                  </a:lnTo>
                  <a:lnTo>
                    <a:pt x="165" y="46"/>
                  </a:lnTo>
                  <a:lnTo>
                    <a:pt x="160" y="29"/>
                  </a:lnTo>
                  <a:lnTo>
                    <a:pt x="156" y="8"/>
                  </a:lnTo>
                  <a:lnTo>
                    <a:pt x="150" y="3"/>
                  </a:lnTo>
                  <a:lnTo>
                    <a:pt x="138" y="1"/>
                  </a:lnTo>
                  <a:lnTo>
                    <a:pt x="134" y="0"/>
                  </a:lnTo>
                  <a:lnTo>
                    <a:pt x="135" y="30"/>
                  </a:lnTo>
                  <a:lnTo>
                    <a:pt x="134" y="35"/>
                  </a:lnTo>
                  <a:lnTo>
                    <a:pt x="84" y="37"/>
                  </a:lnTo>
                  <a:lnTo>
                    <a:pt x="1" y="37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1" y="46"/>
                  </a:lnTo>
                  <a:lnTo>
                    <a:pt x="7" y="64"/>
                  </a:lnTo>
                  <a:lnTo>
                    <a:pt x="8" y="69"/>
                  </a:lnTo>
                  <a:lnTo>
                    <a:pt x="5" y="81"/>
                  </a:lnTo>
                  <a:lnTo>
                    <a:pt x="7" y="93"/>
                  </a:lnTo>
                  <a:lnTo>
                    <a:pt x="5" y="99"/>
                  </a:lnTo>
                  <a:lnTo>
                    <a:pt x="7" y="103"/>
                  </a:lnTo>
                  <a:lnTo>
                    <a:pt x="7" y="115"/>
                  </a:lnTo>
                  <a:lnTo>
                    <a:pt x="7" y="121"/>
                  </a:lnTo>
                  <a:lnTo>
                    <a:pt x="15" y="142"/>
                  </a:lnTo>
                  <a:lnTo>
                    <a:pt x="13" y="145"/>
                  </a:lnTo>
                  <a:lnTo>
                    <a:pt x="22" y="164"/>
                  </a:lnTo>
                  <a:lnTo>
                    <a:pt x="24" y="177"/>
                  </a:lnTo>
                  <a:lnTo>
                    <a:pt x="24" y="184"/>
                  </a:lnTo>
                  <a:lnTo>
                    <a:pt x="23" y="190"/>
                  </a:lnTo>
                  <a:lnTo>
                    <a:pt x="26" y="196"/>
                  </a:lnTo>
                  <a:lnTo>
                    <a:pt x="26" y="209"/>
                  </a:lnTo>
                  <a:lnTo>
                    <a:pt x="27" y="222"/>
                  </a:lnTo>
                  <a:lnTo>
                    <a:pt x="27" y="230"/>
                  </a:lnTo>
                  <a:lnTo>
                    <a:pt x="30" y="237"/>
                  </a:lnTo>
                  <a:lnTo>
                    <a:pt x="28" y="244"/>
                  </a:lnTo>
                  <a:lnTo>
                    <a:pt x="30" y="267"/>
                  </a:lnTo>
                  <a:lnTo>
                    <a:pt x="32" y="272"/>
                  </a:lnTo>
                  <a:lnTo>
                    <a:pt x="32" y="279"/>
                  </a:lnTo>
                  <a:lnTo>
                    <a:pt x="34" y="286"/>
                  </a:lnTo>
                  <a:lnTo>
                    <a:pt x="42" y="295"/>
                  </a:lnTo>
                  <a:lnTo>
                    <a:pt x="43" y="302"/>
                  </a:lnTo>
                  <a:lnTo>
                    <a:pt x="43" y="309"/>
                  </a:lnTo>
                  <a:lnTo>
                    <a:pt x="45" y="321"/>
                  </a:lnTo>
                  <a:lnTo>
                    <a:pt x="43" y="326"/>
                  </a:lnTo>
                  <a:lnTo>
                    <a:pt x="45" y="333"/>
                  </a:lnTo>
                  <a:lnTo>
                    <a:pt x="42" y="347"/>
                  </a:lnTo>
                  <a:lnTo>
                    <a:pt x="38" y="352"/>
                  </a:lnTo>
                  <a:lnTo>
                    <a:pt x="32" y="356"/>
                  </a:lnTo>
                  <a:lnTo>
                    <a:pt x="26" y="361"/>
                  </a:lnTo>
                  <a:lnTo>
                    <a:pt x="24" y="367"/>
                  </a:lnTo>
                  <a:lnTo>
                    <a:pt x="28" y="372"/>
                  </a:lnTo>
                  <a:lnTo>
                    <a:pt x="36" y="384"/>
                  </a:lnTo>
                  <a:lnTo>
                    <a:pt x="42" y="386"/>
                  </a:lnTo>
                  <a:lnTo>
                    <a:pt x="49" y="390"/>
                  </a:lnTo>
                  <a:lnTo>
                    <a:pt x="53" y="395"/>
                  </a:lnTo>
                  <a:lnTo>
                    <a:pt x="54" y="571"/>
                  </a:lnTo>
                  <a:lnTo>
                    <a:pt x="126" y="571"/>
                  </a:lnTo>
                  <a:lnTo>
                    <a:pt x="248" y="567"/>
                  </a:lnTo>
                  <a:lnTo>
                    <a:pt x="349" y="563"/>
                  </a:lnTo>
                  <a:lnTo>
                    <a:pt x="422" y="559"/>
                  </a:lnTo>
                  <a:lnTo>
                    <a:pt x="419" y="552"/>
                  </a:lnTo>
                  <a:lnTo>
                    <a:pt x="419" y="550"/>
                  </a:lnTo>
                  <a:lnTo>
                    <a:pt x="418" y="544"/>
                  </a:lnTo>
                  <a:lnTo>
                    <a:pt x="415" y="527"/>
                  </a:lnTo>
                  <a:lnTo>
                    <a:pt x="410" y="518"/>
                  </a:lnTo>
                  <a:lnTo>
                    <a:pt x="405" y="513"/>
                  </a:lnTo>
                  <a:lnTo>
                    <a:pt x="398" y="509"/>
                  </a:lnTo>
                  <a:lnTo>
                    <a:pt x="392" y="508"/>
                  </a:lnTo>
                  <a:lnTo>
                    <a:pt x="386" y="504"/>
                  </a:lnTo>
                  <a:lnTo>
                    <a:pt x="373" y="493"/>
                  </a:lnTo>
                  <a:lnTo>
                    <a:pt x="365" y="479"/>
                  </a:lnTo>
                  <a:lnTo>
                    <a:pt x="356" y="474"/>
                  </a:lnTo>
                  <a:lnTo>
                    <a:pt x="348" y="471"/>
                  </a:lnTo>
                  <a:lnTo>
                    <a:pt x="342" y="467"/>
                  </a:lnTo>
                  <a:lnTo>
                    <a:pt x="338" y="460"/>
                  </a:lnTo>
                  <a:lnTo>
                    <a:pt x="327" y="459"/>
                  </a:lnTo>
                  <a:lnTo>
                    <a:pt x="321" y="456"/>
                  </a:lnTo>
                  <a:lnTo>
                    <a:pt x="314" y="449"/>
                  </a:lnTo>
                  <a:lnTo>
                    <a:pt x="304" y="443"/>
                  </a:lnTo>
                  <a:lnTo>
                    <a:pt x="307" y="436"/>
                  </a:lnTo>
                  <a:lnTo>
                    <a:pt x="307" y="425"/>
                  </a:lnTo>
                  <a:lnTo>
                    <a:pt x="304" y="411"/>
                  </a:lnTo>
                  <a:lnTo>
                    <a:pt x="307" y="405"/>
                  </a:lnTo>
                  <a:lnTo>
                    <a:pt x="306" y="394"/>
                  </a:lnTo>
                  <a:lnTo>
                    <a:pt x="313" y="378"/>
                  </a:lnTo>
                  <a:lnTo>
                    <a:pt x="306" y="364"/>
                  </a:lnTo>
                  <a:lnTo>
                    <a:pt x="299" y="364"/>
                  </a:lnTo>
                  <a:lnTo>
                    <a:pt x="295" y="357"/>
                  </a:lnTo>
                  <a:lnTo>
                    <a:pt x="295" y="351"/>
                  </a:lnTo>
                  <a:lnTo>
                    <a:pt x="300" y="345"/>
                  </a:lnTo>
                  <a:lnTo>
                    <a:pt x="303" y="338"/>
                  </a:lnTo>
                  <a:lnTo>
                    <a:pt x="304" y="333"/>
                  </a:lnTo>
                  <a:lnTo>
                    <a:pt x="317" y="324"/>
                  </a:lnTo>
                  <a:lnTo>
                    <a:pt x="329" y="318"/>
                  </a:lnTo>
                  <a:lnTo>
                    <a:pt x="333" y="313"/>
                  </a:lnTo>
                  <a:lnTo>
                    <a:pt x="334" y="305"/>
                  </a:lnTo>
                  <a:lnTo>
                    <a:pt x="331" y="255"/>
                  </a:lnTo>
                  <a:lnTo>
                    <a:pt x="337" y="255"/>
                  </a:lnTo>
                  <a:lnTo>
                    <a:pt x="340" y="248"/>
                  </a:lnTo>
                  <a:lnTo>
                    <a:pt x="341" y="248"/>
                  </a:lnTo>
                  <a:lnTo>
                    <a:pt x="344" y="244"/>
                  </a:lnTo>
                  <a:lnTo>
                    <a:pt x="346" y="240"/>
                  </a:lnTo>
                  <a:lnTo>
                    <a:pt x="365" y="225"/>
                  </a:lnTo>
                  <a:lnTo>
                    <a:pt x="371" y="219"/>
                  </a:lnTo>
                  <a:lnTo>
                    <a:pt x="375" y="214"/>
                  </a:lnTo>
                  <a:lnTo>
                    <a:pt x="382" y="209"/>
                  </a:lnTo>
                  <a:lnTo>
                    <a:pt x="396" y="191"/>
                  </a:lnTo>
                  <a:lnTo>
                    <a:pt x="403" y="180"/>
                  </a:lnTo>
                  <a:lnTo>
                    <a:pt x="428" y="157"/>
                  </a:lnTo>
                  <a:lnTo>
                    <a:pt x="447" y="146"/>
                  </a:lnTo>
                  <a:lnTo>
                    <a:pt x="459" y="141"/>
                  </a:lnTo>
                  <a:lnTo>
                    <a:pt x="465" y="138"/>
                  </a:lnTo>
                  <a:lnTo>
                    <a:pt x="486" y="127"/>
                  </a:lnTo>
                  <a:lnTo>
                    <a:pt x="491" y="125"/>
                  </a:lnTo>
                  <a:lnTo>
                    <a:pt x="498" y="118"/>
                  </a:lnTo>
                  <a:lnTo>
                    <a:pt x="503" y="114"/>
                  </a:lnTo>
                  <a:lnTo>
                    <a:pt x="488" y="114"/>
                  </a:lnTo>
                  <a:lnTo>
                    <a:pt x="482" y="116"/>
                  </a:lnTo>
                  <a:close/>
                  <a:moveTo>
                    <a:pt x="572" y="92"/>
                  </a:moveTo>
                  <a:lnTo>
                    <a:pt x="566" y="96"/>
                  </a:lnTo>
                  <a:lnTo>
                    <a:pt x="555" y="104"/>
                  </a:lnTo>
                  <a:lnTo>
                    <a:pt x="543" y="111"/>
                  </a:lnTo>
                  <a:lnTo>
                    <a:pt x="530" y="119"/>
                  </a:lnTo>
                  <a:lnTo>
                    <a:pt x="530" y="123"/>
                  </a:lnTo>
                  <a:lnTo>
                    <a:pt x="532" y="129"/>
                  </a:lnTo>
                  <a:lnTo>
                    <a:pt x="539" y="126"/>
                  </a:lnTo>
                  <a:lnTo>
                    <a:pt x="543" y="121"/>
                  </a:lnTo>
                  <a:lnTo>
                    <a:pt x="548" y="116"/>
                  </a:lnTo>
                  <a:lnTo>
                    <a:pt x="560" y="111"/>
                  </a:lnTo>
                  <a:lnTo>
                    <a:pt x="567" y="106"/>
                  </a:lnTo>
                  <a:lnTo>
                    <a:pt x="568" y="99"/>
                  </a:lnTo>
                  <a:lnTo>
                    <a:pt x="575" y="93"/>
                  </a:lnTo>
                  <a:lnTo>
                    <a:pt x="572" y="9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4" name="Freeform 33"/>
            <p:cNvSpPr>
              <a:spLocks noEditPoints="1"/>
            </p:cNvSpPr>
            <p:nvPr/>
          </p:nvSpPr>
          <p:spPr bwMode="auto">
            <a:xfrm>
              <a:off x="3096518" y="431027"/>
              <a:ext cx="748347" cy="696782"/>
            </a:xfrm>
            <a:custGeom>
              <a:avLst/>
              <a:gdLst>
                <a:gd name="T0" fmla="*/ 455 w 589"/>
                <a:gd name="T1" fmla="*/ 101 h 548"/>
                <a:gd name="T2" fmla="*/ 128 w 589"/>
                <a:gd name="T3" fmla="*/ 38 h 548"/>
                <a:gd name="T4" fmla="*/ 150 w 589"/>
                <a:gd name="T5" fmla="*/ 21 h 548"/>
                <a:gd name="T6" fmla="*/ 153 w 589"/>
                <a:gd name="T7" fmla="*/ 2 h 548"/>
                <a:gd name="T8" fmla="*/ 128 w 589"/>
                <a:gd name="T9" fmla="*/ 38 h 548"/>
                <a:gd name="T10" fmla="*/ 339 w 589"/>
                <a:gd name="T11" fmla="*/ 151 h 548"/>
                <a:gd name="T12" fmla="*/ 580 w 589"/>
                <a:gd name="T13" fmla="*/ 377 h 548"/>
                <a:gd name="T14" fmla="*/ 553 w 589"/>
                <a:gd name="T15" fmla="*/ 299 h 548"/>
                <a:gd name="T16" fmla="*/ 513 w 589"/>
                <a:gd name="T17" fmla="*/ 306 h 548"/>
                <a:gd name="T18" fmla="*/ 491 w 589"/>
                <a:gd name="T19" fmla="*/ 343 h 548"/>
                <a:gd name="T20" fmla="*/ 478 w 589"/>
                <a:gd name="T21" fmla="*/ 305 h 548"/>
                <a:gd name="T22" fmla="*/ 505 w 589"/>
                <a:gd name="T23" fmla="*/ 267 h 548"/>
                <a:gd name="T24" fmla="*/ 487 w 589"/>
                <a:gd name="T25" fmla="*/ 205 h 548"/>
                <a:gd name="T26" fmla="*/ 484 w 589"/>
                <a:gd name="T27" fmla="*/ 176 h 548"/>
                <a:gd name="T28" fmla="*/ 440 w 589"/>
                <a:gd name="T29" fmla="*/ 161 h 548"/>
                <a:gd name="T30" fmla="*/ 407 w 589"/>
                <a:gd name="T31" fmla="*/ 149 h 548"/>
                <a:gd name="T32" fmla="*/ 373 w 589"/>
                <a:gd name="T33" fmla="*/ 155 h 548"/>
                <a:gd name="T34" fmla="*/ 368 w 589"/>
                <a:gd name="T35" fmla="*/ 183 h 548"/>
                <a:gd name="T36" fmla="*/ 353 w 589"/>
                <a:gd name="T37" fmla="*/ 229 h 548"/>
                <a:gd name="T38" fmla="*/ 344 w 589"/>
                <a:gd name="T39" fmla="*/ 237 h 548"/>
                <a:gd name="T40" fmla="*/ 341 w 589"/>
                <a:gd name="T41" fmla="*/ 203 h 548"/>
                <a:gd name="T42" fmla="*/ 316 w 589"/>
                <a:gd name="T43" fmla="*/ 229 h 548"/>
                <a:gd name="T44" fmla="*/ 300 w 589"/>
                <a:gd name="T45" fmla="*/ 281 h 548"/>
                <a:gd name="T46" fmla="*/ 292 w 589"/>
                <a:gd name="T47" fmla="*/ 331 h 548"/>
                <a:gd name="T48" fmla="*/ 314 w 589"/>
                <a:gd name="T49" fmla="*/ 398 h 548"/>
                <a:gd name="T50" fmla="*/ 316 w 589"/>
                <a:gd name="T51" fmla="*/ 497 h 548"/>
                <a:gd name="T52" fmla="*/ 289 w 589"/>
                <a:gd name="T53" fmla="*/ 548 h 548"/>
                <a:gd name="T54" fmla="*/ 532 w 589"/>
                <a:gd name="T55" fmla="*/ 521 h 548"/>
                <a:gd name="T56" fmla="*/ 551 w 589"/>
                <a:gd name="T57" fmla="*/ 460 h 548"/>
                <a:gd name="T58" fmla="*/ 575 w 589"/>
                <a:gd name="T59" fmla="*/ 421 h 548"/>
                <a:gd name="T60" fmla="*/ 587 w 589"/>
                <a:gd name="T61" fmla="*/ 412 h 548"/>
                <a:gd name="T62" fmla="*/ 321 w 589"/>
                <a:gd name="T63" fmla="*/ 132 h 548"/>
                <a:gd name="T64" fmla="*/ 369 w 589"/>
                <a:gd name="T65" fmla="*/ 122 h 548"/>
                <a:gd name="T66" fmla="*/ 402 w 589"/>
                <a:gd name="T67" fmla="*/ 119 h 548"/>
                <a:gd name="T68" fmla="*/ 433 w 589"/>
                <a:gd name="T69" fmla="*/ 101 h 548"/>
                <a:gd name="T70" fmla="*/ 413 w 589"/>
                <a:gd name="T71" fmla="*/ 75 h 548"/>
                <a:gd name="T72" fmla="*/ 388 w 589"/>
                <a:gd name="T73" fmla="*/ 72 h 548"/>
                <a:gd name="T74" fmla="*/ 342 w 589"/>
                <a:gd name="T75" fmla="*/ 52 h 548"/>
                <a:gd name="T76" fmla="*/ 276 w 589"/>
                <a:gd name="T77" fmla="*/ 73 h 548"/>
                <a:gd name="T78" fmla="*/ 230 w 589"/>
                <a:gd name="T79" fmla="*/ 86 h 548"/>
                <a:gd name="T80" fmla="*/ 184 w 589"/>
                <a:gd name="T81" fmla="*/ 64 h 548"/>
                <a:gd name="T82" fmla="*/ 142 w 589"/>
                <a:gd name="T83" fmla="*/ 64 h 548"/>
                <a:gd name="T84" fmla="*/ 128 w 589"/>
                <a:gd name="T85" fmla="*/ 71 h 548"/>
                <a:gd name="T86" fmla="*/ 96 w 589"/>
                <a:gd name="T87" fmla="*/ 46 h 548"/>
                <a:gd name="T88" fmla="*/ 55 w 589"/>
                <a:gd name="T89" fmla="*/ 72 h 548"/>
                <a:gd name="T90" fmla="*/ 0 w 589"/>
                <a:gd name="T91" fmla="*/ 102 h 548"/>
                <a:gd name="T92" fmla="*/ 109 w 589"/>
                <a:gd name="T93" fmla="*/ 147 h 548"/>
                <a:gd name="T94" fmla="*/ 159 w 589"/>
                <a:gd name="T95" fmla="*/ 153 h 548"/>
                <a:gd name="T96" fmla="*/ 184 w 589"/>
                <a:gd name="T97" fmla="*/ 182 h 548"/>
                <a:gd name="T98" fmla="*/ 192 w 589"/>
                <a:gd name="T99" fmla="*/ 217 h 548"/>
                <a:gd name="T100" fmla="*/ 208 w 589"/>
                <a:gd name="T101" fmla="*/ 213 h 548"/>
                <a:gd name="T102" fmla="*/ 238 w 589"/>
                <a:gd name="T103" fmla="*/ 148 h 548"/>
                <a:gd name="T104" fmla="*/ 254 w 589"/>
                <a:gd name="T105" fmla="*/ 151 h 548"/>
                <a:gd name="T106" fmla="*/ 264 w 589"/>
                <a:gd name="T107" fmla="*/ 170 h 548"/>
                <a:gd name="T108" fmla="*/ 289 w 589"/>
                <a:gd name="T109" fmla="*/ 136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89" h="548">
                  <a:moveTo>
                    <a:pt x="452" y="118"/>
                  </a:moveTo>
                  <a:lnTo>
                    <a:pt x="464" y="117"/>
                  </a:lnTo>
                  <a:lnTo>
                    <a:pt x="471" y="113"/>
                  </a:lnTo>
                  <a:lnTo>
                    <a:pt x="467" y="106"/>
                  </a:lnTo>
                  <a:lnTo>
                    <a:pt x="460" y="101"/>
                  </a:lnTo>
                  <a:lnTo>
                    <a:pt x="455" y="101"/>
                  </a:lnTo>
                  <a:lnTo>
                    <a:pt x="457" y="107"/>
                  </a:lnTo>
                  <a:lnTo>
                    <a:pt x="450" y="111"/>
                  </a:lnTo>
                  <a:lnTo>
                    <a:pt x="445" y="114"/>
                  </a:lnTo>
                  <a:lnTo>
                    <a:pt x="450" y="117"/>
                  </a:lnTo>
                  <a:lnTo>
                    <a:pt x="452" y="118"/>
                  </a:lnTo>
                  <a:close/>
                  <a:moveTo>
                    <a:pt x="128" y="38"/>
                  </a:moveTo>
                  <a:lnTo>
                    <a:pt x="130" y="31"/>
                  </a:lnTo>
                  <a:lnTo>
                    <a:pt x="130" y="38"/>
                  </a:lnTo>
                  <a:lnTo>
                    <a:pt x="124" y="45"/>
                  </a:lnTo>
                  <a:lnTo>
                    <a:pt x="131" y="50"/>
                  </a:lnTo>
                  <a:lnTo>
                    <a:pt x="139" y="34"/>
                  </a:lnTo>
                  <a:lnTo>
                    <a:pt x="150" y="21"/>
                  </a:lnTo>
                  <a:lnTo>
                    <a:pt x="157" y="15"/>
                  </a:lnTo>
                  <a:lnTo>
                    <a:pt x="158" y="10"/>
                  </a:lnTo>
                  <a:lnTo>
                    <a:pt x="166" y="10"/>
                  </a:lnTo>
                  <a:lnTo>
                    <a:pt x="172" y="4"/>
                  </a:lnTo>
                  <a:lnTo>
                    <a:pt x="166" y="0"/>
                  </a:lnTo>
                  <a:lnTo>
                    <a:pt x="153" y="2"/>
                  </a:lnTo>
                  <a:lnTo>
                    <a:pt x="139" y="6"/>
                  </a:lnTo>
                  <a:lnTo>
                    <a:pt x="127" y="14"/>
                  </a:lnTo>
                  <a:lnTo>
                    <a:pt x="119" y="26"/>
                  </a:lnTo>
                  <a:lnTo>
                    <a:pt x="115" y="31"/>
                  </a:lnTo>
                  <a:lnTo>
                    <a:pt x="117" y="38"/>
                  </a:lnTo>
                  <a:lnTo>
                    <a:pt x="128" y="38"/>
                  </a:lnTo>
                  <a:close/>
                  <a:moveTo>
                    <a:pt x="334" y="155"/>
                  </a:moveTo>
                  <a:lnTo>
                    <a:pt x="333" y="160"/>
                  </a:lnTo>
                  <a:lnTo>
                    <a:pt x="333" y="167"/>
                  </a:lnTo>
                  <a:lnTo>
                    <a:pt x="339" y="165"/>
                  </a:lnTo>
                  <a:lnTo>
                    <a:pt x="338" y="152"/>
                  </a:lnTo>
                  <a:lnTo>
                    <a:pt x="339" y="151"/>
                  </a:lnTo>
                  <a:lnTo>
                    <a:pt x="334" y="155"/>
                  </a:lnTo>
                  <a:close/>
                  <a:moveTo>
                    <a:pt x="586" y="394"/>
                  </a:moveTo>
                  <a:lnTo>
                    <a:pt x="589" y="391"/>
                  </a:lnTo>
                  <a:lnTo>
                    <a:pt x="587" y="386"/>
                  </a:lnTo>
                  <a:lnTo>
                    <a:pt x="587" y="386"/>
                  </a:lnTo>
                  <a:lnTo>
                    <a:pt x="580" y="377"/>
                  </a:lnTo>
                  <a:lnTo>
                    <a:pt x="578" y="368"/>
                  </a:lnTo>
                  <a:lnTo>
                    <a:pt x="575" y="356"/>
                  </a:lnTo>
                  <a:lnTo>
                    <a:pt x="571" y="343"/>
                  </a:lnTo>
                  <a:lnTo>
                    <a:pt x="567" y="337"/>
                  </a:lnTo>
                  <a:lnTo>
                    <a:pt x="560" y="313"/>
                  </a:lnTo>
                  <a:lnTo>
                    <a:pt x="553" y="299"/>
                  </a:lnTo>
                  <a:lnTo>
                    <a:pt x="548" y="294"/>
                  </a:lnTo>
                  <a:lnTo>
                    <a:pt x="541" y="291"/>
                  </a:lnTo>
                  <a:lnTo>
                    <a:pt x="534" y="290"/>
                  </a:lnTo>
                  <a:lnTo>
                    <a:pt x="525" y="298"/>
                  </a:lnTo>
                  <a:lnTo>
                    <a:pt x="519" y="299"/>
                  </a:lnTo>
                  <a:lnTo>
                    <a:pt x="513" y="306"/>
                  </a:lnTo>
                  <a:lnTo>
                    <a:pt x="506" y="309"/>
                  </a:lnTo>
                  <a:lnTo>
                    <a:pt x="507" y="314"/>
                  </a:lnTo>
                  <a:lnTo>
                    <a:pt x="505" y="325"/>
                  </a:lnTo>
                  <a:lnTo>
                    <a:pt x="499" y="331"/>
                  </a:lnTo>
                  <a:lnTo>
                    <a:pt x="495" y="336"/>
                  </a:lnTo>
                  <a:lnTo>
                    <a:pt x="491" y="343"/>
                  </a:lnTo>
                  <a:lnTo>
                    <a:pt x="484" y="340"/>
                  </a:lnTo>
                  <a:lnTo>
                    <a:pt x="479" y="340"/>
                  </a:lnTo>
                  <a:lnTo>
                    <a:pt x="471" y="332"/>
                  </a:lnTo>
                  <a:lnTo>
                    <a:pt x="469" y="322"/>
                  </a:lnTo>
                  <a:lnTo>
                    <a:pt x="471" y="310"/>
                  </a:lnTo>
                  <a:lnTo>
                    <a:pt x="478" y="305"/>
                  </a:lnTo>
                  <a:lnTo>
                    <a:pt x="484" y="305"/>
                  </a:lnTo>
                  <a:lnTo>
                    <a:pt x="490" y="294"/>
                  </a:lnTo>
                  <a:lnTo>
                    <a:pt x="491" y="282"/>
                  </a:lnTo>
                  <a:lnTo>
                    <a:pt x="492" y="276"/>
                  </a:lnTo>
                  <a:lnTo>
                    <a:pt x="499" y="272"/>
                  </a:lnTo>
                  <a:lnTo>
                    <a:pt x="505" y="267"/>
                  </a:lnTo>
                  <a:lnTo>
                    <a:pt x="502" y="247"/>
                  </a:lnTo>
                  <a:lnTo>
                    <a:pt x="503" y="234"/>
                  </a:lnTo>
                  <a:lnTo>
                    <a:pt x="501" y="221"/>
                  </a:lnTo>
                  <a:lnTo>
                    <a:pt x="496" y="216"/>
                  </a:lnTo>
                  <a:lnTo>
                    <a:pt x="490" y="211"/>
                  </a:lnTo>
                  <a:lnTo>
                    <a:pt x="487" y="205"/>
                  </a:lnTo>
                  <a:lnTo>
                    <a:pt x="490" y="198"/>
                  </a:lnTo>
                  <a:lnTo>
                    <a:pt x="495" y="197"/>
                  </a:lnTo>
                  <a:lnTo>
                    <a:pt x="495" y="190"/>
                  </a:lnTo>
                  <a:lnTo>
                    <a:pt x="491" y="187"/>
                  </a:lnTo>
                  <a:lnTo>
                    <a:pt x="487" y="182"/>
                  </a:lnTo>
                  <a:lnTo>
                    <a:pt x="484" y="176"/>
                  </a:lnTo>
                  <a:lnTo>
                    <a:pt x="479" y="171"/>
                  </a:lnTo>
                  <a:lnTo>
                    <a:pt x="472" y="171"/>
                  </a:lnTo>
                  <a:lnTo>
                    <a:pt x="465" y="168"/>
                  </a:lnTo>
                  <a:lnTo>
                    <a:pt x="452" y="165"/>
                  </a:lnTo>
                  <a:lnTo>
                    <a:pt x="446" y="161"/>
                  </a:lnTo>
                  <a:lnTo>
                    <a:pt x="440" y="161"/>
                  </a:lnTo>
                  <a:lnTo>
                    <a:pt x="434" y="160"/>
                  </a:lnTo>
                  <a:lnTo>
                    <a:pt x="430" y="155"/>
                  </a:lnTo>
                  <a:lnTo>
                    <a:pt x="425" y="151"/>
                  </a:lnTo>
                  <a:lnTo>
                    <a:pt x="418" y="149"/>
                  </a:lnTo>
                  <a:lnTo>
                    <a:pt x="413" y="149"/>
                  </a:lnTo>
                  <a:lnTo>
                    <a:pt x="407" y="149"/>
                  </a:lnTo>
                  <a:lnTo>
                    <a:pt x="400" y="145"/>
                  </a:lnTo>
                  <a:lnTo>
                    <a:pt x="395" y="144"/>
                  </a:lnTo>
                  <a:lnTo>
                    <a:pt x="388" y="140"/>
                  </a:lnTo>
                  <a:lnTo>
                    <a:pt x="383" y="144"/>
                  </a:lnTo>
                  <a:lnTo>
                    <a:pt x="377" y="148"/>
                  </a:lnTo>
                  <a:lnTo>
                    <a:pt x="373" y="155"/>
                  </a:lnTo>
                  <a:lnTo>
                    <a:pt x="367" y="161"/>
                  </a:lnTo>
                  <a:lnTo>
                    <a:pt x="367" y="167"/>
                  </a:lnTo>
                  <a:lnTo>
                    <a:pt x="371" y="174"/>
                  </a:lnTo>
                  <a:lnTo>
                    <a:pt x="376" y="178"/>
                  </a:lnTo>
                  <a:lnTo>
                    <a:pt x="377" y="183"/>
                  </a:lnTo>
                  <a:lnTo>
                    <a:pt x="368" y="183"/>
                  </a:lnTo>
                  <a:lnTo>
                    <a:pt x="361" y="187"/>
                  </a:lnTo>
                  <a:lnTo>
                    <a:pt x="356" y="191"/>
                  </a:lnTo>
                  <a:lnTo>
                    <a:pt x="352" y="198"/>
                  </a:lnTo>
                  <a:lnTo>
                    <a:pt x="354" y="217"/>
                  </a:lnTo>
                  <a:lnTo>
                    <a:pt x="354" y="224"/>
                  </a:lnTo>
                  <a:lnTo>
                    <a:pt x="353" y="229"/>
                  </a:lnTo>
                  <a:lnTo>
                    <a:pt x="352" y="236"/>
                  </a:lnTo>
                  <a:lnTo>
                    <a:pt x="346" y="243"/>
                  </a:lnTo>
                  <a:lnTo>
                    <a:pt x="348" y="236"/>
                  </a:lnTo>
                  <a:lnTo>
                    <a:pt x="348" y="224"/>
                  </a:lnTo>
                  <a:lnTo>
                    <a:pt x="345" y="224"/>
                  </a:lnTo>
                  <a:lnTo>
                    <a:pt x="344" y="237"/>
                  </a:lnTo>
                  <a:lnTo>
                    <a:pt x="339" y="243"/>
                  </a:lnTo>
                  <a:lnTo>
                    <a:pt x="338" y="237"/>
                  </a:lnTo>
                  <a:lnTo>
                    <a:pt x="341" y="230"/>
                  </a:lnTo>
                  <a:lnTo>
                    <a:pt x="338" y="224"/>
                  </a:lnTo>
                  <a:lnTo>
                    <a:pt x="339" y="220"/>
                  </a:lnTo>
                  <a:lnTo>
                    <a:pt x="341" y="203"/>
                  </a:lnTo>
                  <a:lnTo>
                    <a:pt x="335" y="207"/>
                  </a:lnTo>
                  <a:lnTo>
                    <a:pt x="333" y="213"/>
                  </a:lnTo>
                  <a:lnTo>
                    <a:pt x="329" y="220"/>
                  </a:lnTo>
                  <a:lnTo>
                    <a:pt x="327" y="225"/>
                  </a:lnTo>
                  <a:lnTo>
                    <a:pt x="323" y="232"/>
                  </a:lnTo>
                  <a:lnTo>
                    <a:pt x="316" y="229"/>
                  </a:lnTo>
                  <a:lnTo>
                    <a:pt x="308" y="241"/>
                  </a:lnTo>
                  <a:lnTo>
                    <a:pt x="310" y="247"/>
                  </a:lnTo>
                  <a:lnTo>
                    <a:pt x="304" y="253"/>
                  </a:lnTo>
                  <a:lnTo>
                    <a:pt x="297" y="257"/>
                  </a:lnTo>
                  <a:lnTo>
                    <a:pt x="302" y="270"/>
                  </a:lnTo>
                  <a:lnTo>
                    <a:pt x="300" y="281"/>
                  </a:lnTo>
                  <a:lnTo>
                    <a:pt x="302" y="287"/>
                  </a:lnTo>
                  <a:lnTo>
                    <a:pt x="302" y="294"/>
                  </a:lnTo>
                  <a:lnTo>
                    <a:pt x="293" y="312"/>
                  </a:lnTo>
                  <a:lnTo>
                    <a:pt x="288" y="318"/>
                  </a:lnTo>
                  <a:lnTo>
                    <a:pt x="288" y="325"/>
                  </a:lnTo>
                  <a:lnTo>
                    <a:pt x="292" y="331"/>
                  </a:lnTo>
                  <a:lnTo>
                    <a:pt x="296" y="350"/>
                  </a:lnTo>
                  <a:lnTo>
                    <a:pt x="292" y="356"/>
                  </a:lnTo>
                  <a:lnTo>
                    <a:pt x="289" y="362"/>
                  </a:lnTo>
                  <a:lnTo>
                    <a:pt x="291" y="368"/>
                  </a:lnTo>
                  <a:lnTo>
                    <a:pt x="308" y="401"/>
                  </a:lnTo>
                  <a:lnTo>
                    <a:pt x="314" y="398"/>
                  </a:lnTo>
                  <a:lnTo>
                    <a:pt x="311" y="405"/>
                  </a:lnTo>
                  <a:lnTo>
                    <a:pt x="319" y="424"/>
                  </a:lnTo>
                  <a:lnTo>
                    <a:pt x="323" y="450"/>
                  </a:lnTo>
                  <a:lnTo>
                    <a:pt x="323" y="467"/>
                  </a:lnTo>
                  <a:lnTo>
                    <a:pt x="319" y="490"/>
                  </a:lnTo>
                  <a:lnTo>
                    <a:pt x="316" y="497"/>
                  </a:lnTo>
                  <a:lnTo>
                    <a:pt x="310" y="509"/>
                  </a:lnTo>
                  <a:lnTo>
                    <a:pt x="304" y="528"/>
                  </a:lnTo>
                  <a:lnTo>
                    <a:pt x="302" y="535"/>
                  </a:lnTo>
                  <a:lnTo>
                    <a:pt x="297" y="540"/>
                  </a:lnTo>
                  <a:lnTo>
                    <a:pt x="292" y="547"/>
                  </a:lnTo>
                  <a:lnTo>
                    <a:pt x="289" y="548"/>
                  </a:lnTo>
                  <a:lnTo>
                    <a:pt x="292" y="548"/>
                  </a:lnTo>
                  <a:lnTo>
                    <a:pt x="327" y="546"/>
                  </a:lnTo>
                  <a:lnTo>
                    <a:pt x="429" y="532"/>
                  </a:lnTo>
                  <a:lnTo>
                    <a:pt x="436" y="538"/>
                  </a:lnTo>
                  <a:lnTo>
                    <a:pt x="502" y="527"/>
                  </a:lnTo>
                  <a:lnTo>
                    <a:pt x="532" y="521"/>
                  </a:lnTo>
                  <a:lnTo>
                    <a:pt x="536" y="508"/>
                  </a:lnTo>
                  <a:lnTo>
                    <a:pt x="547" y="490"/>
                  </a:lnTo>
                  <a:lnTo>
                    <a:pt x="547" y="471"/>
                  </a:lnTo>
                  <a:lnTo>
                    <a:pt x="548" y="465"/>
                  </a:lnTo>
                  <a:lnTo>
                    <a:pt x="551" y="462"/>
                  </a:lnTo>
                  <a:lnTo>
                    <a:pt x="551" y="460"/>
                  </a:lnTo>
                  <a:lnTo>
                    <a:pt x="559" y="455"/>
                  </a:lnTo>
                  <a:lnTo>
                    <a:pt x="563" y="450"/>
                  </a:lnTo>
                  <a:lnTo>
                    <a:pt x="563" y="436"/>
                  </a:lnTo>
                  <a:lnTo>
                    <a:pt x="567" y="431"/>
                  </a:lnTo>
                  <a:lnTo>
                    <a:pt x="568" y="425"/>
                  </a:lnTo>
                  <a:lnTo>
                    <a:pt x="575" y="421"/>
                  </a:lnTo>
                  <a:lnTo>
                    <a:pt x="578" y="425"/>
                  </a:lnTo>
                  <a:lnTo>
                    <a:pt x="579" y="432"/>
                  </a:lnTo>
                  <a:lnTo>
                    <a:pt x="578" y="433"/>
                  </a:lnTo>
                  <a:lnTo>
                    <a:pt x="582" y="432"/>
                  </a:lnTo>
                  <a:lnTo>
                    <a:pt x="586" y="425"/>
                  </a:lnTo>
                  <a:lnTo>
                    <a:pt x="587" y="412"/>
                  </a:lnTo>
                  <a:lnTo>
                    <a:pt x="586" y="406"/>
                  </a:lnTo>
                  <a:lnTo>
                    <a:pt x="586" y="394"/>
                  </a:lnTo>
                  <a:close/>
                  <a:moveTo>
                    <a:pt x="296" y="134"/>
                  </a:moveTo>
                  <a:lnTo>
                    <a:pt x="302" y="134"/>
                  </a:lnTo>
                  <a:lnTo>
                    <a:pt x="314" y="132"/>
                  </a:lnTo>
                  <a:lnTo>
                    <a:pt x="321" y="132"/>
                  </a:lnTo>
                  <a:lnTo>
                    <a:pt x="326" y="128"/>
                  </a:lnTo>
                  <a:lnTo>
                    <a:pt x="331" y="118"/>
                  </a:lnTo>
                  <a:lnTo>
                    <a:pt x="344" y="117"/>
                  </a:lnTo>
                  <a:lnTo>
                    <a:pt x="350" y="118"/>
                  </a:lnTo>
                  <a:lnTo>
                    <a:pt x="356" y="117"/>
                  </a:lnTo>
                  <a:lnTo>
                    <a:pt x="369" y="122"/>
                  </a:lnTo>
                  <a:lnTo>
                    <a:pt x="383" y="133"/>
                  </a:lnTo>
                  <a:lnTo>
                    <a:pt x="388" y="134"/>
                  </a:lnTo>
                  <a:lnTo>
                    <a:pt x="388" y="124"/>
                  </a:lnTo>
                  <a:lnTo>
                    <a:pt x="390" y="117"/>
                  </a:lnTo>
                  <a:lnTo>
                    <a:pt x="396" y="115"/>
                  </a:lnTo>
                  <a:lnTo>
                    <a:pt x="402" y="119"/>
                  </a:lnTo>
                  <a:lnTo>
                    <a:pt x="408" y="117"/>
                  </a:lnTo>
                  <a:lnTo>
                    <a:pt x="437" y="117"/>
                  </a:lnTo>
                  <a:lnTo>
                    <a:pt x="444" y="115"/>
                  </a:lnTo>
                  <a:lnTo>
                    <a:pt x="440" y="110"/>
                  </a:lnTo>
                  <a:lnTo>
                    <a:pt x="433" y="106"/>
                  </a:lnTo>
                  <a:lnTo>
                    <a:pt x="433" y="101"/>
                  </a:lnTo>
                  <a:lnTo>
                    <a:pt x="426" y="98"/>
                  </a:lnTo>
                  <a:lnTo>
                    <a:pt x="425" y="98"/>
                  </a:lnTo>
                  <a:lnTo>
                    <a:pt x="419" y="94"/>
                  </a:lnTo>
                  <a:lnTo>
                    <a:pt x="418" y="87"/>
                  </a:lnTo>
                  <a:lnTo>
                    <a:pt x="417" y="80"/>
                  </a:lnTo>
                  <a:lnTo>
                    <a:pt x="413" y="75"/>
                  </a:lnTo>
                  <a:lnTo>
                    <a:pt x="407" y="68"/>
                  </a:lnTo>
                  <a:lnTo>
                    <a:pt x="403" y="69"/>
                  </a:lnTo>
                  <a:lnTo>
                    <a:pt x="402" y="69"/>
                  </a:lnTo>
                  <a:lnTo>
                    <a:pt x="399" y="75"/>
                  </a:lnTo>
                  <a:lnTo>
                    <a:pt x="392" y="79"/>
                  </a:lnTo>
                  <a:lnTo>
                    <a:pt x="388" y="72"/>
                  </a:lnTo>
                  <a:lnTo>
                    <a:pt x="376" y="78"/>
                  </a:lnTo>
                  <a:lnTo>
                    <a:pt x="364" y="75"/>
                  </a:lnTo>
                  <a:lnTo>
                    <a:pt x="361" y="69"/>
                  </a:lnTo>
                  <a:lnTo>
                    <a:pt x="360" y="48"/>
                  </a:lnTo>
                  <a:lnTo>
                    <a:pt x="348" y="49"/>
                  </a:lnTo>
                  <a:lnTo>
                    <a:pt x="342" y="52"/>
                  </a:lnTo>
                  <a:lnTo>
                    <a:pt x="330" y="59"/>
                  </a:lnTo>
                  <a:lnTo>
                    <a:pt x="323" y="61"/>
                  </a:lnTo>
                  <a:lnTo>
                    <a:pt x="299" y="63"/>
                  </a:lnTo>
                  <a:lnTo>
                    <a:pt x="292" y="65"/>
                  </a:lnTo>
                  <a:lnTo>
                    <a:pt x="281" y="68"/>
                  </a:lnTo>
                  <a:lnTo>
                    <a:pt x="276" y="73"/>
                  </a:lnTo>
                  <a:lnTo>
                    <a:pt x="264" y="82"/>
                  </a:lnTo>
                  <a:lnTo>
                    <a:pt x="254" y="94"/>
                  </a:lnTo>
                  <a:lnTo>
                    <a:pt x="249" y="91"/>
                  </a:lnTo>
                  <a:lnTo>
                    <a:pt x="242" y="92"/>
                  </a:lnTo>
                  <a:lnTo>
                    <a:pt x="235" y="91"/>
                  </a:lnTo>
                  <a:lnTo>
                    <a:pt x="230" y="86"/>
                  </a:lnTo>
                  <a:lnTo>
                    <a:pt x="215" y="91"/>
                  </a:lnTo>
                  <a:lnTo>
                    <a:pt x="210" y="91"/>
                  </a:lnTo>
                  <a:lnTo>
                    <a:pt x="203" y="88"/>
                  </a:lnTo>
                  <a:lnTo>
                    <a:pt x="199" y="82"/>
                  </a:lnTo>
                  <a:lnTo>
                    <a:pt x="188" y="69"/>
                  </a:lnTo>
                  <a:lnTo>
                    <a:pt x="184" y="64"/>
                  </a:lnTo>
                  <a:lnTo>
                    <a:pt x="178" y="63"/>
                  </a:lnTo>
                  <a:lnTo>
                    <a:pt x="172" y="57"/>
                  </a:lnTo>
                  <a:lnTo>
                    <a:pt x="165" y="56"/>
                  </a:lnTo>
                  <a:lnTo>
                    <a:pt x="153" y="56"/>
                  </a:lnTo>
                  <a:lnTo>
                    <a:pt x="147" y="59"/>
                  </a:lnTo>
                  <a:lnTo>
                    <a:pt x="142" y="64"/>
                  </a:lnTo>
                  <a:lnTo>
                    <a:pt x="139" y="65"/>
                  </a:lnTo>
                  <a:lnTo>
                    <a:pt x="145" y="53"/>
                  </a:lnTo>
                  <a:lnTo>
                    <a:pt x="139" y="59"/>
                  </a:lnTo>
                  <a:lnTo>
                    <a:pt x="132" y="63"/>
                  </a:lnTo>
                  <a:lnTo>
                    <a:pt x="131" y="69"/>
                  </a:lnTo>
                  <a:lnTo>
                    <a:pt x="128" y="71"/>
                  </a:lnTo>
                  <a:lnTo>
                    <a:pt x="127" y="65"/>
                  </a:lnTo>
                  <a:lnTo>
                    <a:pt x="128" y="53"/>
                  </a:lnTo>
                  <a:lnTo>
                    <a:pt x="117" y="40"/>
                  </a:lnTo>
                  <a:lnTo>
                    <a:pt x="113" y="37"/>
                  </a:lnTo>
                  <a:lnTo>
                    <a:pt x="109" y="31"/>
                  </a:lnTo>
                  <a:lnTo>
                    <a:pt x="96" y="46"/>
                  </a:lnTo>
                  <a:lnTo>
                    <a:pt x="93" y="53"/>
                  </a:lnTo>
                  <a:lnTo>
                    <a:pt x="80" y="59"/>
                  </a:lnTo>
                  <a:lnTo>
                    <a:pt x="73" y="64"/>
                  </a:lnTo>
                  <a:lnTo>
                    <a:pt x="67" y="69"/>
                  </a:lnTo>
                  <a:lnTo>
                    <a:pt x="61" y="71"/>
                  </a:lnTo>
                  <a:lnTo>
                    <a:pt x="55" y="72"/>
                  </a:lnTo>
                  <a:lnTo>
                    <a:pt x="48" y="73"/>
                  </a:lnTo>
                  <a:lnTo>
                    <a:pt x="42" y="73"/>
                  </a:lnTo>
                  <a:lnTo>
                    <a:pt x="35" y="78"/>
                  </a:lnTo>
                  <a:lnTo>
                    <a:pt x="24" y="90"/>
                  </a:lnTo>
                  <a:lnTo>
                    <a:pt x="5" y="98"/>
                  </a:lnTo>
                  <a:lnTo>
                    <a:pt x="0" y="102"/>
                  </a:lnTo>
                  <a:lnTo>
                    <a:pt x="2" y="105"/>
                  </a:lnTo>
                  <a:lnTo>
                    <a:pt x="9" y="107"/>
                  </a:lnTo>
                  <a:lnTo>
                    <a:pt x="15" y="111"/>
                  </a:lnTo>
                  <a:lnTo>
                    <a:pt x="23" y="124"/>
                  </a:lnTo>
                  <a:lnTo>
                    <a:pt x="88" y="137"/>
                  </a:lnTo>
                  <a:lnTo>
                    <a:pt x="109" y="147"/>
                  </a:lnTo>
                  <a:lnTo>
                    <a:pt x="112" y="145"/>
                  </a:lnTo>
                  <a:lnTo>
                    <a:pt x="126" y="148"/>
                  </a:lnTo>
                  <a:lnTo>
                    <a:pt x="131" y="145"/>
                  </a:lnTo>
                  <a:lnTo>
                    <a:pt x="138" y="148"/>
                  </a:lnTo>
                  <a:lnTo>
                    <a:pt x="154" y="149"/>
                  </a:lnTo>
                  <a:lnTo>
                    <a:pt x="159" y="153"/>
                  </a:lnTo>
                  <a:lnTo>
                    <a:pt x="161" y="165"/>
                  </a:lnTo>
                  <a:lnTo>
                    <a:pt x="168" y="165"/>
                  </a:lnTo>
                  <a:lnTo>
                    <a:pt x="177" y="168"/>
                  </a:lnTo>
                  <a:lnTo>
                    <a:pt x="184" y="175"/>
                  </a:lnTo>
                  <a:lnTo>
                    <a:pt x="181" y="176"/>
                  </a:lnTo>
                  <a:lnTo>
                    <a:pt x="184" y="182"/>
                  </a:lnTo>
                  <a:lnTo>
                    <a:pt x="184" y="195"/>
                  </a:lnTo>
                  <a:lnTo>
                    <a:pt x="181" y="201"/>
                  </a:lnTo>
                  <a:lnTo>
                    <a:pt x="184" y="206"/>
                  </a:lnTo>
                  <a:lnTo>
                    <a:pt x="189" y="205"/>
                  </a:lnTo>
                  <a:lnTo>
                    <a:pt x="196" y="203"/>
                  </a:lnTo>
                  <a:lnTo>
                    <a:pt x="192" y="217"/>
                  </a:lnTo>
                  <a:lnTo>
                    <a:pt x="193" y="222"/>
                  </a:lnTo>
                  <a:lnTo>
                    <a:pt x="199" y="228"/>
                  </a:lnTo>
                  <a:lnTo>
                    <a:pt x="200" y="228"/>
                  </a:lnTo>
                  <a:lnTo>
                    <a:pt x="203" y="229"/>
                  </a:lnTo>
                  <a:lnTo>
                    <a:pt x="201" y="224"/>
                  </a:lnTo>
                  <a:lnTo>
                    <a:pt x="208" y="213"/>
                  </a:lnTo>
                  <a:lnTo>
                    <a:pt x="218" y="194"/>
                  </a:lnTo>
                  <a:lnTo>
                    <a:pt x="222" y="182"/>
                  </a:lnTo>
                  <a:lnTo>
                    <a:pt x="224" y="175"/>
                  </a:lnTo>
                  <a:lnTo>
                    <a:pt x="230" y="168"/>
                  </a:lnTo>
                  <a:lnTo>
                    <a:pt x="233" y="156"/>
                  </a:lnTo>
                  <a:lnTo>
                    <a:pt x="238" y="148"/>
                  </a:lnTo>
                  <a:lnTo>
                    <a:pt x="235" y="153"/>
                  </a:lnTo>
                  <a:lnTo>
                    <a:pt x="238" y="160"/>
                  </a:lnTo>
                  <a:lnTo>
                    <a:pt x="242" y="165"/>
                  </a:lnTo>
                  <a:lnTo>
                    <a:pt x="247" y="160"/>
                  </a:lnTo>
                  <a:lnTo>
                    <a:pt x="249" y="157"/>
                  </a:lnTo>
                  <a:lnTo>
                    <a:pt x="254" y="151"/>
                  </a:lnTo>
                  <a:lnTo>
                    <a:pt x="261" y="148"/>
                  </a:lnTo>
                  <a:lnTo>
                    <a:pt x="266" y="149"/>
                  </a:lnTo>
                  <a:lnTo>
                    <a:pt x="266" y="156"/>
                  </a:lnTo>
                  <a:lnTo>
                    <a:pt x="260" y="160"/>
                  </a:lnTo>
                  <a:lnTo>
                    <a:pt x="257" y="168"/>
                  </a:lnTo>
                  <a:lnTo>
                    <a:pt x="264" y="170"/>
                  </a:lnTo>
                  <a:lnTo>
                    <a:pt x="268" y="163"/>
                  </a:lnTo>
                  <a:lnTo>
                    <a:pt x="273" y="156"/>
                  </a:lnTo>
                  <a:lnTo>
                    <a:pt x="280" y="152"/>
                  </a:lnTo>
                  <a:lnTo>
                    <a:pt x="281" y="144"/>
                  </a:lnTo>
                  <a:lnTo>
                    <a:pt x="284" y="138"/>
                  </a:lnTo>
                  <a:lnTo>
                    <a:pt x="289" y="136"/>
                  </a:lnTo>
                  <a:lnTo>
                    <a:pt x="296" y="13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5" name="Freeform 34"/>
            <p:cNvSpPr>
              <a:spLocks noEditPoints="1"/>
            </p:cNvSpPr>
            <p:nvPr/>
          </p:nvSpPr>
          <p:spPr bwMode="auto">
            <a:xfrm>
              <a:off x="4657998" y="717937"/>
              <a:ext cx="342442" cy="186426"/>
            </a:xfrm>
            <a:custGeom>
              <a:avLst/>
              <a:gdLst>
                <a:gd name="T0" fmla="*/ 214 w 269"/>
                <a:gd name="T1" fmla="*/ 136 h 147"/>
                <a:gd name="T2" fmla="*/ 220 w 269"/>
                <a:gd name="T3" fmla="*/ 140 h 147"/>
                <a:gd name="T4" fmla="*/ 222 w 269"/>
                <a:gd name="T5" fmla="*/ 129 h 147"/>
                <a:gd name="T6" fmla="*/ 264 w 269"/>
                <a:gd name="T7" fmla="*/ 130 h 147"/>
                <a:gd name="T8" fmla="*/ 261 w 269"/>
                <a:gd name="T9" fmla="*/ 128 h 147"/>
                <a:gd name="T10" fmla="*/ 254 w 269"/>
                <a:gd name="T11" fmla="*/ 140 h 147"/>
                <a:gd name="T12" fmla="*/ 269 w 269"/>
                <a:gd name="T13" fmla="*/ 136 h 147"/>
                <a:gd name="T14" fmla="*/ 258 w 269"/>
                <a:gd name="T15" fmla="*/ 92 h 147"/>
                <a:gd name="T16" fmla="*/ 246 w 269"/>
                <a:gd name="T17" fmla="*/ 68 h 147"/>
                <a:gd name="T18" fmla="*/ 234 w 269"/>
                <a:gd name="T19" fmla="*/ 63 h 147"/>
                <a:gd name="T20" fmla="*/ 234 w 269"/>
                <a:gd name="T21" fmla="*/ 64 h 147"/>
                <a:gd name="T22" fmla="*/ 243 w 269"/>
                <a:gd name="T23" fmla="*/ 75 h 147"/>
                <a:gd name="T24" fmla="*/ 252 w 269"/>
                <a:gd name="T25" fmla="*/ 84 h 147"/>
                <a:gd name="T26" fmla="*/ 234 w 269"/>
                <a:gd name="T27" fmla="*/ 101 h 147"/>
                <a:gd name="T28" fmla="*/ 220 w 269"/>
                <a:gd name="T29" fmla="*/ 99 h 147"/>
                <a:gd name="T30" fmla="*/ 211 w 269"/>
                <a:gd name="T31" fmla="*/ 84 h 147"/>
                <a:gd name="T32" fmla="*/ 199 w 269"/>
                <a:gd name="T33" fmla="*/ 80 h 147"/>
                <a:gd name="T34" fmla="*/ 206 w 269"/>
                <a:gd name="T35" fmla="*/ 78 h 147"/>
                <a:gd name="T36" fmla="*/ 188 w 269"/>
                <a:gd name="T37" fmla="*/ 60 h 147"/>
                <a:gd name="T38" fmla="*/ 174 w 269"/>
                <a:gd name="T39" fmla="*/ 63 h 147"/>
                <a:gd name="T40" fmla="*/ 165 w 269"/>
                <a:gd name="T41" fmla="*/ 52 h 147"/>
                <a:gd name="T42" fmla="*/ 168 w 269"/>
                <a:gd name="T43" fmla="*/ 46 h 147"/>
                <a:gd name="T44" fmla="*/ 172 w 269"/>
                <a:gd name="T45" fmla="*/ 37 h 147"/>
                <a:gd name="T46" fmla="*/ 187 w 269"/>
                <a:gd name="T47" fmla="*/ 23 h 147"/>
                <a:gd name="T48" fmla="*/ 183 w 269"/>
                <a:gd name="T49" fmla="*/ 18 h 147"/>
                <a:gd name="T50" fmla="*/ 177 w 269"/>
                <a:gd name="T51" fmla="*/ 19 h 147"/>
                <a:gd name="T52" fmla="*/ 170 w 269"/>
                <a:gd name="T53" fmla="*/ 8 h 147"/>
                <a:gd name="T54" fmla="*/ 166 w 269"/>
                <a:gd name="T55" fmla="*/ 0 h 147"/>
                <a:gd name="T56" fmla="*/ 161 w 269"/>
                <a:gd name="T57" fmla="*/ 0 h 147"/>
                <a:gd name="T58" fmla="*/ 150 w 269"/>
                <a:gd name="T59" fmla="*/ 11 h 147"/>
                <a:gd name="T60" fmla="*/ 145 w 269"/>
                <a:gd name="T61" fmla="*/ 18 h 147"/>
                <a:gd name="T62" fmla="*/ 57 w 269"/>
                <a:gd name="T63" fmla="*/ 45 h 147"/>
                <a:gd name="T64" fmla="*/ 1 w 269"/>
                <a:gd name="T65" fmla="*/ 63 h 147"/>
                <a:gd name="T66" fmla="*/ 2 w 269"/>
                <a:gd name="T67" fmla="*/ 126 h 147"/>
                <a:gd name="T68" fmla="*/ 50 w 269"/>
                <a:gd name="T69" fmla="*/ 118 h 147"/>
                <a:gd name="T70" fmla="*/ 66 w 269"/>
                <a:gd name="T71" fmla="*/ 114 h 147"/>
                <a:gd name="T72" fmla="*/ 108 w 269"/>
                <a:gd name="T73" fmla="*/ 102 h 147"/>
                <a:gd name="T74" fmla="*/ 122 w 269"/>
                <a:gd name="T75" fmla="*/ 101 h 147"/>
                <a:gd name="T76" fmla="*/ 151 w 269"/>
                <a:gd name="T77" fmla="*/ 98 h 147"/>
                <a:gd name="T78" fmla="*/ 157 w 269"/>
                <a:gd name="T79" fmla="*/ 106 h 147"/>
                <a:gd name="T80" fmla="*/ 162 w 269"/>
                <a:gd name="T81" fmla="*/ 115 h 147"/>
                <a:gd name="T82" fmla="*/ 164 w 269"/>
                <a:gd name="T83" fmla="*/ 122 h 147"/>
                <a:gd name="T84" fmla="*/ 172 w 269"/>
                <a:gd name="T85" fmla="*/ 121 h 147"/>
                <a:gd name="T86" fmla="*/ 177 w 269"/>
                <a:gd name="T87" fmla="*/ 141 h 147"/>
                <a:gd name="T88" fmla="*/ 185 w 269"/>
                <a:gd name="T89" fmla="*/ 129 h 147"/>
                <a:gd name="T90" fmla="*/ 195 w 269"/>
                <a:gd name="T91" fmla="*/ 119 h 147"/>
                <a:gd name="T92" fmla="*/ 203 w 269"/>
                <a:gd name="T93" fmla="*/ 109 h 147"/>
                <a:gd name="T94" fmla="*/ 210 w 269"/>
                <a:gd name="T95" fmla="*/ 110 h 147"/>
                <a:gd name="T96" fmla="*/ 219 w 269"/>
                <a:gd name="T97" fmla="*/ 121 h 147"/>
                <a:gd name="T98" fmla="*/ 227 w 269"/>
                <a:gd name="T99" fmla="*/ 110 h 147"/>
                <a:gd name="T100" fmla="*/ 247 w 269"/>
                <a:gd name="T101" fmla="*/ 101 h 147"/>
                <a:gd name="T102" fmla="*/ 258 w 269"/>
                <a:gd name="T103" fmla="*/ 92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69" h="147">
                  <a:moveTo>
                    <a:pt x="218" y="129"/>
                  </a:moveTo>
                  <a:lnTo>
                    <a:pt x="214" y="136"/>
                  </a:lnTo>
                  <a:lnTo>
                    <a:pt x="208" y="147"/>
                  </a:lnTo>
                  <a:lnTo>
                    <a:pt x="220" y="140"/>
                  </a:lnTo>
                  <a:lnTo>
                    <a:pt x="227" y="134"/>
                  </a:lnTo>
                  <a:lnTo>
                    <a:pt x="222" y="129"/>
                  </a:lnTo>
                  <a:lnTo>
                    <a:pt x="218" y="129"/>
                  </a:lnTo>
                  <a:close/>
                  <a:moveTo>
                    <a:pt x="264" y="130"/>
                  </a:moveTo>
                  <a:lnTo>
                    <a:pt x="260" y="12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54" y="140"/>
                  </a:lnTo>
                  <a:lnTo>
                    <a:pt x="266" y="137"/>
                  </a:lnTo>
                  <a:lnTo>
                    <a:pt x="269" y="136"/>
                  </a:lnTo>
                  <a:lnTo>
                    <a:pt x="264" y="130"/>
                  </a:lnTo>
                  <a:close/>
                  <a:moveTo>
                    <a:pt x="258" y="92"/>
                  </a:moveTo>
                  <a:lnTo>
                    <a:pt x="256" y="80"/>
                  </a:lnTo>
                  <a:lnTo>
                    <a:pt x="246" y="68"/>
                  </a:lnTo>
                  <a:lnTo>
                    <a:pt x="241" y="64"/>
                  </a:lnTo>
                  <a:lnTo>
                    <a:pt x="234" y="63"/>
                  </a:lnTo>
                  <a:lnTo>
                    <a:pt x="227" y="63"/>
                  </a:lnTo>
                  <a:lnTo>
                    <a:pt x="234" y="64"/>
                  </a:lnTo>
                  <a:lnTo>
                    <a:pt x="241" y="68"/>
                  </a:lnTo>
                  <a:lnTo>
                    <a:pt x="243" y="75"/>
                  </a:lnTo>
                  <a:lnTo>
                    <a:pt x="249" y="75"/>
                  </a:lnTo>
                  <a:lnTo>
                    <a:pt x="252" y="84"/>
                  </a:lnTo>
                  <a:lnTo>
                    <a:pt x="246" y="91"/>
                  </a:lnTo>
                  <a:lnTo>
                    <a:pt x="234" y="101"/>
                  </a:lnTo>
                  <a:lnTo>
                    <a:pt x="227" y="99"/>
                  </a:lnTo>
                  <a:lnTo>
                    <a:pt x="220" y="99"/>
                  </a:lnTo>
                  <a:lnTo>
                    <a:pt x="218" y="96"/>
                  </a:lnTo>
                  <a:lnTo>
                    <a:pt x="211" y="84"/>
                  </a:lnTo>
                  <a:lnTo>
                    <a:pt x="206" y="84"/>
                  </a:lnTo>
                  <a:lnTo>
                    <a:pt x="199" y="80"/>
                  </a:lnTo>
                  <a:lnTo>
                    <a:pt x="199" y="75"/>
                  </a:lnTo>
                  <a:lnTo>
                    <a:pt x="206" y="78"/>
                  </a:lnTo>
                  <a:lnTo>
                    <a:pt x="200" y="71"/>
                  </a:lnTo>
                  <a:lnTo>
                    <a:pt x="188" y="60"/>
                  </a:lnTo>
                  <a:lnTo>
                    <a:pt x="181" y="59"/>
                  </a:lnTo>
                  <a:lnTo>
                    <a:pt x="174" y="63"/>
                  </a:lnTo>
                  <a:lnTo>
                    <a:pt x="169" y="59"/>
                  </a:lnTo>
                  <a:lnTo>
                    <a:pt x="165" y="52"/>
                  </a:lnTo>
                  <a:lnTo>
                    <a:pt x="170" y="52"/>
                  </a:lnTo>
                  <a:lnTo>
                    <a:pt x="168" y="46"/>
                  </a:lnTo>
                  <a:lnTo>
                    <a:pt x="173" y="40"/>
                  </a:lnTo>
                  <a:lnTo>
                    <a:pt x="172" y="37"/>
                  </a:lnTo>
                  <a:lnTo>
                    <a:pt x="176" y="31"/>
                  </a:lnTo>
                  <a:lnTo>
                    <a:pt x="187" y="23"/>
                  </a:lnTo>
                  <a:lnTo>
                    <a:pt x="188" y="17"/>
                  </a:lnTo>
                  <a:lnTo>
                    <a:pt x="183" y="18"/>
                  </a:lnTo>
                  <a:lnTo>
                    <a:pt x="184" y="19"/>
                  </a:lnTo>
                  <a:lnTo>
                    <a:pt x="177" y="19"/>
                  </a:lnTo>
                  <a:lnTo>
                    <a:pt x="172" y="15"/>
                  </a:lnTo>
                  <a:lnTo>
                    <a:pt x="170" y="8"/>
                  </a:lnTo>
                  <a:lnTo>
                    <a:pt x="165" y="6"/>
                  </a:lnTo>
                  <a:lnTo>
                    <a:pt x="166" y="0"/>
                  </a:lnTo>
                  <a:lnTo>
                    <a:pt x="164" y="0"/>
                  </a:lnTo>
                  <a:lnTo>
                    <a:pt x="161" y="0"/>
                  </a:lnTo>
                  <a:lnTo>
                    <a:pt x="154" y="4"/>
                  </a:lnTo>
                  <a:lnTo>
                    <a:pt x="150" y="11"/>
                  </a:lnTo>
                  <a:lnTo>
                    <a:pt x="149" y="11"/>
                  </a:lnTo>
                  <a:lnTo>
                    <a:pt x="145" y="18"/>
                  </a:lnTo>
                  <a:lnTo>
                    <a:pt x="136" y="26"/>
                  </a:lnTo>
                  <a:lnTo>
                    <a:pt x="57" y="45"/>
                  </a:lnTo>
                  <a:lnTo>
                    <a:pt x="2" y="57"/>
                  </a:lnTo>
                  <a:lnTo>
                    <a:pt x="1" y="63"/>
                  </a:lnTo>
                  <a:lnTo>
                    <a:pt x="0" y="124"/>
                  </a:lnTo>
                  <a:lnTo>
                    <a:pt x="2" y="126"/>
                  </a:lnTo>
                  <a:lnTo>
                    <a:pt x="44" y="118"/>
                  </a:lnTo>
                  <a:lnTo>
                    <a:pt x="50" y="118"/>
                  </a:lnTo>
                  <a:lnTo>
                    <a:pt x="62" y="114"/>
                  </a:lnTo>
                  <a:lnTo>
                    <a:pt x="66" y="114"/>
                  </a:lnTo>
                  <a:lnTo>
                    <a:pt x="73" y="111"/>
                  </a:lnTo>
                  <a:lnTo>
                    <a:pt x="108" y="102"/>
                  </a:lnTo>
                  <a:lnTo>
                    <a:pt x="118" y="101"/>
                  </a:lnTo>
                  <a:lnTo>
                    <a:pt x="122" y="101"/>
                  </a:lnTo>
                  <a:lnTo>
                    <a:pt x="145" y="94"/>
                  </a:lnTo>
                  <a:lnTo>
                    <a:pt x="151" y="98"/>
                  </a:lnTo>
                  <a:lnTo>
                    <a:pt x="154" y="105"/>
                  </a:lnTo>
                  <a:lnTo>
                    <a:pt x="157" y="106"/>
                  </a:lnTo>
                  <a:lnTo>
                    <a:pt x="158" y="110"/>
                  </a:lnTo>
                  <a:lnTo>
                    <a:pt x="162" y="115"/>
                  </a:lnTo>
                  <a:lnTo>
                    <a:pt x="162" y="115"/>
                  </a:lnTo>
                  <a:lnTo>
                    <a:pt x="164" y="122"/>
                  </a:lnTo>
                  <a:lnTo>
                    <a:pt x="168" y="118"/>
                  </a:lnTo>
                  <a:lnTo>
                    <a:pt x="172" y="121"/>
                  </a:lnTo>
                  <a:lnTo>
                    <a:pt x="174" y="134"/>
                  </a:lnTo>
                  <a:lnTo>
                    <a:pt x="177" y="141"/>
                  </a:lnTo>
                  <a:lnTo>
                    <a:pt x="181" y="136"/>
                  </a:lnTo>
                  <a:lnTo>
                    <a:pt x="185" y="129"/>
                  </a:lnTo>
                  <a:lnTo>
                    <a:pt x="191" y="130"/>
                  </a:lnTo>
                  <a:lnTo>
                    <a:pt x="195" y="119"/>
                  </a:lnTo>
                  <a:lnTo>
                    <a:pt x="200" y="115"/>
                  </a:lnTo>
                  <a:lnTo>
                    <a:pt x="203" y="109"/>
                  </a:lnTo>
                  <a:lnTo>
                    <a:pt x="210" y="105"/>
                  </a:lnTo>
                  <a:lnTo>
                    <a:pt x="210" y="110"/>
                  </a:lnTo>
                  <a:lnTo>
                    <a:pt x="212" y="124"/>
                  </a:lnTo>
                  <a:lnTo>
                    <a:pt x="219" y="121"/>
                  </a:lnTo>
                  <a:lnTo>
                    <a:pt x="224" y="117"/>
                  </a:lnTo>
                  <a:lnTo>
                    <a:pt x="227" y="110"/>
                  </a:lnTo>
                  <a:lnTo>
                    <a:pt x="230" y="111"/>
                  </a:lnTo>
                  <a:lnTo>
                    <a:pt x="247" y="101"/>
                  </a:lnTo>
                  <a:lnTo>
                    <a:pt x="256" y="99"/>
                  </a:lnTo>
                  <a:lnTo>
                    <a:pt x="258" y="9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6" name="Freeform 35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7" name="Freeform 36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8" name="Freeform 37"/>
            <p:cNvSpPr>
              <a:spLocks noEditPoints="1"/>
            </p:cNvSpPr>
            <p:nvPr/>
          </p:nvSpPr>
          <p:spPr bwMode="auto">
            <a:xfrm>
              <a:off x="4766416" y="122962"/>
              <a:ext cx="384751" cy="569854"/>
            </a:xfrm>
            <a:custGeom>
              <a:avLst/>
              <a:gdLst>
                <a:gd name="T0" fmla="*/ 268 w 303"/>
                <a:gd name="T1" fmla="*/ 204 h 448"/>
                <a:gd name="T2" fmla="*/ 264 w 303"/>
                <a:gd name="T3" fmla="*/ 183 h 448"/>
                <a:gd name="T4" fmla="*/ 255 w 303"/>
                <a:gd name="T5" fmla="*/ 180 h 448"/>
                <a:gd name="T6" fmla="*/ 240 w 303"/>
                <a:gd name="T7" fmla="*/ 173 h 448"/>
                <a:gd name="T8" fmla="*/ 233 w 303"/>
                <a:gd name="T9" fmla="*/ 156 h 448"/>
                <a:gd name="T10" fmla="*/ 225 w 303"/>
                <a:gd name="T11" fmla="*/ 148 h 448"/>
                <a:gd name="T12" fmla="*/ 204 w 303"/>
                <a:gd name="T13" fmla="*/ 145 h 448"/>
                <a:gd name="T14" fmla="*/ 200 w 303"/>
                <a:gd name="T15" fmla="*/ 127 h 448"/>
                <a:gd name="T16" fmla="*/ 165 w 303"/>
                <a:gd name="T17" fmla="*/ 18 h 448"/>
                <a:gd name="T18" fmla="*/ 134 w 303"/>
                <a:gd name="T19" fmla="*/ 1 h 448"/>
                <a:gd name="T20" fmla="*/ 116 w 303"/>
                <a:gd name="T21" fmla="*/ 10 h 448"/>
                <a:gd name="T22" fmla="*/ 99 w 303"/>
                <a:gd name="T23" fmla="*/ 22 h 448"/>
                <a:gd name="T24" fmla="*/ 79 w 303"/>
                <a:gd name="T25" fmla="*/ 20 h 448"/>
                <a:gd name="T26" fmla="*/ 62 w 303"/>
                <a:gd name="T27" fmla="*/ 8 h 448"/>
                <a:gd name="T28" fmla="*/ 33 w 303"/>
                <a:gd name="T29" fmla="*/ 129 h 448"/>
                <a:gd name="T30" fmla="*/ 33 w 303"/>
                <a:gd name="T31" fmla="*/ 167 h 448"/>
                <a:gd name="T32" fmla="*/ 34 w 303"/>
                <a:gd name="T33" fmla="*/ 190 h 448"/>
                <a:gd name="T34" fmla="*/ 19 w 303"/>
                <a:gd name="T35" fmla="*/ 215 h 448"/>
                <a:gd name="T36" fmla="*/ 19 w 303"/>
                <a:gd name="T37" fmla="*/ 226 h 448"/>
                <a:gd name="T38" fmla="*/ 16 w 303"/>
                <a:gd name="T39" fmla="*/ 240 h 448"/>
                <a:gd name="T40" fmla="*/ 0 w 303"/>
                <a:gd name="T41" fmla="*/ 245 h 448"/>
                <a:gd name="T42" fmla="*/ 54 w 303"/>
                <a:gd name="T43" fmla="*/ 407 h 448"/>
                <a:gd name="T44" fmla="*/ 60 w 303"/>
                <a:gd name="T45" fmla="*/ 425 h 448"/>
                <a:gd name="T46" fmla="*/ 73 w 303"/>
                <a:gd name="T47" fmla="*/ 440 h 448"/>
                <a:gd name="T48" fmla="*/ 87 w 303"/>
                <a:gd name="T49" fmla="*/ 441 h 448"/>
                <a:gd name="T50" fmla="*/ 88 w 303"/>
                <a:gd name="T51" fmla="*/ 422 h 448"/>
                <a:gd name="T52" fmla="*/ 96 w 303"/>
                <a:gd name="T53" fmla="*/ 399 h 448"/>
                <a:gd name="T54" fmla="*/ 99 w 303"/>
                <a:gd name="T55" fmla="*/ 379 h 448"/>
                <a:gd name="T56" fmla="*/ 114 w 303"/>
                <a:gd name="T57" fmla="*/ 370 h 448"/>
                <a:gd name="T58" fmla="*/ 118 w 303"/>
                <a:gd name="T59" fmla="*/ 364 h 448"/>
                <a:gd name="T60" fmla="*/ 126 w 303"/>
                <a:gd name="T61" fmla="*/ 371 h 448"/>
                <a:gd name="T62" fmla="*/ 118 w 303"/>
                <a:gd name="T63" fmla="*/ 348 h 448"/>
                <a:gd name="T64" fmla="*/ 121 w 303"/>
                <a:gd name="T65" fmla="*/ 343 h 448"/>
                <a:gd name="T66" fmla="*/ 127 w 303"/>
                <a:gd name="T67" fmla="*/ 349 h 448"/>
                <a:gd name="T68" fmla="*/ 134 w 303"/>
                <a:gd name="T69" fmla="*/ 347 h 448"/>
                <a:gd name="T70" fmla="*/ 137 w 303"/>
                <a:gd name="T71" fmla="*/ 343 h 448"/>
                <a:gd name="T72" fmla="*/ 138 w 303"/>
                <a:gd name="T73" fmla="*/ 341 h 448"/>
                <a:gd name="T74" fmla="*/ 145 w 303"/>
                <a:gd name="T75" fmla="*/ 345 h 448"/>
                <a:gd name="T76" fmla="*/ 154 w 303"/>
                <a:gd name="T77" fmla="*/ 333 h 448"/>
                <a:gd name="T78" fmla="*/ 168 w 303"/>
                <a:gd name="T79" fmla="*/ 322 h 448"/>
                <a:gd name="T80" fmla="*/ 165 w 303"/>
                <a:gd name="T81" fmla="*/ 303 h 448"/>
                <a:gd name="T82" fmla="*/ 164 w 303"/>
                <a:gd name="T83" fmla="*/ 284 h 448"/>
                <a:gd name="T84" fmla="*/ 176 w 303"/>
                <a:gd name="T85" fmla="*/ 275 h 448"/>
                <a:gd name="T86" fmla="*/ 180 w 303"/>
                <a:gd name="T87" fmla="*/ 287 h 448"/>
                <a:gd name="T88" fmla="*/ 199 w 303"/>
                <a:gd name="T89" fmla="*/ 295 h 448"/>
                <a:gd name="T90" fmla="*/ 196 w 303"/>
                <a:gd name="T91" fmla="*/ 275 h 448"/>
                <a:gd name="T92" fmla="*/ 207 w 303"/>
                <a:gd name="T93" fmla="*/ 269 h 448"/>
                <a:gd name="T94" fmla="*/ 226 w 303"/>
                <a:gd name="T95" fmla="*/ 275 h 448"/>
                <a:gd name="T96" fmla="*/ 230 w 303"/>
                <a:gd name="T97" fmla="*/ 260 h 448"/>
                <a:gd name="T98" fmla="*/ 234 w 303"/>
                <a:gd name="T99" fmla="*/ 265 h 448"/>
                <a:gd name="T100" fmla="*/ 237 w 303"/>
                <a:gd name="T101" fmla="*/ 246 h 448"/>
                <a:gd name="T102" fmla="*/ 246 w 303"/>
                <a:gd name="T103" fmla="*/ 246 h 448"/>
                <a:gd name="T104" fmla="*/ 259 w 303"/>
                <a:gd name="T105" fmla="*/ 238 h 448"/>
                <a:gd name="T106" fmla="*/ 265 w 303"/>
                <a:gd name="T107" fmla="*/ 236 h 448"/>
                <a:gd name="T108" fmla="*/ 276 w 303"/>
                <a:gd name="T109" fmla="*/ 225 h 448"/>
                <a:gd name="T110" fmla="*/ 278 w 303"/>
                <a:gd name="T111" fmla="*/ 202 h 448"/>
                <a:gd name="T112" fmla="*/ 203 w 303"/>
                <a:gd name="T113" fmla="*/ 283 h 448"/>
                <a:gd name="T114" fmla="*/ 219 w 303"/>
                <a:gd name="T115" fmla="*/ 276 h 448"/>
                <a:gd name="T116" fmla="*/ 299 w 303"/>
                <a:gd name="T117" fmla="*/ 206 h 448"/>
                <a:gd name="T118" fmla="*/ 295 w 303"/>
                <a:gd name="T119" fmla="*/ 218 h 448"/>
                <a:gd name="T120" fmla="*/ 303 w 303"/>
                <a:gd name="T121" fmla="*/ 213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3" h="448">
                  <a:moveTo>
                    <a:pt x="279" y="204"/>
                  </a:moveTo>
                  <a:lnTo>
                    <a:pt x="273" y="210"/>
                  </a:lnTo>
                  <a:lnTo>
                    <a:pt x="268" y="204"/>
                  </a:lnTo>
                  <a:lnTo>
                    <a:pt x="276" y="195"/>
                  </a:lnTo>
                  <a:lnTo>
                    <a:pt x="264" y="183"/>
                  </a:lnTo>
                  <a:lnTo>
                    <a:pt x="264" y="183"/>
                  </a:lnTo>
                  <a:lnTo>
                    <a:pt x="263" y="181"/>
                  </a:lnTo>
                  <a:lnTo>
                    <a:pt x="259" y="180"/>
                  </a:lnTo>
                  <a:lnTo>
                    <a:pt x="255" y="180"/>
                  </a:lnTo>
                  <a:lnTo>
                    <a:pt x="249" y="186"/>
                  </a:lnTo>
                  <a:lnTo>
                    <a:pt x="242" y="180"/>
                  </a:lnTo>
                  <a:lnTo>
                    <a:pt x="240" y="173"/>
                  </a:lnTo>
                  <a:lnTo>
                    <a:pt x="240" y="167"/>
                  </a:lnTo>
                  <a:lnTo>
                    <a:pt x="234" y="161"/>
                  </a:lnTo>
                  <a:lnTo>
                    <a:pt x="233" y="156"/>
                  </a:lnTo>
                  <a:lnTo>
                    <a:pt x="234" y="149"/>
                  </a:lnTo>
                  <a:lnTo>
                    <a:pt x="230" y="145"/>
                  </a:lnTo>
                  <a:lnTo>
                    <a:pt x="225" y="148"/>
                  </a:lnTo>
                  <a:lnTo>
                    <a:pt x="218" y="148"/>
                  </a:lnTo>
                  <a:lnTo>
                    <a:pt x="211" y="144"/>
                  </a:lnTo>
                  <a:lnTo>
                    <a:pt x="204" y="145"/>
                  </a:lnTo>
                  <a:lnTo>
                    <a:pt x="203" y="138"/>
                  </a:lnTo>
                  <a:lnTo>
                    <a:pt x="203" y="133"/>
                  </a:lnTo>
                  <a:lnTo>
                    <a:pt x="200" y="127"/>
                  </a:lnTo>
                  <a:lnTo>
                    <a:pt x="200" y="121"/>
                  </a:lnTo>
                  <a:lnTo>
                    <a:pt x="192" y="100"/>
                  </a:lnTo>
                  <a:lnTo>
                    <a:pt x="165" y="18"/>
                  </a:lnTo>
                  <a:lnTo>
                    <a:pt x="160" y="16"/>
                  </a:lnTo>
                  <a:lnTo>
                    <a:pt x="148" y="7"/>
                  </a:lnTo>
                  <a:lnTo>
                    <a:pt x="134" y="1"/>
                  </a:lnTo>
                  <a:lnTo>
                    <a:pt x="129" y="0"/>
                  </a:lnTo>
                  <a:lnTo>
                    <a:pt x="121" y="3"/>
                  </a:lnTo>
                  <a:lnTo>
                    <a:pt x="116" y="10"/>
                  </a:lnTo>
                  <a:lnTo>
                    <a:pt x="110" y="12"/>
                  </a:lnTo>
                  <a:lnTo>
                    <a:pt x="104" y="19"/>
                  </a:lnTo>
                  <a:lnTo>
                    <a:pt x="99" y="22"/>
                  </a:lnTo>
                  <a:lnTo>
                    <a:pt x="92" y="27"/>
                  </a:lnTo>
                  <a:lnTo>
                    <a:pt x="85" y="26"/>
                  </a:lnTo>
                  <a:lnTo>
                    <a:pt x="79" y="20"/>
                  </a:lnTo>
                  <a:lnTo>
                    <a:pt x="74" y="8"/>
                  </a:lnTo>
                  <a:lnTo>
                    <a:pt x="69" y="7"/>
                  </a:lnTo>
                  <a:lnTo>
                    <a:pt x="62" y="8"/>
                  </a:lnTo>
                  <a:lnTo>
                    <a:pt x="34" y="94"/>
                  </a:lnTo>
                  <a:lnTo>
                    <a:pt x="38" y="119"/>
                  </a:lnTo>
                  <a:lnTo>
                    <a:pt x="33" y="129"/>
                  </a:lnTo>
                  <a:lnTo>
                    <a:pt x="30" y="148"/>
                  </a:lnTo>
                  <a:lnTo>
                    <a:pt x="33" y="153"/>
                  </a:lnTo>
                  <a:lnTo>
                    <a:pt x="33" y="167"/>
                  </a:lnTo>
                  <a:lnTo>
                    <a:pt x="38" y="172"/>
                  </a:lnTo>
                  <a:lnTo>
                    <a:pt x="31" y="186"/>
                  </a:lnTo>
                  <a:lnTo>
                    <a:pt x="34" y="190"/>
                  </a:lnTo>
                  <a:lnTo>
                    <a:pt x="24" y="203"/>
                  </a:lnTo>
                  <a:lnTo>
                    <a:pt x="20" y="209"/>
                  </a:lnTo>
                  <a:lnTo>
                    <a:pt x="19" y="215"/>
                  </a:lnTo>
                  <a:lnTo>
                    <a:pt x="18" y="217"/>
                  </a:lnTo>
                  <a:lnTo>
                    <a:pt x="24" y="229"/>
                  </a:lnTo>
                  <a:lnTo>
                    <a:pt x="19" y="226"/>
                  </a:lnTo>
                  <a:lnTo>
                    <a:pt x="16" y="227"/>
                  </a:lnTo>
                  <a:lnTo>
                    <a:pt x="16" y="233"/>
                  </a:lnTo>
                  <a:lnTo>
                    <a:pt x="16" y="240"/>
                  </a:lnTo>
                  <a:lnTo>
                    <a:pt x="11" y="241"/>
                  </a:lnTo>
                  <a:lnTo>
                    <a:pt x="5" y="238"/>
                  </a:lnTo>
                  <a:lnTo>
                    <a:pt x="0" y="245"/>
                  </a:lnTo>
                  <a:lnTo>
                    <a:pt x="1" y="248"/>
                  </a:lnTo>
                  <a:lnTo>
                    <a:pt x="47" y="389"/>
                  </a:lnTo>
                  <a:lnTo>
                    <a:pt x="54" y="407"/>
                  </a:lnTo>
                  <a:lnTo>
                    <a:pt x="54" y="413"/>
                  </a:lnTo>
                  <a:lnTo>
                    <a:pt x="57" y="420"/>
                  </a:lnTo>
                  <a:lnTo>
                    <a:pt x="60" y="425"/>
                  </a:lnTo>
                  <a:lnTo>
                    <a:pt x="65" y="430"/>
                  </a:lnTo>
                  <a:lnTo>
                    <a:pt x="72" y="435"/>
                  </a:lnTo>
                  <a:lnTo>
                    <a:pt x="73" y="440"/>
                  </a:lnTo>
                  <a:lnTo>
                    <a:pt x="79" y="447"/>
                  </a:lnTo>
                  <a:lnTo>
                    <a:pt x="81" y="448"/>
                  </a:lnTo>
                  <a:lnTo>
                    <a:pt x="87" y="441"/>
                  </a:lnTo>
                  <a:lnTo>
                    <a:pt x="89" y="435"/>
                  </a:lnTo>
                  <a:lnTo>
                    <a:pt x="88" y="429"/>
                  </a:lnTo>
                  <a:lnTo>
                    <a:pt x="88" y="422"/>
                  </a:lnTo>
                  <a:lnTo>
                    <a:pt x="93" y="417"/>
                  </a:lnTo>
                  <a:lnTo>
                    <a:pt x="99" y="405"/>
                  </a:lnTo>
                  <a:lnTo>
                    <a:pt x="96" y="399"/>
                  </a:lnTo>
                  <a:lnTo>
                    <a:pt x="104" y="386"/>
                  </a:lnTo>
                  <a:lnTo>
                    <a:pt x="100" y="384"/>
                  </a:lnTo>
                  <a:lnTo>
                    <a:pt x="99" y="379"/>
                  </a:lnTo>
                  <a:lnTo>
                    <a:pt x="102" y="372"/>
                  </a:lnTo>
                  <a:lnTo>
                    <a:pt x="111" y="359"/>
                  </a:lnTo>
                  <a:lnTo>
                    <a:pt x="114" y="370"/>
                  </a:lnTo>
                  <a:lnTo>
                    <a:pt x="114" y="364"/>
                  </a:lnTo>
                  <a:lnTo>
                    <a:pt x="115" y="370"/>
                  </a:lnTo>
                  <a:lnTo>
                    <a:pt x="118" y="364"/>
                  </a:lnTo>
                  <a:lnTo>
                    <a:pt x="119" y="357"/>
                  </a:lnTo>
                  <a:lnTo>
                    <a:pt x="122" y="359"/>
                  </a:lnTo>
                  <a:lnTo>
                    <a:pt x="126" y="371"/>
                  </a:lnTo>
                  <a:lnTo>
                    <a:pt x="129" y="364"/>
                  </a:lnTo>
                  <a:lnTo>
                    <a:pt x="119" y="345"/>
                  </a:lnTo>
                  <a:lnTo>
                    <a:pt x="118" y="348"/>
                  </a:lnTo>
                  <a:lnTo>
                    <a:pt x="118" y="341"/>
                  </a:lnTo>
                  <a:lnTo>
                    <a:pt x="121" y="336"/>
                  </a:lnTo>
                  <a:lnTo>
                    <a:pt x="121" y="343"/>
                  </a:lnTo>
                  <a:lnTo>
                    <a:pt x="129" y="363"/>
                  </a:lnTo>
                  <a:lnTo>
                    <a:pt x="131" y="356"/>
                  </a:lnTo>
                  <a:lnTo>
                    <a:pt x="127" y="349"/>
                  </a:lnTo>
                  <a:lnTo>
                    <a:pt x="129" y="341"/>
                  </a:lnTo>
                  <a:lnTo>
                    <a:pt x="131" y="340"/>
                  </a:lnTo>
                  <a:lnTo>
                    <a:pt x="134" y="347"/>
                  </a:lnTo>
                  <a:lnTo>
                    <a:pt x="133" y="352"/>
                  </a:lnTo>
                  <a:lnTo>
                    <a:pt x="139" y="355"/>
                  </a:lnTo>
                  <a:lnTo>
                    <a:pt x="137" y="343"/>
                  </a:lnTo>
                  <a:lnTo>
                    <a:pt x="137" y="337"/>
                  </a:lnTo>
                  <a:lnTo>
                    <a:pt x="138" y="336"/>
                  </a:lnTo>
                  <a:lnTo>
                    <a:pt x="138" y="341"/>
                  </a:lnTo>
                  <a:lnTo>
                    <a:pt x="139" y="348"/>
                  </a:lnTo>
                  <a:lnTo>
                    <a:pt x="145" y="352"/>
                  </a:lnTo>
                  <a:lnTo>
                    <a:pt x="145" y="345"/>
                  </a:lnTo>
                  <a:lnTo>
                    <a:pt x="145" y="338"/>
                  </a:lnTo>
                  <a:lnTo>
                    <a:pt x="148" y="333"/>
                  </a:lnTo>
                  <a:lnTo>
                    <a:pt x="154" y="333"/>
                  </a:lnTo>
                  <a:lnTo>
                    <a:pt x="161" y="336"/>
                  </a:lnTo>
                  <a:lnTo>
                    <a:pt x="162" y="330"/>
                  </a:lnTo>
                  <a:lnTo>
                    <a:pt x="168" y="322"/>
                  </a:lnTo>
                  <a:lnTo>
                    <a:pt x="165" y="317"/>
                  </a:lnTo>
                  <a:lnTo>
                    <a:pt x="167" y="310"/>
                  </a:lnTo>
                  <a:lnTo>
                    <a:pt x="165" y="303"/>
                  </a:lnTo>
                  <a:lnTo>
                    <a:pt x="167" y="298"/>
                  </a:lnTo>
                  <a:lnTo>
                    <a:pt x="168" y="291"/>
                  </a:lnTo>
                  <a:lnTo>
                    <a:pt x="164" y="284"/>
                  </a:lnTo>
                  <a:lnTo>
                    <a:pt x="173" y="279"/>
                  </a:lnTo>
                  <a:lnTo>
                    <a:pt x="172" y="269"/>
                  </a:lnTo>
                  <a:lnTo>
                    <a:pt x="176" y="275"/>
                  </a:lnTo>
                  <a:lnTo>
                    <a:pt x="175" y="282"/>
                  </a:lnTo>
                  <a:lnTo>
                    <a:pt x="181" y="280"/>
                  </a:lnTo>
                  <a:lnTo>
                    <a:pt x="180" y="287"/>
                  </a:lnTo>
                  <a:lnTo>
                    <a:pt x="177" y="291"/>
                  </a:lnTo>
                  <a:lnTo>
                    <a:pt x="190" y="291"/>
                  </a:lnTo>
                  <a:lnTo>
                    <a:pt x="199" y="295"/>
                  </a:lnTo>
                  <a:lnTo>
                    <a:pt x="195" y="288"/>
                  </a:lnTo>
                  <a:lnTo>
                    <a:pt x="194" y="282"/>
                  </a:lnTo>
                  <a:lnTo>
                    <a:pt x="196" y="275"/>
                  </a:lnTo>
                  <a:lnTo>
                    <a:pt x="195" y="269"/>
                  </a:lnTo>
                  <a:lnTo>
                    <a:pt x="200" y="275"/>
                  </a:lnTo>
                  <a:lnTo>
                    <a:pt x="207" y="269"/>
                  </a:lnTo>
                  <a:lnTo>
                    <a:pt x="206" y="264"/>
                  </a:lnTo>
                  <a:lnTo>
                    <a:pt x="222" y="268"/>
                  </a:lnTo>
                  <a:lnTo>
                    <a:pt x="226" y="275"/>
                  </a:lnTo>
                  <a:lnTo>
                    <a:pt x="229" y="268"/>
                  </a:lnTo>
                  <a:lnTo>
                    <a:pt x="226" y="263"/>
                  </a:lnTo>
                  <a:lnTo>
                    <a:pt x="230" y="260"/>
                  </a:lnTo>
                  <a:lnTo>
                    <a:pt x="232" y="265"/>
                  </a:lnTo>
                  <a:lnTo>
                    <a:pt x="233" y="259"/>
                  </a:lnTo>
                  <a:lnTo>
                    <a:pt x="234" y="265"/>
                  </a:lnTo>
                  <a:lnTo>
                    <a:pt x="236" y="259"/>
                  </a:lnTo>
                  <a:lnTo>
                    <a:pt x="234" y="253"/>
                  </a:lnTo>
                  <a:lnTo>
                    <a:pt x="237" y="246"/>
                  </a:lnTo>
                  <a:lnTo>
                    <a:pt x="242" y="252"/>
                  </a:lnTo>
                  <a:lnTo>
                    <a:pt x="246" y="253"/>
                  </a:lnTo>
                  <a:lnTo>
                    <a:pt x="246" y="246"/>
                  </a:lnTo>
                  <a:lnTo>
                    <a:pt x="253" y="246"/>
                  </a:lnTo>
                  <a:lnTo>
                    <a:pt x="253" y="241"/>
                  </a:lnTo>
                  <a:lnTo>
                    <a:pt x="259" y="238"/>
                  </a:lnTo>
                  <a:lnTo>
                    <a:pt x="259" y="238"/>
                  </a:lnTo>
                  <a:lnTo>
                    <a:pt x="259" y="234"/>
                  </a:lnTo>
                  <a:lnTo>
                    <a:pt x="265" y="236"/>
                  </a:lnTo>
                  <a:lnTo>
                    <a:pt x="261" y="229"/>
                  </a:lnTo>
                  <a:lnTo>
                    <a:pt x="271" y="230"/>
                  </a:lnTo>
                  <a:lnTo>
                    <a:pt x="276" y="225"/>
                  </a:lnTo>
                  <a:lnTo>
                    <a:pt x="283" y="214"/>
                  </a:lnTo>
                  <a:lnTo>
                    <a:pt x="284" y="207"/>
                  </a:lnTo>
                  <a:lnTo>
                    <a:pt x="278" y="202"/>
                  </a:lnTo>
                  <a:lnTo>
                    <a:pt x="279" y="204"/>
                  </a:lnTo>
                  <a:close/>
                  <a:moveTo>
                    <a:pt x="210" y="271"/>
                  </a:moveTo>
                  <a:lnTo>
                    <a:pt x="203" y="283"/>
                  </a:lnTo>
                  <a:lnTo>
                    <a:pt x="204" y="288"/>
                  </a:lnTo>
                  <a:lnTo>
                    <a:pt x="218" y="283"/>
                  </a:lnTo>
                  <a:lnTo>
                    <a:pt x="219" y="276"/>
                  </a:lnTo>
                  <a:lnTo>
                    <a:pt x="213" y="271"/>
                  </a:lnTo>
                  <a:lnTo>
                    <a:pt x="210" y="271"/>
                  </a:lnTo>
                  <a:close/>
                  <a:moveTo>
                    <a:pt x="299" y="206"/>
                  </a:moveTo>
                  <a:lnTo>
                    <a:pt x="299" y="206"/>
                  </a:lnTo>
                  <a:lnTo>
                    <a:pt x="295" y="211"/>
                  </a:lnTo>
                  <a:lnTo>
                    <a:pt x="295" y="218"/>
                  </a:lnTo>
                  <a:lnTo>
                    <a:pt x="298" y="225"/>
                  </a:lnTo>
                  <a:lnTo>
                    <a:pt x="303" y="218"/>
                  </a:lnTo>
                  <a:lnTo>
                    <a:pt x="303" y="213"/>
                  </a:lnTo>
                  <a:lnTo>
                    <a:pt x="299" y="20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9" name="Freeform 38"/>
            <p:cNvSpPr>
              <a:spLocks noEditPoints="1"/>
            </p:cNvSpPr>
            <p:nvPr/>
          </p:nvSpPr>
          <p:spPr bwMode="auto">
            <a:xfrm>
              <a:off x="2836051" y="2250330"/>
              <a:ext cx="557955" cy="491846"/>
            </a:xfrm>
            <a:custGeom>
              <a:avLst/>
              <a:gdLst>
                <a:gd name="T0" fmla="*/ 197 w 439"/>
                <a:gd name="T1" fmla="*/ 348 h 387"/>
                <a:gd name="T2" fmla="*/ 194 w 439"/>
                <a:gd name="T3" fmla="*/ 333 h 387"/>
                <a:gd name="T4" fmla="*/ 256 w 439"/>
                <a:gd name="T5" fmla="*/ 370 h 387"/>
                <a:gd name="T6" fmla="*/ 406 w 439"/>
                <a:gd name="T7" fmla="*/ 276 h 387"/>
                <a:gd name="T8" fmla="*/ 438 w 439"/>
                <a:gd name="T9" fmla="*/ 360 h 387"/>
                <a:gd name="T10" fmla="*/ 405 w 439"/>
                <a:gd name="T11" fmla="*/ 343 h 387"/>
                <a:gd name="T12" fmla="*/ 378 w 439"/>
                <a:gd name="T13" fmla="*/ 325 h 387"/>
                <a:gd name="T14" fmla="*/ 390 w 439"/>
                <a:gd name="T15" fmla="*/ 315 h 387"/>
                <a:gd name="T16" fmla="*/ 404 w 439"/>
                <a:gd name="T17" fmla="*/ 301 h 387"/>
                <a:gd name="T18" fmla="*/ 386 w 439"/>
                <a:gd name="T19" fmla="*/ 284 h 387"/>
                <a:gd name="T20" fmla="*/ 368 w 439"/>
                <a:gd name="T21" fmla="*/ 292 h 387"/>
                <a:gd name="T22" fmla="*/ 378 w 439"/>
                <a:gd name="T23" fmla="*/ 271 h 387"/>
                <a:gd name="T24" fmla="*/ 355 w 439"/>
                <a:gd name="T25" fmla="*/ 278 h 387"/>
                <a:gd name="T26" fmla="*/ 313 w 439"/>
                <a:gd name="T27" fmla="*/ 272 h 387"/>
                <a:gd name="T28" fmla="*/ 348 w 439"/>
                <a:gd name="T29" fmla="*/ 257 h 387"/>
                <a:gd name="T30" fmla="*/ 373 w 439"/>
                <a:gd name="T31" fmla="*/ 268 h 387"/>
                <a:gd name="T32" fmla="*/ 386 w 439"/>
                <a:gd name="T33" fmla="*/ 264 h 387"/>
                <a:gd name="T34" fmla="*/ 374 w 439"/>
                <a:gd name="T35" fmla="*/ 240 h 387"/>
                <a:gd name="T36" fmla="*/ 364 w 439"/>
                <a:gd name="T37" fmla="*/ 196 h 387"/>
                <a:gd name="T38" fmla="*/ 211 w 439"/>
                <a:gd name="T39" fmla="*/ 192 h 387"/>
                <a:gd name="T40" fmla="*/ 216 w 439"/>
                <a:gd name="T41" fmla="*/ 167 h 387"/>
                <a:gd name="T42" fmla="*/ 221 w 439"/>
                <a:gd name="T43" fmla="*/ 141 h 387"/>
                <a:gd name="T44" fmla="*/ 225 w 439"/>
                <a:gd name="T45" fmla="*/ 121 h 387"/>
                <a:gd name="T46" fmla="*/ 240 w 439"/>
                <a:gd name="T47" fmla="*/ 94 h 387"/>
                <a:gd name="T48" fmla="*/ 240 w 439"/>
                <a:gd name="T49" fmla="*/ 83 h 387"/>
                <a:gd name="T50" fmla="*/ 260 w 439"/>
                <a:gd name="T51" fmla="*/ 66 h 387"/>
                <a:gd name="T52" fmla="*/ 241 w 439"/>
                <a:gd name="T53" fmla="*/ 50 h 387"/>
                <a:gd name="T54" fmla="*/ 239 w 439"/>
                <a:gd name="T55" fmla="*/ 39 h 387"/>
                <a:gd name="T56" fmla="*/ 241 w 439"/>
                <a:gd name="T57" fmla="*/ 12 h 387"/>
                <a:gd name="T58" fmla="*/ 233 w 439"/>
                <a:gd name="T59" fmla="*/ 0 h 387"/>
                <a:gd name="T60" fmla="*/ 19 w 439"/>
                <a:gd name="T61" fmla="*/ 126 h 387"/>
                <a:gd name="T62" fmla="*/ 33 w 439"/>
                <a:gd name="T63" fmla="*/ 163 h 387"/>
                <a:gd name="T64" fmla="*/ 48 w 439"/>
                <a:gd name="T65" fmla="*/ 194 h 387"/>
                <a:gd name="T66" fmla="*/ 48 w 439"/>
                <a:gd name="T67" fmla="*/ 223 h 387"/>
                <a:gd name="T68" fmla="*/ 37 w 439"/>
                <a:gd name="T69" fmla="*/ 261 h 387"/>
                <a:gd name="T70" fmla="*/ 30 w 439"/>
                <a:gd name="T71" fmla="*/ 305 h 387"/>
                <a:gd name="T72" fmla="*/ 25 w 439"/>
                <a:gd name="T73" fmla="*/ 321 h 387"/>
                <a:gd name="T74" fmla="*/ 68 w 439"/>
                <a:gd name="T75" fmla="*/ 322 h 387"/>
                <a:gd name="T76" fmla="*/ 77 w 439"/>
                <a:gd name="T77" fmla="*/ 309 h 387"/>
                <a:gd name="T78" fmla="*/ 82 w 439"/>
                <a:gd name="T79" fmla="*/ 324 h 387"/>
                <a:gd name="T80" fmla="*/ 156 w 439"/>
                <a:gd name="T81" fmla="*/ 344 h 387"/>
                <a:gd name="T82" fmla="*/ 167 w 439"/>
                <a:gd name="T83" fmla="*/ 324 h 387"/>
                <a:gd name="T84" fmla="*/ 194 w 439"/>
                <a:gd name="T85" fmla="*/ 321 h 387"/>
                <a:gd name="T86" fmla="*/ 221 w 439"/>
                <a:gd name="T87" fmla="*/ 330 h 387"/>
                <a:gd name="T88" fmla="*/ 247 w 439"/>
                <a:gd name="T89" fmla="*/ 337 h 387"/>
                <a:gd name="T90" fmla="*/ 251 w 439"/>
                <a:gd name="T91" fmla="*/ 352 h 387"/>
                <a:gd name="T92" fmla="*/ 270 w 439"/>
                <a:gd name="T93" fmla="*/ 370 h 387"/>
                <a:gd name="T94" fmla="*/ 302 w 439"/>
                <a:gd name="T95" fmla="*/ 375 h 387"/>
                <a:gd name="T96" fmla="*/ 320 w 439"/>
                <a:gd name="T97" fmla="*/ 355 h 387"/>
                <a:gd name="T98" fmla="*/ 336 w 439"/>
                <a:gd name="T99" fmla="*/ 376 h 387"/>
                <a:gd name="T100" fmla="*/ 352 w 439"/>
                <a:gd name="T101" fmla="*/ 356 h 387"/>
                <a:gd name="T102" fmla="*/ 360 w 439"/>
                <a:gd name="T103" fmla="*/ 340 h 387"/>
                <a:gd name="T104" fmla="*/ 378 w 439"/>
                <a:gd name="T105" fmla="*/ 352 h 387"/>
                <a:gd name="T106" fmla="*/ 402 w 439"/>
                <a:gd name="T107" fmla="*/ 363 h 387"/>
                <a:gd name="T108" fmla="*/ 412 w 439"/>
                <a:gd name="T109" fmla="*/ 375 h 387"/>
                <a:gd name="T110" fmla="*/ 429 w 439"/>
                <a:gd name="T111" fmla="*/ 379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39" h="387">
                  <a:moveTo>
                    <a:pt x="194" y="333"/>
                  </a:moveTo>
                  <a:lnTo>
                    <a:pt x="180" y="337"/>
                  </a:lnTo>
                  <a:lnTo>
                    <a:pt x="184" y="341"/>
                  </a:lnTo>
                  <a:lnTo>
                    <a:pt x="191" y="344"/>
                  </a:lnTo>
                  <a:lnTo>
                    <a:pt x="197" y="348"/>
                  </a:lnTo>
                  <a:lnTo>
                    <a:pt x="203" y="345"/>
                  </a:lnTo>
                  <a:lnTo>
                    <a:pt x="207" y="340"/>
                  </a:lnTo>
                  <a:lnTo>
                    <a:pt x="207" y="340"/>
                  </a:lnTo>
                  <a:lnTo>
                    <a:pt x="206" y="339"/>
                  </a:lnTo>
                  <a:lnTo>
                    <a:pt x="194" y="333"/>
                  </a:lnTo>
                  <a:close/>
                  <a:moveTo>
                    <a:pt x="251" y="355"/>
                  </a:moveTo>
                  <a:lnTo>
                    <a:pt x="245" y="362"/>
                  </a:lnTo>
                  <a:lnTo>
                    <a:pt x="244" y="364"/>
                  </a:lnTo>
                  <a:lnTo>
                    <a:pt x="251" y="368"/>
                  </a:lnTo>
                  <a:lnTo>
                    <a:pt x="256" y="370"/>
                  </a:lnTo>
                  <a:lnTo>
                    <a:pt x="258" y="368"/>
                  </a:lnTo>
                  <a:lnTo>
                    <a:pt x="256" y="362"/>
                  </a:lnTo>
                  <a:lnTo>
                    <a:pt x="251" y="355"/>
                  </a:lnTo>
                  <a:close/>
                  <a:moveTo>
                    <a:pt x="413" y="271"/>
                  </a:moveTo>
                  <a:lnTo>
                    <a:pt x="406" y="276"/>
                  </a:lnTo>
                  <a:lnTo>
                    <a:pt x="405" y="279"/>
                  </a:lnTo>
                  <a:lnTo>
                    <a:pt x="412" y="276"/>
                  </a:lnTo>
                  <a:lnTo>
                    <a:pt x="413" y="271"/>
                  </a:lnTo>
                  <a:close/>
                  <a:moveTo>
                    <a:pt x="439" y="362"/>
                  </a:moveTo>
                  <a:lnTo>
                    <a:pt x="438" y="360"/>
                  </a:lnTo>
                  <a:lnTo>
                    <a:pt x="432" y="357"/>
                  </a:lnTo>
                  <a:lnTo>
                    <a:pt x="429" y="352"/>
                  </a:lnTo>
                  <a:lnTo>
                    <a:pt x="424" y="348"/>
                  </a:lnTo>
                  <a:lnTo>
                    <a:pt x="412" y="347"/>
                  </a:lnTo>
                  <a:lnTo>
                    <a:pt x="405" y="343"/>
                  </a:lnTo>
                  <a:lnTo>
                    <a:pt x="397" y="344"/>
                  </a:lnTo>
                  <a:lnTo>
                    <a:pt x="394" y="337"/>
                  </a:lnTo>
                  <a:lnTo>
                    <a:pt x="387" y="334"/>
                  </a:lnTo>
                  <a:lnTo>
                    <a:pt x="381" y="332"/>
                  </a:lnTo>
                  <a:lnTo>
                    <a:pt x="378" y="325"/>
                  </a:lnTo>
                  <a:lnTo>
                    <a:pt x="383" y="324"/>
                  </a:lnTo>
                  <a:lnTo>
                    <a:pt x="382" y="318"/>
                  </a:lnTo>
                  <a:lnTo>
                    <a:pt x="389" y="318"/>
                  </a:lnTo>
                  <a:lnTo>
                    <a:pt x="394" y="321"/>
                  </a:lnTo>
                  <a:lnTo>
                    <a:pt x="390" y="315"/>
                  </a:lnTo>
                  <a:lnTo>
                    <a:pt x="387" y="310"/>
                  </a:lnTo>
                  <a:lnTo>
                    <a:pt x="394" y="303"/>
                  </a:lnTo>
                  <a:lnTo>
                    <a:pt x="400" y="305"/>
                  </a:lnTo>
                  <a:lnTo>
                    <a:pt x="402" y="307"/>
                  </a:lnTo>
                  <a:lnTo>
                    <a:pt x="404" y="301"/>
                  </a:lnTo>
                  <a:lnTo>
                    <a:pt x="404" y="294"/>
                  </a:lnTo>
                  <a:lnTo>
                    <a:pt x="398" y="291"/>
                  </a:lnTo>
                  <a:lnTo>
                    <a:pt x="398" y="284"/>
                  </a:lnTo>
                  <a:lnTo>
                    <a:pt x="396" y="278"/>
                  </a:lnTo>
                  <a:lnTo>
                    <a:pt x="386" y="284"/>
                  </a:lnTo>
                  <a:lnTo>
                    <a:pt x="386" y="291"/>
                  </a:lnTo>
                  <a:lnTo>
                    <a:pt x="383" y="297"/>
                  </a:lnTo>
                  <a:lnTo>
                    <a:pt x="378" y="297"/>
                  </a:lnTo>
                  <a:lnTo>
                    <a:pt x="374" y="291"/>
                  </a:lnTo>
                  <a:lnTo>
                    <a:pt x="368" y="292"/>
                  </a:lnTo>
                  <a:lnTo>
                    <a:pt x="363" y="288"/>
                  </a:lnTo>
                  <a:lnTo>
                    <a:pt x="363" y="286"/>
                  </a:lnTo>
                  <a:lnTo>
                    <a:pt x="377" y="279"/>
                  </a:lnTo>
                  <a:lnTo>
                    <a:pt x="379" y="272"/>
                  </a:lnTo>
                  <a:lnTo>
                    <a:pt x="378" y="271"/>
                  </a:lnTo>
                  <a:lnTo>
                    <a:pt x="371" y="275"/>
                  </a:lnTo>
                  <a:lnTo>
                    <a:pt x="371" y="269"/>
                  </a:lnTo>
                  <a:lnTo>
                    <a:pt x="367" y="275"/>
                  </a:lnTo>
                  <a:lnTo>
                    <a:pt x="360" y="272"/>
                  </a:lnTo>
                  <a:lnTo>
                    <a:pt x="355" y="278"/>
                  </a:lnTo>
                  <a:lnTo>
                    <a:pt x="350" y="280"/>
                  </a:lnTo>
                  <a:lnTo>
                    <a:pt x="331" y="282"/>
                  </a:lnTo>
                  <a:lnTo>
                    <a:pt x="321" y="282"/>
                  </a:lnTo>
                  <a:lnTo>
                    <a:pt x="314" y="279"/>
                  </a:lnTo>
                  <a:lnTo>
                    <a:pt x="313" y="272"/>
                  </a:lnTo>
                  <a:lnTo>
                    <a:pt x="318" y="267"/>
                  </a:lnTo>
                  <a:lnTo>
                    <a:pt x="327" y="253"/>
                  </a:lnTo>
                  <a:lnTo>
                    <a:pt x="333" y="252"/>
                  </a:lnTo>
                  <a:lnTo>
                    <a:pt x="341" y="253"/>
                  </a:lnTo>
                  <a:lnTo>
                    <a:pt x="348" y="257"/>
                  </a:lnTo>
                  <a:lnTo>
                    <a:pt x="354" y="263"/>
                  </a:lnTo>
                  <a:lnTo>
                    <a:pt x="360" y="263"/>
                  </a:lnTo>
                  <a:lnTo>
                    <a:pt x="364" y="264"/>
                  </a:lnTo>
                  <a:lnTo>
                    <a:pt x="367" y="263"/>
                  </a:lnTo>
                  <a:lnTo>
                    <a:pt x="373" y="268"/>
                  </a:lnTo>
                  <a:lnTo>
                    <a:pt x="379" y="269"/>
                  </a:lnTo>
                  <a:lnTo>
                    <a:pt x="381" y="268"/>
                  </a:lnTo>
                  <a:lnTo>
                    <a:pt x="382" y="269"/>
                  </a:lnTo>
                  <a:lnTo>
                    <a:pt x="389" y="267"/>
                  </a:lnTo>
                  <a:lnTo>
                    <a:pt x="386" y="264"/>
                  </a:lnTo>
                  <a:lnTo>
                    <a:pt x="382" y="261"/>
                  </a:lnTo>
                  <a:lnTo>
                    <a:pt x="378" y="256"/>
                  </a:lnTo>
                  <a:lnTo>
                    <a:pt x="379" y="253"/>
                  </a:lnTo>
                  <a:lnTo>
                    <a:pt x="375" y="246"/>
                  </a:lnTo>
                  <a:lnTo>
                    <a:pt x="374" y="240"/>
                  </a:lnTo>
                  <a:lnTo>
                    <a:pt x="364" y="232"/>
                  </a:lnTo>
                  <a:lnTo>
                    <a:pt x="360" y="226"/>
                  </a:lnTo>
                  <a:lnTo>
                    <a:pt x="358" y="219"/>
                  </a:lnTo>
                  <a:lnTo>
                    <a:pt x="360" y="209"/>
                  </a:lnTo>
                  <a:lnTo>
                    <a:pt x="364" y="196"/>
                  </a:lnTo>
                  <a:lnTo>
                    <a:pt x="366" y="190"/>
                  </a:lnTo>
                  <a:lnTo>
                    <a:pt x="366" y="188"/>
                  </a:lnTo>
                  <a:lnTo>
                    <a:pt x="287" y="195"/>
                  </a:lnTo>
                  <a:lnTo>
                    <a:pt x="206" y="199"/>
                  </a:lnTo>
                  <a:lnTo>
                    <a:pt x="211" y="192"/>
                  </a:lnTo>
                  <a:lnTo>
                    <a:pt x="207" y="187"/>
                  </a:lnTo>
                  <a:lnTo>
                    <a:pt x="209" y="180"/>
                  </a:lnTo>
                  <a:lnTo>
                    <a:pt x="205" y="173"/>
                  </a:lnTo>
                  <a:lnTo>
                    <a:pt x="213" y="172"/>
                  </a:lnTo>
                  <a:lnTo>
                    <a:pt x="216" y="167"/>
                  </a:lnTo>
                  <a:lnTo>
                    <a:pt x="210" y="161"/>
                  </a:lnTo>
                  <a:lnTo>
                    <a:pt x="217" y="160"/>
                  </a:lnTo>
                  <a:lnTo>
                    <a:pt x="214" y="148"/>
                  </a:lnTo>
                  <a:lnTo>
                    <a:pt x="220" y="142"/>
                  </a:lnTo>
                  <a:lnTo>
                    <a:pt x="221" y="141"/>
                  </a:lnTo>
                  <a:lnTo>
                    <a:pt x="216" y="140"/>
                  </a:lnTo>
                  <a:lnTo>
                    <a:pt x="222" y="136"/>
                  </a:lnTo>
                  <a:lnTo>
                    <a:pt x="224" y="130"/>
                  </a:lnTo>
                  <a:lnTo>
                    <a:pt x="229" y="123"/>
                  </a:lnTo>
                  <a:lnTo>
                    <a:pt x="225" y="121"/>
                  </a:lnTo>
                  <a:lnTo>
                    <a:pt x="228" y="114"/>
                  </a:lnTo>
                  <a:lnTo>
                    <a:pt x="233" y="112"/>
                  </a:lnTo>
                  <a:lnTo>
                    <a:pt x="247" y="96"/>
                  </a:lnTo>
                  <a:lnTo>
                    <a:pt x="247" y="95"/>
                  </a:lnTo>
                  <a:lnTo>
                    <a:pt x="240" y="94"/>
                  </a:lnTo>
                  <a:lnTo>
                    <a:pt x="247" y="92"/>
                  </a:lnTo>
                  <a:lnTo>
                    <a:pt x="247" y="89"/>
                  </a:lnTo>
                  <a:lnTo>
                    <a:pt x="252" y="83"/>
                  </a:lnTo>
                  <a:lnTo>
                    <a:pt x="245" y="84"/>
                  </a:lnTo>
                  <a:lnTo>
                    <a:pt x="240" y="83"/>
                  </a:lnTo>
                  <a:lnTo>
                    <a:pt x="243" y="77"/>
                  </a:lnTo>
                  <a:lnTo>
                    <a:pt x="249" y="75"/>
                  </a:lnTo>
                  <a:lnTo>
                    <a:pt x="255" y="68"/>
                  </a:lnTo>
                  <a:lnTo>
                    <a:pt x="259" y="68"/>
                  </a:lnTo>
                  <a:lnTo>
                    <a:pt x="260" y="66"/>
                  </a:lnTo>
                  <a:lnTo>
                    <a:pt x="259" y="65"/>
                  </a:lnTo>
                  <a:lnTo>
                    <a:pt x="252" y="64"/>
                  </a:lnTo>
                  <a:lnTo>
                    <a:pt x="251" y="58"/>
                  </a:lnTo>
                  <a:lnTo>
                    <a:pt x="245" y="56"/>
                  </a:lnTo>
                  <a:lnTo>
                    <a:pt x="241" y="50"/>
                  </a:lnTo>
                  <a:lnTo>
                    <a:pt x="243" y="49"/>
                  </a:lnTo>
                  <a:lnTo>
                    <a:pt x="248" y="50"/>
                  </a:lnTo>
                  <a:lnTo>
                    <a:pt x="244" y="45"/>
                  </a:lnTo>
                  <a:lnTo>
                    <a:pt x="249" y="38"/>
                  </a:lnTo>
                  <a:lnTo>
                    <a:pt x="239" y="39"/>
                  </a:lnTo>
                  <a:lnTo>
                    <a:pt x="236" y="35"/>
                  </a:lnTo>
                  <a:lnTo>
                    <a:pt x="244" y="29"/>
                  </a:lnTo>
                  <a:lnTo>
                    <a:pt x="236" y="25"/>
                  </a:lnTo>
                  <a:lnTo>
                    <a:pt x="236" y="18"/>
                  </a:lnTo>
                  <a:lnTo>
                    <a:pt x="241" y="12"/>
                  </a:lnTo>
                  <a:lnTo>
                    <a:pt x="240" y="7"/>
                  </a:lnTo>
                  <a:lnTo>
                    <a:pt x="236" y="6"/>
                  </a:lnTo>
                  <a:lnTo>
                    <a:pt x="229" y="10"/>
                  </a:lnTo>
                  <a:lnTo>
                    <a:pt x="230" y="3"/>
                  </a:lnTo>
                  <a:lnTo>
                    <a:pt x="233" y="0"/>
                  </a:lnTo>
                  <a:lnTo>
                    <a:pt x="100" y="7"/>
                  </a:lnTo>
                  <a:lnTo>
                    <a:pt x="0" y="11"/>
                  </a:lnTo>
                  <a:lnTo>
                    <a:pt x="4" y="110"/>
                  </a:lnTo>
                  <a:lnTo>
                    <a:pt x="15" y="119"/>
                  </a:lnTo>
                  <a:lnTo>
                    <a:pt x="19" y="126"/>
                  </a:lnTo>
                  <a:lnTo>
                    <a:pt x="23" y="138"/>
                  </a:lnTo>
                  <a:lnTo>
                    <a:pt x="22" y="148"/>
                  </a:lnTo>
                  <a:lnTo>
                    <a:pt x="27" y="154"/>
                  </a:lnTo>
                  <a:lnTo>
                    <a:pt x="30" y="161"/>
                  </a:lnTo>
                  <a:lnTo>
                    <a:pt x="33" y="163"/>
                  </a:lnTo>
                  <a:lnTo>
                    <a:pt x="36" y="168"/>
                  </a:lnTo>
                  <a:lnTo>
                    <a:pt x="36" y="175"/>
                  </a:lnTo>
                  <a:lnTo>
                    <a:pt x="46" y="187"/>
                  </a:lnTo>
                  <a:lnTo>
                    <a:pt x="48" y="188"/>
                  </a:lnTo>
                  <a:lnTo>
                    <a:pt x="48" y="194"/>
                  </a:lnTo>
                  <a:lnTo>
                    <a:pt x="49" y="200"/>
                  </a:lnTo>
                  <a:lnTo>
                    <a:pt x="46" y="206"/>
                  </a:lnTo>
                  <a:lnTo>
                    <a:pt x="49" y="211"/>
                  </a:lnTo>
                  <a:lnTo>
                    <a:pt x="46" y="217"/>
                  </a:lnTo>
                  <a:lnTo>
                    <a:pt x="48" y="223"/>
                  </a:lnTo>
                  <a:lnTo>
                    <a:pt x="44" y="230"/>
                  </a:lnTo>
                  <a:lnTo>
                    <a:pt x="42" y="237"/>
                  </a:lnTo>
                  <a:lnTo>
                    <a:pt x="38" y="242"/>
                  </a:lnTo>
                  <a:lnTo>
                    <a:pt x="36" y="249"/>
                  </a:lnTo>
                  <a:lnTo>
                    <a:pt x="37" y="261"/>
                  </a:lnTo>
                  <a:lnTo>
                    <a:pt x="33" y="268"/>
                  </a:lnTo>
                  <a:lnTo>
                    <a:pt x="36" y="275"/>
                  </a:lnTo>
                  <a:lnTo>
                    <a:pt x="38" y="291"/>
                  </a:lnTo>
                  <a:lnTo>
                    <a:pt x="37" y="298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3" y="311"/>
                  </a:lnTo>
                  <a:lnTo>
                    <a:pt x="30" y="318"/>
                  </a:lnTo>
                  <a:lnTo>
                    <a:pt x="25" y="321"/>
                  </a:lnTo>
                  <a:lnTo>
                    <a:pt x="23" y="328"/>
                  </a:lnTo>
                  <a:lnTo>
                    <a:pt x="30" y="333"/>
                  </a:lnTo>
                  <a:lnTo>
                    <a:pt x="36" y="329"/>
                  </a:lnTo>
                  <a:lnTo>
                    <a:pt x="65" y="325"/>
                  </a:lnTo>
                  <a:lnTo>
                    <a:pt x="68" y="322"/>
                  </a:lnTo>
                  <a:lnTo>
                    <a:pt x="63" y="318"/>
                  </a:lnTo>
                  <a:lnTo>
                    <a:pt x="68" y="313"/>
                  </a:lnTo>
                  <a:lnTo>
                    <a:pt x="69" y="297"/>
                  </a:lnTo>
                  <a:lnTo>
                    <a:pt x="75" y="303"/>
                  </a:lnTo>
                  <a:lnTo>
                    <a:pt x="77" y="309"/>
                  </a:lnTo>
                  <a:lnTo>
                    <a:pt x="77" y="315"/>
                  </a:lnTo>
                  <a:lnTo>
                    <a:pt x="71" y="318"/>
                  </a:lnTo>
                  <a:lnTo>
                    <a:pt x="69" y="321"/>
                  </a:lnTo>
                  <a:lnTo>
                    <a:pt x="75" y="324"/>
                  </a:lnTo>
                  <a:lnTo>
                    <a:pt x="82" y="324"/>
                  </a:lnTo>
                  <a:lnTo>
                    <a:pt x="95" y="328"/>
                  </a:lnTo>
                  <a:lnTo>
                    <a:pt x="107" y="332"/>
                  </a:lnTo>
                  <a:lnTo>
                    <a:pt x="114" y="336"/>
                  </a:lnTo>
                  <a:lnTo>
                    <a:pt x="125" y="340"/>
                  </a:lnTo>
                  <a:lnTo>
                    <a:pt x="156" y="344"/>
                  </a:lnTo>
                  <a:lnTo>
                    <a:pt x="161" y="344"/>
                  </a:lnTo>
                  <a:lnTo>
                    <a:pt x="171" y="339"/>
                  </a:lnTo>
                  <a:lnTo>
                    <a:pt x="176" y="339"/>
                  </a:lnTo>
                  <a:lnTo>
                    <a:pt x="172" y="329"/>
                  </a:lnTo>
                  <a:lnTo>
                    <a:pt x="167" y="324"/>
                  </a:lnTo>
                  <a:lnTo>
                    <a:pt x="174" y="324"/>
                  </a:lnTo>
                  <a:lnTo>
                    <a:pt x="175" y="321"/>
                  </a:lnTo>
                  <a:lnTo>
                    <a:pt x="182" y="318"/>
                  </a:lnTo>
                  <a:lnTo>
                    <a:pt x="195" y="314"/>
                  </a:lnTo>
                  <a:lnTo>
                    <a:pt x="194" y="321"/>
                  </a:lnTo>
                  <a:lnTo>
                    <a:pt x="194" y="324"/>
                  </a:lnTo>
                  <a:lnTo>
                    <a:pt x="201" y="322"/>
                  </a:lnTo>
                  <a:lnTo>
                    <a:pt x="213" y="321"/>
                  </a:lnTo>
                  <a:lnTo>
                    <a:pt x="214" y="328"/>
                  </a:lnTo>
                  <a:lnTo>
                    <a:pt x="221" y="330"/>
                  </a:lnTo>
                  <a:lnTo>
                    <a:pt x="224" y="340"/>
                  </a:lnTo>
                  <a:lnTo>
                    <a:pt x="229" y="340"/>
                  </a:lnTo>
                  <a:lnTo>
                    <a:pt x="241" y="344"/>
                  </a:lnTo>
                  <a:lnTo>
                    <a:pt x="245" y="339"/>
                  </a:lnTo>
                  <a:lnTo>
                    <a:pt x="247" y="337"/>
                  </a:lnTo>
                  <a:lnTo>
                    <a:pt x="247" y="333"/>
                  </a:lnTo>
                  <a:lnTo>
                    <a:pt x="248" y="339"/>
                  </a:lnTo>
                  <a:lnTo>
                    <a:pt x="247" y="340"/>
                  </a:lnTo>
                  <a:lnTo>
                    <a:pt x="247" y="345"/>
                  </a:lnTo>
                  <a:lnTo>
                    <a:pt x="251" y="352"/>
                  </a:lnTo>
                  <a:lnTo>
                    <a:pt x="258" y="356"/>
                  </a:lnTo>
                  <a:lnTo>
                    <a:pt x="260" y="363"/>
                  </a:lnTo>
                  <a:lnTo>
                    <a:pt x="259" y="368"/>
                  </a:lnTo>
                  <a:lnTo>
                    <a:pt x="263" y="371"/>
                  </a:lnTo>
                  <a:lnTo>
                    <a:pt x="270" y="370"/>
                  </a:lnTo>
                  <a:lnTo>
                    <a:pt x="282" y="376"/>
                  </a:lnTo>
                  <a:lnTo>
                    <a:pt x="289" y="374"/>
                  </a:lnTo>
                  <a:lnTo>
                    <a:pt x="290" y="374"/>
                  </a:lnTo>
                  <a:lnTo>
                    <a:pt x="297" y="378"/>
                  </a:lnTo>
                  <a:lnTo>
                    <a:pt x="302" y="375"/>
                  </a:lnTo>
                  <a:lnTo>
                    <a:pt x="302" y="366"/>
                  </a:lnTo>
                  <a:lnTo>
                    <a:pt x="304" y="360"/>
                  </a:lnTo>
                  <a:lnTo>
                    <a:pt x="310" y="359"/>
                  </a:lnTo>
                  <a:lnTo>
                    <a:pt x="316" y="356"/>
                  </a:lnTo>
                  <a:lnTo>
                    <a:pt x="320" y="355"/>
                  </a:lnTo>
                  <a:lnTo>
                    <a:pt x="321" y="362"/>
                  </a:lnTo>
                  <a:lnTo>
                    <a:pt x="328" y="360"/>
                  </a:lnTo>
                  <a:lnTo>
                    <a:pt x="335" y="362"/>
                  </a:lnTo>
                  <a:lnTo>
                    <a:pt x="333" y="371"/>
                  </a:lnTo>
                  <a:lnTo>
                    <a:pt x="336" y="376"/>
                  </a:lnTo>
                  <a:lnTo>
                    <a:pt x="341" y="375"/>
                  </a:lnTo>
                  <a:lnTo>
                    <a:pt x="348" y="370"/>
                  </a:lnTo>
                  <a:lnTo>
                    <a:pt x="351" y="364"/>
                  </a:lnTo>
                  <a:lnTo>
                    <a:pt x="347" y="357"/>
                  </a:lnTo>
                  <a:lnTo>
                    <a:pt x="352" y="356"/>
                  </a:lnTo>
                  <a:lnTo>
                    <a:pt x="351" y="344"/>
                  </a:lnTo>
                  <a:lnTo>
                    <a:pt x="339" y="337"/>
                  </a:lnTo>
                  <a:lnTo>
                    <a:pt x="337" y="330"/>
                  </a:lnTo>
                  <a:lnTo>
                    <a:pt x="337" y="330"/>
                  </a:lnTo>
                  <a:lnTo>
                    <a:pt x="360" y="340"/>
                  </a:lnTo>
                  <a:lnTo>
                    <a:pt x="366" y="340"/>
                  </a:lnTo>
                  <a:lnTo>
                    <a:pt x="373" y="344"/>
                  </a:lnTo>
                  <a:lnTo>
                    <a:pt x="375" y="345"/>
                  </a:lnTo>
                  <a:lnTo>
                    <a:pt x="371" y="352"/>
                  </a:lnTo>
                  <a:lnTo>
                    <a:pt x="378" y="352"/>
                  </a:lnTo>
                  <a:lnTo>
                    <a:pt x="383" y="351"/>
                  </a:lnTo>
                  <a:lnTo>
                    <a:pt x="387" y="357"/>
                  </a:lnTo>
                  <a:lnTo>
                    <a:pt x="394" y="359"/>
                  </a:lnTo>
                  <a:lnTo>
                    <a:pt x="401" y="356"/>
                  </a:lnTo>
                  <a:lnTo>
                    <a:pt x="402" y="363"/>
                  </a:lnTo>
                  <a:lnTo>
                    <a:pt x="406" y="370"/>
                  </a:lnTo>
                  <a:lnTo>
                    <a:pt x="413" y="371"/>
                  </a:lnTo>
                  <a:lnTo>
                    <a:pt x="413" y="363"/>
                  </a:lnTo>
                  <a:lnTo>
                    <a:pt x="416" y="370"/>
                  </a:lnTo>
                  <a:lnTo>
                    <a:pt x="412" y="375"/>
                  </a:lnTo>
                  <a:lnTo>
                    <a:pt x="408" y="387"/>
                  </a:lnTo>
                  <a:lnTo>
                    <a:pt x="413" y="382"/>
                  </a:lnTo>
                  <a:lnTo>
                    <a:pt x="416" y="376"/>
                  </a:lnTo>
                  <a:lnTo>
                    <a:pt x="421" y="370"/>
                  </a:lnTo>
                  <a:lnTo>
                    <a:pt x="429" y="379"/>
                  </a:lnTo>
                  <a:lnTo>
                    <a:pt x="431" y="374"/>
                  </a:lnTo>
                  <a:lnTo>
                    <a:pt x="433" y="367"/>
                  </a:lnTo>
                  <a:lnTo>
                    <a:pt x="432" y="363"/>
                  </a:lnTo>
                  <a:lnTo>
                    <a:pt x="439" y="36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3277655" y="1430586"/>
              <a:ext cx="710004" cy="375496"/>
            </a:xfrm>
            <a:custGeom>
              <a:avLst/>
              <a:gdLst>
                <a:gd name="T0" fmla="*/ 515 w 559"/>
                <a:gd name="T1" fmla="*/ 93 h 295"/>
                <a:gd name="T2" fmla="*/ 502 w 559"/>
                <a:gd name="T3" fmla="*/ 62 h 295"/>
                <a:gd name="T4" fmla="*/ 500 w 559"/>
                <a:gd name="T5" fmla="*/ 47 h 295"/>
                <a:gd name="T6" fmla="*/ 482 w 559"/>
                <a:gd name="T7" fmla="*/ 36 h 295"/>
                <a:gd name="T8" fmla="*/ 464 w 559"/>
                <a:gd name="T9" fmla="*/ 23 h 295"/>
                <a:gd name="T10" fmla="*/ 448 w 559"/>
                <a:gd name="T11" fmla="*/ 35 h 295"/>
                <a:gd name="T12" fmla="*/ 428 w 559"/>
                <a:gd name="T13" fmla="*/ 31 h 295"/>
                <a:gd name="T14" fmla="*/ 412 w 559"/>
                <a:gd name="T15" fmla="*/ 38 h 295"/>
                <a:gd name="T16" fmla="*/ 383 w 559"/>
                <a:gd name="T17" fmla="*/ 28 h 295"/>
                <a:gd name="T18" fmla="*/ 363 w 559"/>
                <a:gd name="T19" fmla="*/ 8 h 295"/>
                <a:gd name="T20" fmla="*/ 332 w 559"/>
                <a:gd name="T21" fmla="*/ 0 h 295"/>
                <a:gd name="T22" fmla="*/ 325 w 559"/>
                <a:gd name="T23" fmla="*/ 16 h 295"/>
                <a:gd name="T24" fmla="*/ 326 w 559"/>
                <a:gd name="T25" fmla="*/ 35 h 295"/>
                <a:gd name="T26" fmla="*/ 294 w 559"/>
                <a:gd name="T27" fmla="*/ 43 h 295"/>
                <a:gd name="T28" fmla="*/ 283 w 559"/>
                <a:gd name="T29" fmla="*/ 52 h 295"/>
                <a:gd name="T30" fmla="*/ 279 w 559"/>
                <a:gd name="T31" fmla="*/ 73 h 295"/>
                <a:gd name="T32" fmla="*/ 264 w 559"/>
                <a:gd name="T33" fmla="*/ 94 h 295"/>
                <a:gd name="T34" fmla="*/ 255 w 559"/>
                <a:gd name="T35" fmla="*/ 112 h 295"/>
                <a:gd name="T36" fmla="*/ 234 w 559"/>
                <a:gd name="T37" fmla="*/ 121 h 295"/>
                <a:gd name="T38" fmla="*/ 217 w 559"/>
                <a:gd name="T39" fmla="*/ 107 h 295"/>
                <a:gd name="T40" fmla="*/ 209 w 559"/>
                <a:gd name="T41" fmla="*/ 123 h 295"/>
                <a:gd name="T42" fmla="*/ 203 w 559"/>
                <a:gd name="T43" fmla="*/ 142 h 295"/>
                <a:gd name="T44" fmla="*/ 186 w 559"/>
                <a:gd name="T45" fmla="*/ 130 h 295"/>
                <a:gd name="T46" fmla="*/ 169 w 559"/>
                <a:gd name="T47" fmla="*/ 143 h 295"/>
                <a:gd name="T48" fmla="*/ 160 w 559"/>
                <a:gd name="T49" fmla="*/ 147 h 295"/>
                <a:gd name="T50" fmla="*/ 127 w 559"/>
                <a:gd name="T51" fmla="*/ 143 h 295"/>
                <a:gd name="T52" fmla="*/ 122 w 559"/>
                <a:gd name="T53" fmla="*/ 144 h 295"/>
                <a:gd name="T54" fmla="*/ 106 w 559"/>
                <a:gd name="T55" fmla="*/ 153 h 295"/>
                <a:gd name="T56" fmla="*/ 95 w 559"/>
                <a:gd name="T57" fmla="*/ 159 h 295"/>
                <a:gd name="T58" fmla="*/ 90 w 559"/>
                <a:gd name="T59" fmla="*/ 178 h 295"/>
                <a:gd name="T60" fmla="*/ 79 w 559"/>
                <a:gd name="T61" fmla="*/ 195 h 295"/>
                <a:gd name="T62" fmla="*/ 64 w 559"/>
                <a:gd name="T63" fmla="*/ 207 h 295"/>
                <a:gd name="T64" fmla="*/ 72 w 559"/>
                <a:gd name="T65" fmla="*/ 226 h 295"/>
                <a:gd name="T66" fmla="*/ 56 w 559"/>
                <a:gd name="T67" fmla="*/ 228 h 295"/>
                <a:gd name="T68" fmla="*/ 31 w 559"/>
                <a:gd name="T69" fmla="*/ 220 h 295"/>
                <a:gd name="T70" fmla="*/ 15 w 559"/>
                <a:gd name="T71" fmla="*/ 242 h 295"/>
                <a:gd name="T72" fmla="*/ 19 w 559"/>
                <a:gd name="T73" fmla="*/ 257 h 295"/>
                <a:gd name="T74" fmla="*/ 18 w 559"/>
                <a:gd name="T75" fmla="*/ 277 h 295"/>
                <a:gd name="T76" fmla="*/ 2 w 559"/>
                <a:gd name="T77" fmla="*/ 287 h 295"/>
                <a:gd name="T78" fmla="*/ 107 w 559"/>
                <a:gd name="T79" fmla="*/ 278 h 295"/>
                <a:gd name="T80" fmla="*/ 123 w 559"/>
                <a:gd name="T81" fmla="*/ 269 h 295"/>
                <a:gd name="T82" fmla="*/ 226 w 559"/>
                <a:gd name="T83" fmla="*/ 257 h 295"/>
                <a:gd name="T84" fmla="*/ 324 w 559"/>
                <a:gd name="T85" fmla="*/ 249 h 295"/>
                <a:gd name="T86" fmla="*/ 408 w 559"/>
                <a:gd name="T87" fmla="*/ 241 h 295"/>
                <a:gd name="T88" fmla="*/ 455 w 559"/>
                <a:gd name="T89" fmla="*/ 227 h 295"/>
                <a:gd name="T90" fmla="*/ 483 w 559"/>
                <a:gd name="T91" fmla="*/ 215 h 295"/>
                <a:gd name="T92" fmla="*/ 497 w 559"/>
                <a:gd name="T93" fmla="*/ 201 h 295"/>
                <a:gd name="T94" fmla="*/ 509 w 559"/>
                <a:gd name="T95" fmla="*/ 184 h 295"/>
                <a:gd name="T96" fmla="*/ 535 w 559"/>
                <a:gd name="T97" fmla="*/ 154 h 295"/>
                <a:gd name="T98" fmla="*/ 534 w 559"/>
                <a:gd name="T99" fmla="*/ 116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59" h="295">
                  <a:moveTo>
                    <a:pt x="534" y="116"/>
                  </a:moveTo>
                  <a:lnTo>
                    <a:pt x="521" y="100"/>
                  </a:lnTo>
                  <a:lnTo>
                    <a:pt x="515" y="93"/>
                  </a:lnTo>
                  <a:lnTo>
                    <a:pt x="513" y="88"/>
                  </a:lnTo>
                  <a:lnTo>
                    <a:pt x="500" y="74"/>
                  </a:lnTo>
                  <a:lnTo>
                    <a:pt x="502" y="62"/>
                  </a:lnTo>
                  <a:lnTo>
                    <a:pt x="502" y="55"/>
                  </a:lnTo>
                  <a:lnTo>
                    <a:pt x="500" y="52"/>
                  </a:lnTo>
                  <a:lnTo>
                    <a:pt x="500" y="47"/>
                  </a:lnTo>
                  <a:lnTo>
                    <a:pt x="494" y="42"/>
                  </a:lnTo>
                  <a:lnTo>
                    <a:pt x="489" y="36"/>
                  </a:lnTo>
                  <a:lnTo>
                    <a:pt x="482" y="36"/>
                  </a:lnTo>
                  <a:lnTo>
                    <a:pt x="477" y="29"/>
                  </a:lnTo>
                  <a:lnTo>
                    <a:pt x="471" y="19"/>
                  </a:lnTo>
                  <a:lnTo>
                    <a:pt x="464" y="23"/>
                  </a:lnTo>
                  <a:lnTo>
                    <a:pt x="458" y="28"/>
                  </a:lnTo>
                  <a:lnTo>
                    <a:pt x="454" y="35"/>
                  </a:lnTo>
                  <a:lnTo>
                    <a:pt x="448" y="35"/>
                  </a:lnTo>
                  <a:lnTo>
                    <a:pt x="443" y="38"/>
                  </a:lnTo>
                  <a:lnTo>
                    <a:pt x="436" y="32"/>
                  </a:lnTo>
                  <a:lnTo>
                    <a:pt x="428" y="31"/>
                  </a:lnTo>
                  <a:lnTo>
                    <a:pt x="423" y="31"/>
                  </a:lnTo>
                  <a:lnTo>
                    <a:pt x="418" y="38"/>
                  </a:lnTo>
                  <a:lnTo>
                    <a:pt x="412" y="38"/>
                  </a:lnTo>
                  <a:lnTo>
                    <a:pt x="399" y="28"/>
                  </a:lnTo>
                  <a:lnTo>
                    <a:pt x="395" y="27"/>
                  </a:lnTo>
                  <a:lnTo>
                    <a:pt x="383" y="28"/>
                  </a:lnTo>
                  <a:lnTo>
                    <a:pt x="376" y="27"/>
                  </a:lnTo>
                  <a:lnTo>
                    <a:pt x="367" y="15"/>
                  </a:lnTo>
                  <a:lnTo>
                    <a:pt x="363" y="8"/>
                  </a:lnTo>
                  <a:lnTo>
                    <a:pt x="348" y="1"/>
                  </a:lnTo>
                  <a:lnTo>
                    <a:pt x="337" y="5"/>
                  </a:lnTo>
                  <a:lnTo>
                    <a:pt x="332" y="0"/>
                  </a:lnTo>
                  <a:lnTo>
                    <a:pt x="324" y="5"/>
                  </a:lnTo>
                  <a:lnTo>
                    <a:pt x="320" y="8"/>
                  </a:lnTo>
                  <a:lnTo>
                    <a:pt x="325" y="16"/>
                  </a:lnTo>
                  <a:lnTo>
                    <a:pt x="322" y="21"/>
                  </a:lnTo>
                  <a:lnTo>
                    <a:pt x="328" y="28"/>
                  </a:lnTo>
                  <a:lnTo>
                    <a:pt x="326" y="35"/>
                  </a:lnTo>
                  <a:lnTo>
                    <a:pt x="314" y="38"/>
                  </a:lnTo>
                  <a:lnTo>
                    <a:pt x="302" y="47"/>
                  </a:lnTo>
                  <a:lnTo>
                    <a:pt x="294" y="43"/>
                  </a:lnTo>
                  <a:lnTo>
                    <a:pt x="289" y="46"/>
                  </a:lnTo>
                  <a:lnTo>
                    <a:pt x="282" y="46"/>
                  </a:lnTo>
                  <a:lnTo>
                    <a:pt x="283" y="52"/>
                  </a:lnTo>
                  <a:lnTo>
                    <a:pt x="286" y="59"/>
                  </a:lnTo>
                  <a:lnTo>
                    <a:pt x="283" y="66"/>
                  </a:lnTo>
                  <a:lnTo>
                    <a:pt x="279" y="73"/>
                  </a:lnTo>
                  <a:lnTo>
                    <a:pt x="272" y="75"/>
                  </a:lnTo>
                  <a:lnTo>
                    <a:pt x="271" y="89"/>
                  </a:lnTo>
                  <a:lnTo>
                    <a:pt x="264" y="94"/>
                  </a:lnTo>
                  <a:lnTo>
                    <a:pt x="257" y="93"/>
                  </a:lnTo>
                  <a:lnTo>
                    <a:pt x="253" y="107"/>
                  </a:lnTo>
                  <a:lnTo>
                    <a:pt x="255" y="112"/>
                  </a:lnTo>
                  <a:lnTo>
                    <a:pt x="253" y="119"/>
                  </a:lnTo>
                  <a:lnTo>
                    <a:pt x="247" y="123"/>
                  </a:lnTo>
                  <a:lnTo>
                    <a:pt x="234" y="121"/>
                  </a:lnTo>
                  <a:lnTo>
                    <a:pt x="229" y="119"/>
                  </a:lnTo>
                  <a:lnTo>
                    <a:pt x="224" y="109"/>
                  </a:lnTo>
                  <a:lnTo>
                    <a:pt x="217" y="107"/>
                  </a:lnTo>
                  <a:lnTo>
                    <a:pt x="219" y="112"/>
                  </a:lnTo>
                  <a:lnTo>
                    <a:pt x="213" y="117"/>
                  </a:lnTo>
                  <a:lnTo>
                    <a:pt x="209" y="123"/>
                  </a:lnTo>
                  <a:lnTo>
                    <a:pt x="209" y="130"/>
                  </a:lnTo>
                  <a:lnTo>
                    <a:pt x="205" y="135"/>
                  </a:lnTo>
                  <a:lnTo>
                    <a:pt x="203" y="142"/>
                  </a:lnTo>
                  <a:lnTo>
                    <a:pt x="196" y="138"/>
                  </a:lnTo>
                  <a:lnTo>
                    <a:pt x="191" y="136"/>
                  </a:lnTo>
                  <a:lnTo>
                    <a:pt x="186" y="130"/>
                  </a:lnTo>
                  <a:lnTo>
                    <a:pt x="180" y="135"/>
                  </a:lnTo>
                  <a:lnTo>
                    <a:pt x="175" y="138"/>
                  </a:lnTo>
                  <a:lnTo>
                    <a:pt x="169" y="143"/>
                  </a:lnTo>
                  <a:lnTo>
                    <a:pt x="169" y="146"/>
                  </a:lnTo>
                  <a:lnTo>
                    <a:pt x="167" y="151"/>
                  </a:lnTo>
                  <a:lnTo>
                    <a:pt x="160" y="147"/>
                  </a:lnTo>
                  <a:lnTo>
                    <a:pt x="141" y="139"/>
                  </a:lnTo>
                  <a:lnTo>
                    <a:pt x="136" y="143"/>
                  </a:lnTo>
                  <a:lnTo>
                    <a:pt x="127" y="143"/>
                  </a:lnTo>
                  <a:lnTo>
                    <a:pt x="129" y="149"/>
                  </a:lnTo>
                  <a:lnTo>
                    <a:pt x="122" y="151"/>
                  </a:lnTo>
                  <a:lnTo>
                    <a:pt x="122" y="144"/>
                  </a:lnTo>
                  <a:lnTo>
                    <a:pt x="115" y="149"/>
                  </a:lnTo>
                  <a:lnTo>
                    <a:pt x="103" y="147"/>
                  </a:lnTo>
                  <a:lnTo>
                    <a:pt x="106" y="153"/>
                  </a:lnTo>
                  <a:lnTo>
                    <a:pt x="102" y="159"/>
                  </a:lnTo>
                  <a:lnTo>
                    <a:pt x="95" y="158"/>
                  </a:lnTo>
                  <a:lnTo>
                    <a:pt x="95" y="159"/>
                  </a:lnTo>
                  <a:lnTo>
                    <a:pt x="92" y="166"/>
                  </a:lnTo>
                  <a:lnTo>
                    <a:pt x="88" y="172"/>
                  </a:lnTo>
                  <a:lnTo>
                    <a:pt x="90" y="178"/>
                  </a:lnTo>
                  <a:lnTo>
                    <a:pt x="95" y="185"/>
                  </a:lnTo>
                  <a:lnTo>
                    <a:pt x="90" y="192"/>
                  </a:lnTo>
                  <a:lnTo>
                    <a:pt x="79" y="195"/>
                  </a:lnTo>
                  <a:lnTo>
                    <a:pt x="72" y="199"/>
                  </a:lnTo>
                  <a:lnTo>
                    <a:pt x="65" y="201"/>
                  </a:lnTo>
                  <a:lnTo>
                    <a:pt x="64" y="207"/>
                  </a:lnTo>
                  <a:lnTo>
                    <a:pt x="65" y="213"/>
                  </a:lnTo>
                  <a:lnTo>
                    <a:pt x="69" y="219"/>
                  </a:lnTo>
                  <a:lnTo>
                    <a:pt x="72" y="226"/>
                  </a:lnTo>
                  <a:lnTo>
                    <a:pt x="67" y="234"/>
                  </a:lnTo>
                  <a:lnTo>
                    <a:pt x="61" y="232"/>
                  </a:lnTo>
                  <a:lnTo>
                    <a:pt x="56" y="228"/>
                  </a:lnTo>
                  <a:lnTo>
                    <a:pt x="44" y="224"/>
                  </a:lnTo>
                  <a:lnTo>
                    <a:pt x="37" y="222"/>
                  </a:lnTo>
                  <a:lnTo>
                    <a:pt x="31" y="220"/>
                  </a:lnTo>
                  <a:lnTo>
                    <a:pt x="25" y="223"/>
                  </a:lnTo>
                  <a:lnTo>
                    <a:pt x="15" y="235"/>
                  </a:lnTo>
                  <a:lnTo>
                    <a:pt x="15" y="242"/>
                  </a:lnTo>
                  <a:lnTo>
                    <a:pt x="19" y="246"/>
                  </a:lnTo>
                  <a:lnTo>
                    <a:pt x="20" y="251"/>
                  </a:lnTo>
                  <a:lnTo>
                    <a:pt x="19" y="257"/>
                  </a:lnTo>
                  <a:lnTo>
                    <a:pt x="20" y="266"/>
                  </a:lnTo>
                  <a:lnTo>
                    <a:pt x="15" y="272"/>
                  </a:lnTo>
                  <a:lnTo>
                    <a:pt x="18" y="277"/>
                  </a:lnTo>
                  <a:lnTo>
                    <a:pt x="15" y="287"/>
                  </a:lnTo>
                  <a:lnTo>
                    <a:pt x="8" y="284"/>
                  </a:lnTo>
                  <a:lnTo>
                    <a:pt x="2" y="287"/>
                  </a:lnTo>
                  <a:lnTo>
                    <a:pt x="0" y="295"/>
                  </a:lnTo>
                  <a:lnTo>
                    <a:pt x="106" y="285"/>
                  </a:lnTo>
                  <a:lnTo>
                    <a:pt x="107" y="278"/>
                  </a:lnTo>
                  <a:lnTo>
                    <a:pt x="103" y="268"/>
                  </a:lnTo>
                  <a:lnTo>
                    <a:pt x="117" y="268"/>
                  </a:lnTo>
                  <a:lnTo>
                    <a:pt x="123" y="269"/>
                  </a:lnTo>
                  <a:lnTo>
                    <a:pt x="156" y="265"/>
                  </a:lnTo>
                  <a:lnTo>
                    <a:pt x="187" y="262"/>
                  </a:lnTo>
                  <a:lnTo>
                    <a:pt x="226" y="257"/>
                  </a:lnTo>
                  <a:lnTo>
                    <a:pt x="264" y="255"/>
                  </a:lnTo>
                  <a:lnTo>
                    <a:pt x="302" y="251"/>
                  </a:lnTo>
                  <a:lnTo>
                    <a:pt x="324" y="249"/>
                  </a:lnTo>
                  <a:lnTo>
                    <a:pt x="358" y="246"/>
                  </a:lnTo>
                  <a:lnTo>
                    <a:pt x="383" y="245"/>
                  </a:lnTo>
                  <a:lnTo>
                    <a:pt x="408" y="241"/>
                  </a:lnTo>
                  <a:lnTo>
                    <a:pt x="435" y="239"/>
                  </a:lnTo>
                  <a:lnTo>
                    <a:pt x="443" y="235"/>
                  </a:lnTo>
                  <a:lnTo>
                    <a:pt x="455" y="227"/>
                  </a:lnTo>
                  <a:lnTo>
                    <a:pt x="462" y="226"/>
                  </a:lnTo>
                  <a:lnTo>
                    <a:pt x="469" y="222"/>
                  </a:lnTo>
                  <a:lnTo>
                    <a:pt x="483" y="215"/>
                  </a:lnTo>
                  <a:lnTo>
                    <a:pt x="485" y="208"/>
                  </a:lnTo>
                  <a:lnTo>
                    <a:pt x="490" y="204"/>
                  </a:lnTo>
                  <a:lnTo>
                    <a:pt x="497" y="201"/>
                  </a:lnTo>
                  <a:lnTo>
                    <a:pt x="501" y="195"/>
                  </a:lnTo>
                  <a:lnTo>
                    <a:pt x="502" y="189"/>
                  </a:lnTo>
                  <a:lnTo>
                    <a:pt x="509" y="184"/>
                  </a:lnTo>
                  <a:lnTo>
                    <a:pt x="509" y="177"/>
                  </a:lnTo>
                  <a:lnTo>
                    <a:pt x="513" y="170"/>
                  </a:lnTo>
                  <a:lnTo>
                    <a:pt x="535" y="154"/>
                  </a:lnTo>
                  <a:lnTo>
                    <a:pt x="559" y="126"/>
                  </a:lnTo>
                  <a:lnTo>
                    <a:pt x="547" y="126"/>
                  </a:lnTo>
                  <a:lnTo>
                    <a:pt x="534" y="11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2040105" y="1384310"/>
              <a:ext cx="725870" cy="387395"/>
            </a:xfrm>
            <a:custGeom>
              <a:avLst/>
              <a:gdLst>
                <a:gd name="T0" fmla="*/ 559 w 571"/>
                <a:gd name="T1" fmla="*/ 89 h 305"/>
                <a:gd name="T2" fmla="*/ 553 w 571"/>
                <a:gd name="T3" fmla="*/ 88 h 305"/>
                <a:gd name="T4" fmla="*/ 544 w 571"/>
                <a:gd name="T5" fmla="*/ 76 h 305"/>
                <a:gd name="T6" fmla="*/ 544 w 571"/>
                <a:gd name="T7" fmla="*/ 69 h 305"/>
                <a:gd name="T8" fmla="*/ 537 w 571"/>
                <a:gd name="T9" fmla="*/ 65 h 305"/>
                <a:gd name="T10" fmla="*/ 530 w 571"/>
                <a:gd name="T11" fmla="*/ 57 h 305"/>
                <a:gd name="T12" fmla="*/ 528 w 571"/>
                <a:gd name="T13" fmla="*/ 52 h 305"/>
                <a:gd name="T14" fmla="*/ 536 w 571"/>
                <a:gd name="T15" fmla="*/ 41 h 305"/>
                <a:gd name="T16" fmla="*/ 538 w 571"/>
                <a:gd name="T17" fmla="*/ 35 h 305"/>
                <a:gd name="T18" fmla="*/ 544 w 571"/>
                <a:gd name="T19" fmla="*/ 35 h 305"/>
                <a:gd name="T20" fmla="*/ 545 w 571"/>
                <a:gd name="T21" fmla="*/ 34 h 305"/>
                <a:gd name="T22" fmla="*/ 544 w 571"/>
                <a:gd name="T23" fmla="*/ 27 h 305"/>
                <a:gd name="T24" fmla="*/ 540 w 571"/>
                <a:gd name="T25" fmla="*/ 20 h 305"/>
                <a:gd name="T26" fmla="*/ 534 w 571"/>
                <a:gd name="T27" fmla="*/ 19 h 305"/>
                <a:gd name="T28" fmla="*/ 529 w 571"/>
                <a:gd name="T29" fmla="*/ 23 h 305"/>
                <a:gd name="T30" fmla="*/ 511 w 571"/>
                <a:gd name="T31" fmla="*/ 10 h 305"/>
                <a:gd name="T32" fmla="*/ 387 w 571"/>
                <a:gd name="T33" fmla="*/ 11 h 305"/>
                <a:gd name="T34" fmla="*/ 292 w 571"/>
                <a:gd name="T35" fmla="*/ 10 h 305"/>
                <a:gd name="T36" fmla="*/ 109 w 571"/>
                <a:gd name="T37" fmla="*/ 6 h 305"/>
                <a:gd name="T38" fmla="*/ 14 w 571"/>
                <a:gd name="T39" fmla="*/ 0 h 305"/>
                <a:gd name="T40" fmla="*/ 0 w 571"/>
                <a:gd name="T41" fmla="*/ 295 h 305"/>
                <a:gd name="T42" fmla="*/ 123 w 571"/>
                <a:gd name="T43" fmla="*/ 301 h 305"/>
                <a:gd name="T44" fmla="*/ 297 w 571"/>
                <a:gd name="T45" fmla="*/ 305 h 305"/>
                <a:gd name="T46" fmla="*/ 475 w 571"/>
                <a:gd name="T47" fmla="*/ 305 h 305"/>
                <a:gd name="T48" fmla="*/ 571 w 571"/>
                <a:gd name="T49" fmla="*/ 303 h 305"/>
                <a:gd name="T50" fmla="*/ 565 w 571"/>
                <a:gd name="T51" fmla="*/ 95 h 305"/>
                <a:gd name="T52" fmla="*/ 559 w 571"/>
                <a:gd name="T53" fmla="*/ 89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71" h="305">
                  <a:moveTo>
                    <a:pt x="559" y="89"/>
                  </a:moveTo>
                  <a:lnTo>
                    <a:pt x="553" y="88"/>
                  </a:lnTo>
                  <a:lnTo>
                    <a:pt x="544" y="76"/>
                  </a:lnTo>
                  <a:lnTo>
                    <a:pt x="544" y="69"/>
                  </a:lnTo>
                  <a:lnTo>
                    <a:pt x="537" y="65"/>
                  </a:lnTo>
                  <a:lnTo>
                    <a:pt x="530" y="57"/>
                  </a:lnTo>
                  <a:lnTo>
                    <a:pt x="528" y="52"/>
                  </a:lnTo>
                  <a:lnTo>
                    <a:pt x="536" y="41"/>
                  </a:lnTo>
                  <a:lnTo>
                    <a:pt x="538" y="35"/>
                  </a:lnTo>
                  <a:lnTo>
                    <a:pt x="544" y="35"/>
                  </a:lnTo>
                  <a:lnTo>
                    <a:pt x="545" y="34"/>
                  </a:lnTo>
                  <a:lnTo>
                    <a:pt x="544" y="27"/>
                  </a:lnTo>
                  <a:lnTo>
                    <a:pt x="540" y="20"/>
                  </a:lnTo>
                  <a:lnTo>
                    <a:pt x="534" y="19"/>
                  </a:lnTo>
                  <a:lnTo>
                    <a:pt x="529" y="23"/>
                  </a:lnTo>
                  <a:lnTo>
                    <a:pt x="511" y="10"/>
                  </a:lnTo>
                  <a:lnTo>
                    <a:pt x="387" y="11"/>
                  </a:lnTo>
                  <a:lnTo>
                    <a:pt x="292" y="10"/>
                  </a:lnTo>
                  <a:lnTo>
                    <a:pt x="109" y="6"/>
                  </a:lnTo>
                  <a:lnTo>
                    <a:pt x="14" y="0"/>
                  </a:lnTo>
                  <a:lnTo>
                    <a:pt x="0" y="295"/>
                  </a:lnTo>
                  <a:lnTo>
                    <a:pt x="123" y="301"/>
                  </a:lnTo>
                  <a:lnTo>
                    <a:pt x="297" y="305"/>
                  </a:lnTo>
                  <a:lnTo>
                    <a:pt x="475" y="305"/>
                  </a:lnTo>
                  <a:lnTo>
                    <a:pt x="571" y="303"/>
                  </a:lnTo>
                  <a:lnTo>
                    <a:pt x="565" y="95"/>
                  </a:lnTo>
                  <a:lnTo>
                    <a:pt x="559" y="89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2563684" y="945350"/>
              <a:ext cx="596298" cy="388717"/>
            </a:xfrm>
            <a:custGeom>
              <a:avLst/>
              <a:gdLst>
                <a:gd name="T0" fmla="*/ 454 w 469"/>
                <a:gd name="T1" fmla="*/ 123 h 306"/>
                <a:gd name="T2" fmla="*/ 446 w 469"/>
                <a:gd name="T3" fmla="*/ 110 h 306"/>
                <a:gd name="T4" fmla="*/ 428 w 469"/>
                <a:gd name="T5" fmla="*/ 95 h 306"/>
                <a:gd name="T6" fmla="*/ 424 w 469"/>
                <a:gd name="T7" fmla="*/ 81 h 306"/>
                <a:gd name="T8" fmla="*/ 400 w 469"/>
                <a:gd name="T9" fmla="*/ 74 h 306"/>
                <a:gd name="T10" fmla="*/ 394 w 469"/>
                <a:gd name="T11" fmla="*/ 61 h 306"/>
                <a:gd name="T12" fmla="*/ 389 w 469"/>
                <a:gd name="T13" fmla="*/ 45 h 306"/>
                <a:gd name="T14" fmla="*/ 393 w 469"/>
                <a:gd name="T15" fmla="*/ 22 h 306"/>
                <a:gd name="T16" fmla="*/ 385 w 469"/>
                <a:gd name="T17" fmla="*/ 14 h 306"/>
                <a:gd name="T18" fmla="*/ 381 w 469"/>
                <a:gd name="T19" fmla="*/ 5 h 306"/>
                <a:gd name="T20" fmla="*/ 309 w 469"/>
                <a:gd name="T21" fmla="*/ 4 h 306"/>
                <a:gd name="T22" fmla="*/ 86 w 469"/>
                <a:gd name="T23" fmla="*/ 12 h 306"/>
                <a:gd name="T24" fmla="*/ 3 w 469"/>
                <a:gd name="T25" fmla="*/ 12 h 306"/>
                <a:gd name="T26" fmla="*/ 9 w 469"/>
                <a:gd name="T27" fmla="*/ 26 h 306"/>
                <a:gd name="T28" fmla="*/ 5 w 469"/>
                <a:gd name="T29" fmla="*/ 34 h 306"/>
                <a:gd name="T30" fmla="*/ 13 w 469"/>
                <a:gd name="T31" fmla="*/ 46 h 306"/>
                <a:gd name="T32" fmla="*/ 9 w 469"/>
                <a:gd name="T33" fmla="*/ 58 h 306"/>
                <a:gd name="T34" fmla="*/ 6 w 469"/>
                <a:gd name="T35" fmla="*/ 76 h 306"/>
                <a:gd name="T36" fmla="*/ 0 w 469"/>
                <a:gd name="T37" fmla="*/ 84 h 306"/>
                <a:gd name="T38" fmla="*/ 9 w 469"/>
                <a:gd name="T39" fmla="*/ 96 h 306"/>
                <a:gd name="T40" fmla="*/ 18 w 469"/>
                <a:gd name="T41" fmla="*/ 110 h 306"/>
                <a:gd name="T42" fmla="*/ 17 w 469"/>
                <a:gd name="T43" fmla="*/ 122 h 306"/>
                <a:gd name="T44" fmla="*/ 22 w 469"/>
                <a:gd name="T45" fmla="*/ 134 h 306"/>
                <a:gd name="T46" fmla="*/ 28 w 469"/>
                <a:gd name="T47" fmla="*/ 146 h 306"/>
                <a:gd name="T48" fmla="*/ 36 w 469"/>
                <a:gd name="T49" fmla="*/ 164 h 306"/>
                <a:gd name="T50" fmla="*/ 41 w 469"/>
                <a:gd name="T51" fmla="*/ 176 h 306"/>
                <a:gd name="T52" fmla="*/ 41 w 469"/>
                <a:gd name="T53" fmla="*/ 188 h 306"/>
                <a:gd name="T54" fmla="*/ 41 w 469"/>
                <a:gd name="T55" fmla="*/ 200 h 306"/>
                <a:gd name="T56" fmla="*/ 46 w 469"/>
                <a:gd name="T57" fmla="*/ 203 h 306"/>
                <a:gd name="T58" fmla="*/ 53 w 469"/>
                <a:gd name="T59" fmla="*/ 212 h 306"/>
                <a:gd name="T60" fmla="*/ 56 w 469"/>
                <a:gd name="T61" fmla="*/ 226 h 306"/>
                <a:gd name="T62" fmla="*/ 59 w 469"/>
                <a:gd name="T63" fmla="*/ 240 h 306"/>
                <a:gd name="T64" fmla="*/ 57 w 469"/>
                <a:gd name="T65" fmla="*/ 253 h 306"/>
                <a:gd name="T66" fmla="*/ 57 w 469"/>
                <a:gd name="T67" fmla="*/ 286 h 306"/>
                <a:gd name="T68" fmla="*/ 65 w 469"/>
                <a:gd name="T69" fmla="*/ 295 h 306"/>
                <a:gd name="T70" fmla="*/ 199 w 469"/>
                <a:gd name="T71" fmla="*/ 295 h 306"/>
                <a:gd name="T72" fmla="*/ 361 w 469"/>
                <a:gd name="T73" fmla="*/ 283 h 306"/>
                <a:gd name="T74" fmla="*/ 377 w 469"/>
                <a:gd name="T75" fmla="*/ 299 h 306"/>
                <a:gd name="T76" fmla="*/ 384 w 469"/>
                <a:gd name="T77" fmla="*/ 306 h 306"/>
                <a:gd name="T78" fmla="*/ 389 w 469"/>
                <a:gd name="T79" fmla="*/ 295 h 306"/>
                <a:gd name="T80" fmla="*/ 389 w 469"/>
                <a:gd name="T81" fmla="*/ 284 h 306"/>
                <a:gd name="T82" fmla="*/ 407 w 469"/>
                <a:gd name="T83" fmla="*/ 269 h 306"/>
                <a:gd name="T84" fmla="*/ 408 w 469"/>
                <a:gd name="T85" fmla="*/ 258 h 306"/>
                <a:gd name="T86" fmla="*/ 416 w 469"/>
                <a:gd name="T87" fmla="*/ 234 h 306"/>
                <a:gd name="T88" fmla="*/ 405 w 469"/>
                <a:gd name="T89" fmla="*/ 210 h 306"/>
                <a:gd name="T90" fmla="*/ 432 w 469"/>
                <a:gd name="T91" fmla="*/ 198 h 306"/>
                <a:gd name="T92" fmla="*/ 450 w 469"/>
                <a:gd name="T93" fmla="*/ 188 h 306"/>
                <a:gd name="T94" fmla="*/ 458 w 469"/>
                <a:gd name="T95" fmla="*/ 169 h 306"/>
                <a:gd name="T96" fmla="*/ 469 w 469"/>
                <a:gd name="T97" fmla="*/ 139 h 306"/>
                <a:gd name="T98" fmla="*/ 459 w 469"/>
                <a:gd name="T99" fmla="*/ 12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69" h="306">
                  <a:moveTo>
                    <a:pt x="459" y="126"/>
                  </a:moveTo>
                  <a:lnTo>
                    <a:pt x="454" y="123"/>
                  </a:lnTo>
                  <a:lnTo>
                    <a:pt x="447" y="118"/>
                  </a:lnTo>
                  <a:lnTo>
                    <a:pt x="446" y="110"/>
                  </a:lnTo>
                  <a:lnTo>
                    <a:pt x="434" y="100"/>
                  </a:lnTo>
                  <a:lnTo>
                    <a:pt x="428" y="95"/>
                  </a:lnTo>
                  <a:lnTo>
                    <a:pt x="430" y="93"/>
                  </a:lnTo>
                  <a:lnTo>
                    <a:pt x="424" y="81"/>
                  </a:lnTo>
                  <a:lnTo>
                    <a:pt x="405" y="77"/>
                  </a:lnTo>
                  <a:lnTo>
                    <a:pt x="400" y="74"/>
                  </a:lnTo>
                  <a:lnTo>
                    <a:pt x="396" y="69"/>
                  </a:lnTo>
                  <a:lnTo>
                    <a:pt x="394" y="61"/>
                  </a:lnTo>
                  <a:lnTo>
                    <a:pt x="390" y="54"/>
                  </a:lnTo>
                  <a:lnTo>
                    <a:pt x="389" y="45"/>
                  </a:lnTo>
                  <a:lnTo>
                    <a:pt x="388" y="34"/>
                  </a:lnTo>
                  <a:lnTo>
                    <a:pt x="393" y="22"/>
                  </a:lnTo>
                  <a:lnTo>
                    <a:pt x="390" y="16"/>
                  </a:lnTo>
                  <a:lnTo>
                    <a:pt x="385" y="14"/>
                  </a:lnTo>
                  <a:lnTo>
                    <a:pt x="384" y="7"/>
                  </a:lnTo>
                  <a:lnTo>
                    <a:pt x="381" y="5"/>
                  </a:lnTo>
                  <a:lnTo>
                    <a:pt x="382" y="0"/>
                  </a:lnTo>
                  <a:lnTo>
                    <a:pt x="309" y="4"/>
                  </a:lnTo>
                  <a:lnTo>
                    <a:pt x="208" y="8"/>
                  </a:lnTo>
                  <a:lnTo>
                    <a:pt x="86" y="12"/>
                  </a:lnTo>
                  <a:lnTo>
                    <a:pt x="14" y="12"/>
                  </a:lnTo>
                  <a:lnTo>
                    <a:pt x="3" y="12"/>
                  </a:lnTo>
                  <a:lnTo>
                    <a:pt x="5" y="19"/>
                  </a:lnTo>
                  <a:lnTo>
                    <a:pt x="9" y="26"/>
                  </a:lnTo>
                  <a:lnTo>
                    <a:pt x="7" y="32"/>
                  </a:lnTo>
                  <a:lnTo>
                    <a:pt x="5" y="34"/>
                  </a:lnTo>
                  <a:lnTo>
                    <a:pt x="6" y="39"/>
                  </a:lnTo>
                  <a:lnTo>
                    <a:pt x="13" y="46"/>
                  </a:lnTo>
                  <a:lnTo>
                    <a:pt x="13" y="51"/>
                  </a:lnTo>
                  <a:lnTo>
                    <a:pt x="9" y="58"/>
                  </a:lnTo>
                  <a:lnTo>
                    <a:pt x="10" y="65"/>
                  </a:lnTo>
                  <a:lnTo>
                    <a:pt x="6" y="76"/>
                  </a:lnTo>
                  <a:lnTo>
                    <a:pt x="3" y="77"/>
                  </a:lnTo>
                  <a:lnTo>
                    <a:pt x="0" y="84"/>
                  </a:lnTo>
                  <a:lnTo>
                    <a:pt x="3" y="91"/>
                  </a:lnTo>
                  <a:lnTo>
                    <a:pt x="9" y="96"/>
                  </a:lnTo>
                  <a:lnTo>
                    <a:pt x="11" y="108"/>
                  </a:lnTo>
                  <a:lnTo>
                    <a:pt x="18" y="110"/>
                  </a:lnTo>
                  <a:lnTo>
                    <a:pt x="18" y="118"/>
                  </a:lnTo>
                  <a:lnTo>
                    <a:pt x="17" y="122"/>
                  </a:lnTo>
                  <a:lnTo>
                    <a:pt x="21" y="129"/>
                  </a:lnTo>
                  <a:lnTo>
                    <a:pt x="22" y="134"/>
                  </a:lnTo>
                  <a:lnTo>
                    <a:pt x="22" y="141"/>
                  </a:lnTo>
                  <a:lnTo>
                    <a:pt x="28" y="146"/>
                  </a:lnTo>
                  <a:lnTo>
                    <a:pt x="28" y="153"/>
                  </a:lnTo>
                  <a:lnTo>
                    <a:pt x="36" y="164"/>
                  </a:lnTo>
                  <a:lnTo>
                    <a:pt x="36" y="169"/>
                  </a:lnTo>
                  <a:lnTo>
                    <a:pt x="41" y="176"/>
                  </a:lnTo>
                  <a:lnTo>
                    <a:pt x="41" y="183"/>
                  </a:lnTo>
                  <a:lnTo>
                    <a:pt x="41" y="188"/>
                  </a:lnTo>
                  <a:lnTo>
                    <a:pt x="41" y="195"/>
                  </a:lnTo>
                  <a:lnTo>
                    <a:pt x="41" y="200"/>
                  </a:lnTo>
                  <a:lnTo>
                    <a:pt x="41" y="203"/>
                  </a:lnTo>
                  <a:lnTo>
                    <a:pt x="46" y="203"/>
                  </a:lnTo>
                  <a:lnTo>
                    <a:pt x="46" y="210"/>
                  </a:lnTo>
                  <a:lnTo>
                    <a:pt x="53" y="212"/>
                  </a:lnTo>
                  <a:lnTo>
                    <a:pt x="52" y="219"/>
                  </a:lnTo>
                  <a:lnTo>
                    <a:pt x="56" y="226"/>
                  </a:lnTo>
                  <a:lnTo>
                    <a:pt x="53" y="233"/>
                  </a:lnTo>
                  <a:lnTo>
                    <a:pt x="59" y="240"/>
                  </a:lnTo>
                  <a:lnTo>
                    <a:pt x="57" y="246"/>
                  </a:lnTo>
                  <a:lnTo>
                    <a:pt x="57" y="253"/>
                  </a:lnTo>
                  <a:lnTo>
                    <a:pt x="61" y="267"/>
                  </a:lnTo>
                  <a:lnTo>
                    <a:pt x="57" y="286"/>
                  </a:lnTo>
                  <a:lnTo>
                    <a:pt x="64" y="290"/>
                  </a:lnTo>
                  <a:lnTo>
                    <a:pt x="65" y="295"/>
                  </a:lnTo>
                  <a:lnTo>
                    <a:pt x="148" y="296"/>
                  </a:lnTo>
                  <a:lnTo>
                    <a:pt x="199" y="295"/>
                  </a:lnTo>
                  <a:lnTo>
                    <a:pt x="312" y="288"/>
                  </a:lnTo>
                  <a:lnTo>
                    <a:pt x="361" y="283"/>
                  </a:lnTo>
                  <a:lnTo>
                    <a:pt x="365" y="290"/>
                  </a:lnTo>
                  <a:lnTo>
                    <a:pt x="377" y="299"/>
                  </a:lnTo>
                  <a:lnTo>
                    <a:pt x="381" y="306"/>
                  </a:lnTo>
                  <a:lnTo>
                    <a:pt x="384" y="306"/>
                  </a:lnTo>
                  <a:lnTo>
                    <a:pt x="389" y="302"/>
                  </a:lnTo>
                  <a:lnTo>
                    <a:pt x="389" y="295"/>
                  </a:lnTo>
                  <a:lnTo>
                    <a:pt x="385" y="290"/>
                  </a:lnTo>
                  <a:lnTo>
                    <a:pt x="389" y="284"/>
                  </a:lnTo>
                  <a:lnTo>
                    <a:pt x="405" y="276"/>
                  </a:lnTo>
                  <a:lnTo>
                    <a:pt x="407" y="269"/>
                  </a:lnTo>
                  <a:lnTo>
                    <a:pt x="407" y="264"/>
                  </a:lnTo>
                  <a:lnTo>
                    <a:pt x="408" y="258"/>
                  </a:lnTo>
                  <a:lnTo>
                    <a:pt x="416" y="248"/>
                  </a:lnTo>
                  <a:lnTo>
                    <a:pt x="416" y="234"/>
                  </a:lnTo>
                  <a:lnTo>
                    <a:pt x="404" y="222"/>
                  </a:lnTo>
                  <a:lnTo>
                    <a:pt x="405" y="210"/>
                  </a:lnTo>
                  <a:lnTo>
                    <a:pt x="408" y="203"/>
                  </a:lnTo>
                  <a:lnTo>
                    <a:pt x="432" y="198"/>
                  </a:lnTo>
                  <a:lnTo>
                    <a:pt x="438" y="194"/>
                  </a:lnTo>
                  <a:lnTo>
                    <a:pt x="450" y="188"/>
                  </a:lnTo>
                  <a:lnTo>
                    <a:pt x="457" y="183"/>
                  </a:lnTo>
                  <a:lnTo>
                    <a:pt x="458" y="169"/>
                  </a:lnTo>
                  <a:lnTo>
                    <a:pt x="466" y="158"/>
                  </a:lnTo>
                  <a:lnTo>
                    <a:pt x="469" y="139"/>
                  </a:lnTo>
                  <a:lnTo>
                    <a:pt x="466" y="133"/>
                  </a:lnTo>
                  <a:lnTo>
                    <a:pt x="459" y="12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3044953" y="1047157"/>
              <a:ext cx="392684" cy="696782"/>
            </a:xfrm>
            <a:custGeom>
              <a:avLst/>
              <a:gdLst>
                <a:gd name="T0" fmla="*/ 296 w 309"/>
                <a:gd name="T1" fmla="*/ 330 h 548"/>
                <a:gd name="T2" fmla="*/ 296 w 309"/>
                <a:gd name="T3" fmla="*/ 311 h 548"/>
                <a:gd name="T4" fmla="*/ 281 w 309"/>
                <a:gd name="T5" fmla="*/ 73 h 548"/>
                <a:gd name="T6" fmla="*/ 268 w 309"/>
                <a:gd name="T7" fmla="*/ 51 h 548"/>
                <a:gd name="T8" fmla="*/ 254 w 309"/>
                <a:gd name="T9" fmla="*/ 24 h 548"/>
                <a:gd name="T10" fmla="*/ 252 w 309"/>
                <a:gd name="T11" fmla="*/ 0 h 548"/>
                <a:gd name="T12" fmla="*/ 51 w 309"/>
                <a:gd name="T13" fmla="*/ 13 h 548"/>
                <a:gd name="T14" fmla="*/ 67 w 309"/>
                <a:gd name="T15" fmla="*/ 30 h 548"/>
                <a:gd name="T16" fmla="*/ 80 w 309"/>
                <a:gd name="T17" fmla="*/ 46 h 548"/>
                <a:gd name="T18" fmla="*/ 87 w 309"/>
                <a:gd name="T19" fmla="*/ 78 h 548"/>
                <a:gd name="T20" fmla="*/ 71 w 309"/>
                <a:gd name="T21" fmla="*/ 108 h 548"/>
                <a:gd name="T22" fmla="*/ 29 w 309"/>
                <a:gd name="T23" fmla="*/ 123 h 548"/>
                <a:gd name="T24" fmla="*/ 37 w 309"/>
                <a:gd name="T25" fmla="*/ 154 h 548"/>
                <a:gd name="T26" fmla="*/ 28 w 309"/>
                <a:gd name="T27" fmla="*/ 184 h 548"/>
                <a:gd name="T28" fmla="*/ 10 w 309"/>
                <a:gd name="T29" fmla="*/ 204 h 548"/>
                <a:gd name="T30" fmla="*/ 10 w 309"/>
                <a:gd name="T31" fmla="*/ 222 h 548"/>
                <a:gd name="T32" fmla="*/ 0 w 309"/>
                <a:gd name="T33" fmla="*/ 239 h 548"/>
                <a:gd name="T34" fmla="*/ 6 w 309"/>
                <a:gd name="T35" fmla="*/ 266 h 548"/>
                <a:gd name="T36" fmla="*/ 15 w 309"/>
                <a:gd name="T37" fmla="*/ 292 h 548"/>
                <a:gd name="T38" fmla="*/ 36 w 309"/>
                <a:gd name="T39" fmla="*/ 308 h 548"/>
                <a:gd name="T40" fmla="*/ 60 w 309"/>
                <a:gd name="T41" fmla="*/ 329 h 548"/>
                <a:gd name="T42" fmla="*/ 75 w 309"/>
                <a:gd name="T43" fmla="*/ 369 h 548"/>
                <a:gd name="T44" fmla="*/ 88 w 309"/>
                <a:gd name="T45" fmla="*/ 360 h 548"/>
                <a:gd name="T46" fmla="*/ 113 w 309"/>
                <a:gd name="T47" fmla="*/ 371 h 548"/>
                <a:gd name="T48" fmla="*/ 109 w 309"/>
                <a:gd name="T49" fmla="*/ 392 h 548"/>
                <a:gd name="T50" fmla="*/ 98 w 309"/>
                <a:gd name="T51" fmla="*/ 419 h 548"/>
                <a:gd name="T52" fmla="*/ 110 w 309"/>
                <a:gd name="T53" fmla="*/ 444 h 548"/>
                <a:gd name="T54" fmla="*/ 133 w 309"/>
                <a:gd name="T55" fmla="*/ 464 h 548"/>
                <a:gd name="T56" fmla="*/ 155 w 309"/>
                <a:gd name="T57" fmla="*/ 475 h 548"/>
                <a:gd name="T58" fmla="*/ 168 w 309"/>
                <a:gd name="T59" fmla="*/ 495 h 548"/>
                <a:gd name="T60" fmla="*/ 170 w 309"/>
                <a:gd name="T61" fmla="*/ 521 h 548"/>
                <a:gd name="T62" fmla="*/ 193 w 309"/>
                <a:gd name="T63" fmla="*/ 543 h 548"/>
                <a:gd name="T64" fmla="*/ 198 w 309"/>
                <a:gd name="T65" fmla="*/ 537 h 548"/>
                <a:gd name="T66" fmla="*/ 220 w 309"/>
                <a:gd name="T67" fmla="*/ 524 h 548"/>
                <a:gd name="T68" fmla="*/ 244 w 309"/>
                <a:gd name="T69" fmla="*/ 534 h 548"/>
                <a:gd name="T70" fmla="*/ 252 w 309"/>
                <a:gd name="T71" fmla="*/ 521 h 548"/>
                <a:gd name="T72" fmla="*/ 248 w 309"/>
                <a:gd name="T73" fmla="*/ 503 h 548"/>
                <a:gd name="T74" fmla="*/ 273 w 309"/>
                <a:gd name="T75" fmla="*/ 494 h 548"/>
                <a:gd name="T76" fmla="*/ 271 w 309"/>
                <a:gd name="T77" fmla="*/ 474 h 548"/>
                <a:gd name="T78" fmla="*/ 278 w 309"/>
                <a:gd name="T79" fmla="*/ 460 h 548"/>
                <a:gd name="T80" fmla="*/ 278 w 309"/>
                <a:gd name="T81" fmla="*/ 436 h 548"/>
                <a:gd name="T82" fmla="*/ 279 w 309"/>
                <a:gd name="T83" fmla="*/ 421 h 548"/>
                <a:gd name="T84" fmla="*/ 291 w 309"/>
                <a:gd name="T85" fmla="*/ 403 h 548"/>
                <a:gd name="T86" fmla="*/ 306 w 309"/>
                <a:gd name="T87" fmla="*/ 371 h 548"/>
                <a:gd name="T88" fmla="*/ 305 w 309"/>
                <a:gd name="T89" fmla="*/ 35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09" h="548">
                  <a:moveTo>
                    <a:pt x="306" y="344"/>
                  </a:moveTo>
                  <a:lnTo>
                    <a:pt x="301" y="338"/>
                  </a:lnTo>
                  <a:lnTo>
                    <a:pt x="296" y="330"/>
                  </a:lnTo>
                  <a:lnTo>
                    <a:pt x="296" y="323"/>
                  </a:lnTo>
                  <a:lnTo>
                    <a:pt x="300" y="317"/>
                  </a:lnTo>
                  <a:lnTo>
                    <a:pt x="296" y="311"/>
                  </a:lnTo>
                  <a:lnTo>
                    <a:pt x="302" y="304"/>
                  </a:lnTo>
                  <a:lnTo>
                    <a:pt x="281" y="77"/>
                  </a:lnTo>
                  <a:lnTo>
                    <a:pt x="281" y="73"/>
                  </a:lnTo>
                  <a:lnTo>
                    <a:pt x="274" y="63"/>
                  </a:lnTo>
                  <a:lnTo>
                    <a:pt x="273" y="58"/>
                  </a:lnTo>
                  <a:lnTo>
                    <a:pt x="268" y="51"/>
                  </a:lnTo>
                  <a:lnTo>
                    <a:pt x="267" y="42"/>
                  </a:lnTo>
                  <a:lnTo>
                    <a:pt x="260" y="36"/>
                  </a:lnTo>
                  <a:lnTo>
                    <a:pt x="254" y="24"/>
                  </a:lnTo>
                  <a:lnTo>
                    <a:pt x="252" y="17"/>
                  </a:lnTo>
                  <a:lnTo>
                    <a:pt x="254" y="5"/>
                  </a:lnTo>
                  <a:lnTo>
                    <a:pt x="252" y="0"/>
                  </a:lnTo>
                  <a:lnTo>
                    <a:pt x="250" y="0"/>
                  </a:lnTo>
                  <a:lnTo>
                    <a:pt x="164" y="7"/>
                  </a:lnTo>
                  <a:lnTo>
                    <a:pt x="51" y="13"/>
                  </a:lnTo>
                  <a:lnTo>
                    <a:pt x="49" y="15"/>
                  </a:lnTo>
                  <a:lnTo>
                    <a:pt x="55" y="20"/>
                  </a:lnTo>
                  <a:lnTo>
                    <a:pt x="67" y="30"/>
                  </a:lnTo>
                  <a:lnTo>
                    <a:pt x="68" y="38"/>
                  </a:lnTo>
                  <a:lnTo>
                    <a:pt x="75" y="43"/>
                  </a:lnTo>
                  <a:lnTo>
                    <a:pt x="80" y="46"/>
                  </a:lnTo>
                  <a:lnTo>
                    <a:pt x="87" y="53"/>
                  </a:lnTo>
                  <a:lnTo>
                    <a:pt x="90" y="59"/>
                  </a:lnTo>
                  <a:lnTo>
                    <a:pt x="87" y="78"/>
                  </a:lnTo>
                  <a:lnTo>
                    <a:pt x="79" y="89"/>
                  </a:lnTo>
                  <a:lnTo>
                    <a:pt x="78" y="103"/>
                  </a:lnTo>
                  <a:lnTo>
                    <a:pt x="71" y="108"/>
                  </a:lnTo>
                  <a:lnTo>
                    <a:pt x="59" y="114"/>
                  </a:lnTo>
                  <a:lnTo>
                    <a:pt x="53" y="118"/>
                  </a:lnTo>
                  <a:lnTo>
                    <a:pt x="29" y="123"/>
                  </a:lnTo>
                  <a:lnTo>
                    <a:pt x="26" y="130"/>
                  </a:lnTo>
                  <a:lnTo>
                    <a:pt x="25" y="142"/>
                  </a:lnTo>
                  <a:lnTo>
                    <a:pt x="37" y="154"/>
                  </a:lnTo>
                  <a:lnTo>
                    <a:pt x="37" y="168"/>
                  </a:lnTo>
                  <a:lnTo>
                    <a:pt x="29" y="178"/>
                  </a:lnTo>
                  <a:lnTo>
                    <a:pt x="28" y="184"/>
                  </a:lnTo>
                  <a:lnTo>
                    <a:pt x="28" y="189"/>
                  </a:lnTo>
                  <a:lnTo>
                    <a:pt x="26" y="196"/>
                  </a:lnTo>
                  <a:lnTo>
                    <a:pt x="10" y="204"/>
                  </a:lnTo>
                  <a:lnTo>
                    <a:pt x="6" y="210"/>
                  </a:lnTo>
                  <a:lnTo>
                    <a:pt x="10" y="215"/>
                  </a:lnTo>
                  <a:lnTo>
                    <a:pt x="10" y="222"/>
                  </a:lnTo>
                  <a:lnTo>
                    <a:pt x="5" y="226"/>
                  </a:lnTo>
                  <a:lnTo>
                    <a:pt x="2" y="233"/>
                  </a:lnTo>
                  <a:lnTo>
                    <a:pt x="0" y="239"/>
                  </a:lnTo>
                  <a:lnTo>
                    <a:pt x="0" y="252"/>
                  </a:lnTo>
                  <a:lnTo>
                    <a:pt x="3" y="264"/>
                  </a:lnTo>
                  <a:lnTo>
                    <a:pt x="6" y="266"/>
                  </a:lnTo>
                  <a:lnTo>
                    <a:pt x="10" y="280"/>
                  </a:lnTo>
                  <a:lnTo>
                    <a:pt x="13" y="285"/>
                  </a:lnTo>
                  <a:lnTo>
                    <a:pt x="15" y="292"/>
                  </a:lnTo>
                  <a:lnTo>
                    <a:pt x="23" y="298"/>
                  </a:lnTo>
                  <a:lnTo>
                    <a:pt x="29" y="304"/>
                  </a:lnTo>
                  <a:lnTo>
                    <a:pt x="36" y="308"/>
                  </a:lnTo>
                  <a:lnTo>
                    <a:pt x="38" y="315"/>
                  </a:lnTo>
                  <a:lnTo>
                    <a:pt x="53" y="325"/>
                  </a:lnTo>
                  <a:lnTo>
                    <a:pt x="60" y="329"/>
                  </a:lnTo>
                  <a:lnTo>
                    <a:pt x="64" y="335"/>
                  </a:lnTo>
                  <a:lnTo>
                    <a:pt x="69" y="363"/>
                  </a:lnTo>
                  <a:lnTo>
                    <a:pt x="75" y="369"/>
                  </a:lnTo>
                  <a:lnTo>
                    <a:pt x="82" y="367"/>
                  </a:lnTo>
                  <a:lnTo>
                    <a:pt x="86" y="361"/>
                  </a:lnTo>
                  <a:lnTo>
                    <a:pt x="88" y="360"/>
                  </a:lnTo>
                  <a:lnTo>
                    <a:pt x="95" y="363"/>
                  </a:lnTo>
                  <a:lnTo>
                    <a:pt x="101" y="364"/>
                  </a:lnTo>
                  <a:lnTo>
                    <a:pt x="113" y="371"/>
                  </a:lnTo>
                  <a:lnTo>
                    <a:pt x="113" y="373"/>
                  </a:lnTo>
                  <a:lnTo>
                    <a:pt x="109" y="381"/>
                  </a:lnTo>
                  <a:lnTo>
                    <a:pt x="109" y="392"/>
                  </a:lnTo>
                  <a:lnTo>
                    <a:pt x="105" y="402"/>
                  </a:lnTo>
                  <a:lnTo>
                    <a:pt x="101" y="413"/>
                  </a:lnTo>
                  <a:lnTo>
                    <a:pt x="98" y="419"/>
                  </a:lnTo>
                  <a:lnTo>
                    <a:pt x="97" y="425"/>
                  </a:lnTo>
                  <a:lnTo>
                    <a:pt x="98" y="432"/>
                  </a:lnTo>
                  <a:lnTo>
                    <a:pt x="110" y="444"/>
                  </a:lnTo>
                  <a:lnTo>
                    <a:pt x="128" y="456"/>
                  </a:lnTo>
                  <a:lnTo>
                    <a:pt x="132" y="456"/>
                  </a:lnTo>
                  <a:lnTo>
                    <a:pt x="133" y="464"/>
                  </a:lnTo>
                  <a:lnTo>
                    <a:pt x="140" y="461"/>
                  </a:lnTo>
                  <a:lnTo>
                    <a:pt x="151" y="468"/>
                  </a:lnTo>
                  <a:lnTo>
                    <a:pt x="155" y="475"/>
                  </a:lnTo>
                  <a:lnTo>
                    <a:pt x="160" y="479"/>
                  </a:lnTo>
                  <a:lnTo>
                    <a:pt x="167" y="482"/>
                  </a:lnTo>
                  <a:lnTo>
                    <a:pt x="168" y="495"/>
                  </a:lnTo>
                  <a:lnTo>
                    <a:pt x="175" y="507"/>
                  </a:lnTo>
                  <a:lnTo>
                    <a:pt x="174" y="514"/>
                  </a:lnTo>
                  <a:lnTo>
                    <a:pt x="170" y="521"/>
                  </a:lnTo>
                  <a:lnTo>
                    <a:pt x="178" y="533"/>
                  </a:lnTo>
                  <a:lnTo>
                    <a:pt x="187" y="545"/>
                  </a:lnTo>
                  <a:lnTo>
                    <a:pt x="193" y="543"/>
                  </a:lnTo>
                  <a:lnTo>
                    <a:pt x="202" y="548"/>
                  </a:lnTo>
                  <a:lnTo>
                    <a:pt x="198" y="544"/>
                  </a:lnTo>
                  <a:lnTo>
                    <a:pt x="198" y="537"/>
                  </a:lnTo>
                  <a:lnTo>
                    <a:pt x="208" y="525"/>
                  </a:lnTo>
                  <a:lnTo>
                    <a:pt x="214" y="522"/>
                  </a:lnTo>
                  <a:lnTo>
                    <a:pt x="220" y="524"/>
                  </a:lnTo>
                  <a:lnTo>
                    <a:pt x="227" y="526"/>
                  </a:lnTo>
                  <a:lnTo>
                    <a:pt x="239" y="530"/>
                  </a:lnTo>
                  <a:lnTo>
                    <a:pt x="244" y="534"/>
                  </a:lnTo>
                  <a:lnTo>
                    <a:pt x="250" y="536"/>
                  </a:lnTo>
                  <a:lnTo>
                    <a:pt x="255" y="528"/>
                  </a:lnTo>
                  <a:lnTo>
                    <a:pt x="252" y="521"/>
                  </a:lnTo>
                  <a:lnTo>
                    <a:pt x="248" y="515"/>
                  </a:lnTo>
                  <a:lnTo>
                    <a:pt x="247" y="509"/>
                  </a:lnTo>
                  <a:lnTo>
                    <a:pt x="248" y="503"/>
                  </a:lnTo>
                  <a:lnTo>
                    <a:pt x="255" y="501"/>
                  </a:lnTo>
                  <a:lnTo>
                    <a:pt x="262" y="497"/>
                  </a:lnTo>
                  <a:lnTo>
                    <a:pt x="273" y="494"/>
                  </a:lnTo>
                  <a:lnTo>
                    <a:pt x="278" y="487"/>
                  </a:lnTo>
                  <a:lnTo>
                    <a:pt x="273" y="480"/>
                  </a:lnTo>
                  <a:lnTo>
                    <a:pt x="271" y="474"/>
                  </a:lnTo>
                  <a:lnTo>
                    <a:pt x="275" y="468"/>
                  </a:lnTo>
                  <a:lnTo>
                    <a:pt x="278" y="461"/>
                  </a:lnTo>
                  <a:lnTo>
                    <a:pt x="278" y="460"/>
                  </a:lnTo>
                  <a:lnTo>
                    <a:pt x="274" y="453"/>
                  </a:lnTo>
                  <a:lnTo>
                    <a:pt x="277" y="446"/>
                  </a:lnTo>
                  <a:lnTo>
                    <a:pt x="278" y="436"/>
                  </a:lnTo>
                  <a:lnTo>
                    <a:pt x="278" y="434"/>
                  </a:lnTo>
                  <a:lnTo>
                    <a:pt x="281" y="422"/>
                  </a:lnTo>
                  <a:lnTo>
                    <a:pt x="279" y="421"/>
                  </a:lnTo>
                  <a:lnTo>
                    <a:pt x="281" y="414"/>
                  </a:lnTo>
                  <a:lnTo>
                    <a:pt x="286" y="409"/>
                  </a:lnTo>
                  <a:lnTo>
                    <a:pt x="291" y="403"/>
                  </a:lnTo>
                  <a:lnTo>
                    <a:pt x="300" y="390"/>
                  </a:lnTo>
                  <a:lnTo>
                    <a:pt x="300" y="383"/>
                  </a:lnTo>
                  <a:lnTo>
                    <a:pt x="306" y="371"/>
                  </a:lnTo>
                  <a:lnTo>
                    <a:pt x="308" y="369"/>
                  </a:lnTo>
                  <a:lnTo>
                    <a:pt x="309" y="363"/>
                  </a:lnTo>
                  <a:lnTo>
                    <a:pt x="305" y="350"/>
                  </a:lnTo>
                  <a:lnTo>
                    <a:pt x="306" y="34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3394006" y="1106654"/>
              <a:ext cx="300132" cy="526223"/>
            </a:xfrm>
            <a:custGeom>
              <a:avLst/>
              <a:gdLst>
                <a:gd name="T0" fmla="*/ 229 w 237"/>
                <a:gd name="T1" fmla="*/ 263 h 414"/>
                <a:gd name="T2" fmla="*/ 214 w 237"/>
                <a:gd name="T3" fmla="*/ 96 h 414"/>
                <a:gd name="T4" fmla="*/ 195 w 237"/>
                <a:gd name="T5" fmla="*/ 0 h 414"/>
                <a:gd name="T6" fmla="*/ 58 w 237"/>
                <a:gd name="T7" fmla="*/ 16 h 414"/>
                <a:gd name="T8" fmla="*/ 42 w 237"/>
                <a:gd name="T9" fmla="*/ 26 h 414"/>
                <a:gd name="T10" fmla="*/ 23 w 237"/>
                <a:gd name="T11" fmla="*/ 34 h 414"/>
                <a:gd name="T12" fmla="*/ 7 w 237"/>
                <a:gd name="T13" fmla="*/ 26 h 414"/>
                <a:gd name="T14" fmla="*/ 28 w 237"/>
                <a:gd name="T15" fmla="*/ 257 h 414"/>
                <a:gd name="T16" fmla="*/ 26 w 237"/>
                <a:gd name="T17" fmla="*/ 270 h 414"/>
                <a:gd name="T18" fmla="*/ 22 w 237"/>
                <a:gd name="T19" fmla="*/ 283 h 414"/>
                <a:gd name="T20" fmla="*/ 32 w 237"/>
                <a:gd name="T21" fmla="*/ 297 h 414"/>
                <a:gd name="T22" fmla="*/ 35 w 237"/>
                <a:gd name="T23" fmla="*/ 316 h 414"/>
                <a:gd name="T24" fmla="*/ 32 w 237"/>
                <a:gd name="T25" fmla="*/ 324 h 414"/>
                <a:gd name="T26" fmla="*/ 26 w 237"/>
                <a:gd name="T27" fmla="*/ 343 h 414"/>
                <a:gd name="T28" fmla="*/ 12 w 237"/>
                <a:gd name="T29" fmla="*/ 362 h 414"/>
                <a:gd name="T30" fmla="*/ 5 w 237"/>
                <a:gd name="T31" fmla="*/ 374 h 414"/>
                <a:gd name="T32" fmla="*/ 4 w 237"/>
                <a:gd name="T33" fmla="*/ 387 h 414"/>
                <a:gd name="T34" fmla="*/ 3 w 237"/>
                <a:gd name="T35" fmla="*/ 399 h 414"/>
                <a:gd name="T36" fmla="*/ 4 w 237"/>
                <a:gd name="T37" fmla="*/ 413 h 414"/>
                <a:gd name="T38" fmla="*/ 15 w 237"/>
                <a:gd name="T39" fmla="*/ 408 h 414"/>
                <a:gd name="T40" fmla="*/ 24 w 237"/>
                <a:gd name="T41" fmla="*/ 404 h 414"/>
                <a:gd name="T42" fmla="*/ 31 w 237"/>
                <a:gd name="T43" fmla="*/ 406 h 414"/>
                <a:gd name="T44" fmla="*/ 36 w 237"/>
                <a:gd name="T45" fmla="*/ 398 h 414"/>
                <a:gd name="T46" fmla="*/ 50 w 237"/>
                <a:gd name="T47" fmla="*/ 394 h 414"/>
                <a:gd name="T48" fmla="*/ 76 w 237"/>
                <a:gd name="T49" fmla="*/ 406 h 414"/>
                <a:gd name="T50" fmla="*/ 78 w 237"/>
                <a:gd name="T51" fmla="*/ 398 h 414"/>
                <a:gd name="T52" fmla="*/ 89 w 237"/>
                <a:gd name="T53" fmla="*/ 390 h 414"/>
                <a:gd name="T54" fmla="*/ 100 w 237"/>
                <a:gd name="T55" fmla="*/ 391 h 414"/>
                <a:gd name="T56" fmla="*/ 112 w 237"/>
                <a:gd name="T57" fmla="*/ 397 h 414"/>
                <a:gd name="T58" fmla="*/ 118 w 237"/>
                <a:gd name="T59" fmla="*/ 385 h 414"/>
                <a:gd name="T60" fmla="*/ 122 w 237"/>
                <a:gd name="T61" fmla="*/ 372 h 414"/>
                <a:gd name="T62" fmla="*/ 126 w 237"/>
                <a:gd name="T63" fmla="*/ 362 h 414"/>
                <a:gd name="T64" fmla="*/ 138 w 237"/>
                <a:gd name="T65" fmla="*/ 374 h 414"/>
                <a:gd name="T66" fmla="*/ 156 w 237"/>
                <a:gd name="T67" fmla="*/ 378 h 414"/>
                <a:gd name="T68" fmla="*/ 164 w 237"/>
                <a:gd name="T69" fmla="*/ 367 h 414"/>
                <a:gd name="T70" fmla="*/ 166 w 237"/>
                <a:gd name="T71" fmla="*/ 348 h 414"/>
                <a:gd name="T72" fmla="*/ 180 w 237"/>
                <a:gd name="T73" fmla="*/ 344 h 414"/>
                <a:gd name="T74" fmla="*/ 188 w 237"/>
                <a:gd name="T75" fmla="*/ 328 h 414"/>
                <a:gd name="T76" fmla="*/ 195 w 237"/>
                <a:gd name="T77" fmla="*/ 314 h 414"/>
                <a:gd name="T78" fmla="*/ 191 w 237"/>
                <a:gd name="T79" fmla="*/ 301 h 414"/>
                <a:gd name="T80" fmla="*/ 203 w 237"/>
                <a:gd name="T81" fmla="*/ 298 h 414"/>
                <a:gd name="T82" fmla="*/ 223 w 237"/>
                <a:gd name="T83" fmla="*/ 293 h 414"/>
                <a:gd name="T84" fmla="*/ 237 w 237"/>
                <a:gd name="T85" fmla="*/ 283 h 414"/>
                <a:gd name="T86" fmla="*/ 234 w 237"/>
                <a:gd name="T87" fmla="*/ 271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37" h="414">
                  <a:moveTo>
                    <a:pt x="234" y="271"/>
                  </a:moveTo>
                  <a:lnTo>
                    <a:pt x="229" y="263"/>
                  </a:lnTo>
                  <a:lnTo>
                    <a:pt x="233" y="260"/>
                  </a:lnTo>
                  <a:lnTo>
                    <a:pt x="214" y="96"/>
                  </a:lnTo>
                  <a:lnTo>
                    <a:pt x="202" y="6"/>
                  </a:lnTo>
                  <a:lnTo>
                    <a:pt x="195" y="0"/>
                  </a:lnTo>
                  <a:lnTo>
                    <a:pt x="93" y="14"/>
                  </a:lnTo>
                  <a:lnTo>
                    <a:pt x="58" y="16"/>
                  </a:lnTo>
                  <a:lnTo>
                    <a:pt x="55" y="16"/>
                  </a:lnTo>
                  <a:lnTo>
                    <a:pt x="42" y="26"/>
                  </a:lnTo>
                  <a:lnTo>
                    <a:pt x="30" y="33"/>
                  </a:lnTo>
                  <a:lnTo>
                    <a:pt x="23" y="34"/>
                  </a:lnTo>
                  <a:lnTo>
                    <a:pt x="15" y="33"/>
                  </a:lnTo>
                  <a:lnTo>
                    <a:pt x="7" y="26"/>
                  </a:lnTo>
                  <a:lnTo>
                    <a:pt x="7" y="30"/>
                  </a:lnTo>
                  <a:lnTo>
                    <a:pt x="28" y="257"/>
                  </a:lnTo>
                  <a:lnTo>
                    <a:pt x="22" y="264"/>
                  </a:lnTo>
                  <a:lnTo>
                    <a:pt x="26" y="270"/>
                  </a:lnTo>
                  <a:lnTo>
                    <a:pt x="22" y="276"/>
                  </a:lnTo>
                  <a:lnTo>
                    <a:pt x="22" y="283"/>
                  </a:lnTo>
                  <a:lnTo>
                    <a:pt x="27" y="291"/>
                  </a:lnTo>
                  <a:lnTo>
                    <a:pt x="32" y="297"/>
                  </a:lnTo>
                  <a:lnTo>
                    <a:pt x="31" y="303"/>
                  </a:lnTo>
                  <a:lnTo>
                    <a:pt x="35" y="316"/>
                  </a:lnTo>
                  <a:lnTo>
                    <a:pt x="34" y="322"/>
                  </a:lnTo>
                  <a:lnTo>
                    <a:pt x="32" y="324"/>
                  </a:lnTo>
                  <a:lnTo>
                    <a:pt x="26" y="336"/>
                  </a:lnTo>
                  <a:lnTo>
                    <a:pt x="26" y="343"/>
                  </a:lnTo>
                  <a:lnTo>
                    <a:pt x="17" y="356"/>
                  </a:lnTo>
                  <a:lnTo>
                    <a:pt x="12" y="362"/>
                  </a:lnTo>
                  <a:lnTo>
                    <a:pt x="7" y="367"/>
                  </a:lnTo>
                  <a:lnTo>
                    <a:pt x="5" y="374"/>
                  </a:lnTo>
                  <a:lnTo>
                    <a:pt x="7" y="375"/>
                  </a:lnTo>
                  <a:lnTo>
                    <a:pt x="4" y="387"/>
                  </a:lnTo>
                  <a:lnTo>
                    <a:pt x="4" y="389"/>
                  </a:lnTo>
                  <a:lnTo>
                    <a:pt x="3" y="399"/>
                  </a:lnTo>
                  <a:lnTo>
                    <a:pt x="0" y="406"/>
                  </a:lnTo>
                  <a:lnTo>
                    <a:pt x="4" y="413"/>
                  </a:lnTo>
                  <a:lnTo>
                    <a:pt x="11" y="414"/>
                  </a:lnTo>
                  <a:lnTo>
                    <a:pt x="15" y="408"/>
                  </a:lnTo>
                  <a:lnTo>
                    <a:pt x="12" y="402"/>
                  </a:lnTo>
                  <a:lnTo>
                    <a:pt x="24" y="404"/>
                  </a:lnTo>
                  <a:lnTo>
                    <a:pt x="31" y="399"/>
                  </a:lnTo>
                  <a:lnTo>
                    <a:pt x="31" y="406"/>
                  </a:lnTo>
                  <a:lnTo>
                    <a:pt x="38" y="404"/>
                  </a:lnTo>
                  <a:lnTo>
                    <a:pt x="36" y="398"/>
                  </a:lnTo>
                  <a:lnTo>
                    <a:pt x="45" y="398"/>
                  </a:lnTo>
                  <a:lnTo>
                    <a:pt x="50" y="394"/>
                  </a:lnTo>
                  <a:lnTo>
                    <a:pt x="69" y="402"/>
                  </a:lnTo>
                  <a:lnTo>
                    <a:pt x="76" y="406"/>
                  </a:lnTo>
                  <a:lnTo>
                    <a:pt x="78" y="401"/>
                  </a:lnTo>
                  <a:lnTo>
                    <a:pt x="78" y="398"/>
                  </a:lnTo>
                  <a:lnTo>
                    <a:pt x="84" y="393"/>
                  </a:lnTo>
                  <a:lnTo>
                    <a:pt x="89" y="390"/>
                  </a:lnTo>
                  <a:lnTo>
                    <a:pt x="95" y="385"/>
                  </a:lnTo>
                  <a:lnTo>
                    <a:pt x="100" y="391"/>
                  </a:lnTo>
                  <a:lnTo>
                    <a:pt x="105" y="393"/>
                  </a:lnTo>
                  <a:lnTo>
                    <a:pt x="112" y="397"/>
                  </a:lnTo>
                  <a:lnTo>
                    <a:pt x="114" y="390"/>
                  </a:lnTo>
                  <a:lnTo>
                    <a:pt x="118" y="385"/>
                  </a:lnTo>
                  <a:lnTo>
                    <a:pt x="118" y="378"/>
                  </a:lnTo>
                  <a:lnTo>
                    <a:pt x="122" y="372"/>
                  </a:lnTo>
                  <a:lnTo>
                    <a:pt x="128" y="367"/>
                  </a:lnTo>
                  <a:lnTo>
                    <a:pt x="126" y="362"/>
                  </a:lnTo>
                  <a:lnTo>
                    <a:pt x="133" y="364"/>
                  </a:lnTo>
                  <a:lnTo>
                    <a:pt x="138" y="374"/>
                  </a:lnTo>
                  <a:lnTo>
                    <a:pt x="143" y="376"/>
                  </a:lnTo>
                  <a:lnTo>
                    <a:pt x="156" y="378"/>
                  </a:lnTo>
                  <a:lnTo>
                    <a:pt x="162" y="374"/>
                  </a:lnTo>
                  <a:lnTo>
                    <a:pt x="164" y="367"/>
                  </a:lnTo>
                  <a:lnTo>
                    <a:pt x="162" y="362"/>
                  </a:lnTo>
                  <a:lnTo>
                    <a:pt x="166" y="348"/>
                  </a:lnTo>
                  <a:lnTo>
                    <a:pt x="173" y="349"/>
                  </a:lnTo>
                  <a:lnTo>
                    <a:pt x="180" y="344"/>
                  </a:lnTo>
                  <a:lnTo>
                    <a:pt x="181" y="330"/>
                  </a:lnTo>
                  <a:lnTo>
                    <a:pt x="188" y="328"/>
                  </a:lnTo>
                  <a:lnTo>
                    <a:pt x="192" y="321"/>
                  </a:lnTo>
                  <a:lnTo>
                    <a:pt x="195" y="314"/>
                  </a:lnTo>
                  <a:lnTo>
                    <a:pt x="192" y="307"/>
                  </a:lnTo>
                  <a:lnTo>
                    <a:pt x="191" y="301"/>
                  </a:lnTo>
                  <a:lnTo>
                    <a:pt x="198" y="301"/>
                  </a:lnTo>
                  <a:lnTo>
                    <a:pt x="203" y="298"/>
                  </a:lnTo>
                  <a:lnTo>
                    <a:pt x="211" y="302"/>
                  </a:lnTo>
                  <a:lnTo>
                    <a:pt x="223" y="293"/>
                  </a:lnTo>
                  <a:lnTo>
                    <a:pt x="235" y="290"/>
                  </a:lnTo>
                  <a:lnTo>
                    <a:pt x="237" y="283"/>
                  </a:lnTo>
                  <a:lnTo>
                    <a:pt x="231" y="276"/>
                  </a:lnTo>
                  <a:lnTo>
                    <a:pt x="234" y="27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711326" y="109740"/>
              <a:ext cx="584398" cy="944028"/>
            </a:xfrm>
            <a:custGeom>
              <a:avLst/>
              <a:gdLst>
                <a:gd name="T0" fmla="*/ 445 w 459"/>
                <a:gd name="T1" fmla="*/ 477 h 743"/>
                <a:gd name="T2" fmla="*/ 429 w 459"/>
                <a:gd name="T3" fmla="*/ 487 h 743"/>
                <a:gd name="T4" fmla="*/ 417 w 459"/>
                <a:gd name="T5" fmla="*/ 489 h 743"/>
                <a:gd name="T6" fmla="*/ 404 w 459"/>
                <a:gd name="T7" fmla="*/ 487 h 743"/>
                <a:gd name="T8" fmla="*/ 379 w 459"/>
                <a:gd name="T9" fmla="*/ 482 h 743"/>
                <a:gd name="T10" fmla="*/ 369 w 459"/>
                <a:gd name="T11" fmla="*/ 489 h 743"/>
                <a:gd name="T12" fmla="*/ 357 w 459"/>
                <a:gd name="T13" fmla="*/ 486 h 743"/>
                <a:gd name="T14" fmla="*/ 338 w 459"/>
                <a:gd name="T15" fmla="*/ 487 h 743"/>
                <a:gd name="T16" fmla="*/ 334 w 459"/>
                <a:gd name="T17" fmla="*/ 494 h 743"/>
                <a:gd name="T18" fmla="*/ 325 w 459"/>
                <a:gd name="T19" fmla="*/ 482 h 743"/>
                <a:gd name="T20" fmla="*/ 322 w 459"/>
                <a:gd name="T21" fmla="*/ 470 h 743"/>
                <a:gd name="T22" fmla="*/ 320 w 459"/>
                <a:gd name="T23" fmla="*/ 452 h 743"/>
                <a:gd name="T24" fmla="*/ 307 w 459"/>
                <a:gd name="T25" fmla="*/ 448 h 743"/>
                <a:gd name="T26" fmla="*/ 300 w 459"/>
                <a:gd name="T27" fmla="*/ 436 h 743"/>
                <a:gd name="T28" fmla="*/ 303 w 459"/>
                <a:gd name="T29" fmla="*/ 421 h 743"/>
                <a:gd name="T30" fmla="*/ 296 w 459"/>
                <a:gd name="T31" fmla="*/ 409 h 743"/>
                <a:gd name="T32" fmla="*/ 289 w 459"/>
                <a:gd name="T33" fmla="*/ 379 h 743"/>
                <a:gd name="T34" fmla="*/ 283 w 459"/>
                <a:gd name="T35" fmla="*/ 360 h 743"/>
                <a:gd name="T36" fmla="*/ 257 w 459"/>
                <a:gd name="T37" fmla="*/ 370 h 743"/>
                <a:gd name="T38" fmla="*/ 245 w 459"/>
                <a:gd name="T39" fmla="*/ 362 h 743"/>
                <a:gd name="T40" fmla="*/ 239 w 459"/>
                <a:gd name="T41" fmla="*/ 354 h 743"/>
                <a:gd name="T42" fmla="*/ 242 w 459"/>
                <a:gd name="T43" fmla="*/ 340 h 743"/>
                <a:gd name="T44" fmla="*/ 251 w 459"/>
                <a:gd name="T45" fmla="*/ 333 h 743"/>
                <a:gd name="T46" fmla="*/ 250 w 459"/>
                <a:gd name="T47" fmla="*/ 314 h 743"/>
                <a:gd name="T48" fmla="*/ 251 w 459"/>
                <a:gd name="T49" fmla="*/ 302 h 743"/>
                <a:gd name="T50" fmla="*/ 258 w 459"/>
                <a:gd name="T51" fmla="*/ 290 h 743"/>
                <a:gd name="T52" fmla="*/ 272 w 459"/>
                <a:gd name="T53" fmla="*/ 257 h 743"/>
                <a:gd name="T54" fmla="*/ 257 w 459"/>
                <a:gd name="T55" fmla="*/ 256 h 743"/>
                <a:gd name="T56" fmla="*/ 253 w 459"/>
                <a:gd name="T57" fmla="*/ 247 h 743"/>
                <a:gd name="T58" fmla="*/ 243 w 459"/>
                <a:gd name="T59" fmla="*/ 240 h 743"/>
                <a:gd name="T60" fmla="*/ 237 w 459"/>
                <a:gd name="T61" fmla="*/ 228 h 743"/>
                <a:gd name="T62" fmla="*/ 232 w 459"/>
                <a:gd name="T63" fmla="*/ 220 h 743"/>
                <a:gd name="T64" fmla="*/ 223 w 459"/>
                <a:gd name="T65" fmla="*/ 199 h 743"/>
                <a:gd name="T66" fmla="*/ 216 w 459"/>
                <a:gd name="T67" fmla="*/ 188 h 743"/>
                <a:gd name="T68" fmla="*/ 204 w 459"/>
                <a:gd name="T69" fmla="*/ 176 h 743"/>
                <a:gd name="T70" fmla="*/ 201 w 459"/>
                <a:gd name="T71" fmla="*/ 163 h 743"/>
                <a:gd name="T72" fmla="*/ 200 w 459"/>
                <a:gd name="T73" fmla="*/ 151 h 743"/>
                <a:gd name="T74" fmla="*/ 193 w 459"/>
                <a:gd name="T75" fmla="*/ 132 h 743"/>
                <a:gd name="T76" fmla="*/ 184 w 459"/>
                <a:gd name="T77" fmla="*/ 110 h 743"/>
                <a:gd name="T78" fmla="*/ 203 w 459"/>
                <a:gd name="T79" fmla="*/ 14 h 743"/>
                <a:gd name="T80" fmla="*/ 139 w 459"/>
                <a:gd name="T81" fmla="*/ 0 h 743"/>
                <a:gd name="T82" fmla="*/ 92 w 459"/>
                <a:gd name="T83" fmla="*/ 224 h 743"/>
                <a:gd name="T84" fmla="*/ 86 w 459"/>
                <a:gd name="T85" fmla="*/ 249 h 743"/>
                <a:gd name="T86" fmla="*/ 88 w 459"/>
                <a:gd name="T87" fmla="*/ 280 h 743"/>
                <a:gd name="T88" fmla="*/ 90 w 459"/>
                <a:gd name="T89" fmla="*/ 295 h 743"/>
                <a:gd name="T90" fmla="*/ 96 w 459"/>
                <a:gd name="T91" fmla="*/ 306 h 743"/>
                <a:gd name="T92" fmla="*/ 111 w 459"/>
                <a:gd name="T93" fmla="*/ 329 h 743"/>
                <a:gd name="T94" fmla="*/ 93 w 459"/>
                <a:gd name="T95" fmla="*/ 352 h 743"/>
                <a:gd name="T96" fmla="*/ 73 w 459"/>
                <a:gd name="T97" fmla="*/ 383 h 743"/>
                <a:gd name="T98" fmla="*/ 69 w 459"/>
                <a:gd name="T99" fmla="*/ 395 h 743"/>
                <a:gd name="T100" fmla="*/ 52 w 459"/>
                <a:gd name="T101" fmla="*/ 408 h 743"/>
                <a:gd name="T102" fmla="*/ 39 w 459"/>
                <a:gd name="T103" fmla="*/ 425 h 743"/>
                <a:gd name="T104" fmla="*/ 36 w 459"/>
                <a:gd name="T105" fmla="*/ 448 h 743"/>
                <a:gd name="T106" fmla="*/ 48 w 459"/>
                <a:gd name="T107" fmla="*/ 455 h 743"/>
                <a:gd name="T108" fmla="*/ 47 w 459"/>
                <a:gd name="T109" fmla="*/ 467 h 743"/>
                <a:gd name="T110" fmla="*/ 42 w 459"/>
                <a:gd name="T111" fmla="*/ 487 h 743"/>
                <a:gd name="T112" fmla="*/ 36 w 459"/>
                <a:gd name="T113" fmla="*/ 494 h 743"/>
                <a:gd name="T114" fmla="*/ 115 w 459"/>
                <a:gd name="T115" fmla="*/ 692 h 743"/>
                <a:gd name="T116" fmla="*/ 238 w 459"/>
                <a:gd name="T117" fmla="*/ 713 h 743"/>
                <a:gd name="T118" fmla="*/ 423 w 459"/>
                <a:gd name="T119" fmla="*/ 743 h 743"/>
                <a:gd name="T120" fmla="*/ 453 w 459"/>
                <a:gd name="T121" fmla="*/ 496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59" h="743">
                  <a:moveTo>
                    <a:pt x="449" y="489"/>
                  </a:moveTo>
                  <a:lnTo>
                    <a:pt x="445" y="477"/>
                  </a:lnTo>
                  <a:lnTo>
                    <a:pt x="438" y="475"/>
                  </a:lnTo>
                  <a:lnTo>
                    <a:pt x="429" y="487"/>
                  </a:lnTo>
                  <a:lnTo>
                    <a:pt x="429" y="493"/>
                  </a:lnTo>
                  <a:lnTo>
                    <a:pt x="417" y="489"/>
                  </a:lnTo>
                  <a:lnTo>
                    <a:pt x="411" y="490"/>
                  </a:lnTo>
                  <a:lnTo>
                    <a:pt x="404" y="487"/>
                  </a:lnTo>
                  <a:lnTo>
                    <a:pt x="392" y="487"/>
                  </a:lnTo>
                  <a:lnTo>
                    <a:pt x="379" y="482"/>
                  </a:lnTo>
                  <a:lnTo>
                    <a:pt x="375" y="483"/>
                  </a:lnTo>
                  <a:lnTo>
                    <a:pt x="369" y="489"/>
                  </a:lnTo>
                  <a:lnTo>
                    <a:pt x="362" y="489"/>
                  </a:lnTo>
                  <a:lnTo>
                    <a:pt x="357" y="486"/>
                  </a:lnTo>
                  <a:lnTo>
                    <a:pt x="343" y="483"/>
                  </a:lnTo>
                  <a:lnTo>
                    <a:pt x="338" y="487"/>
                  </a:lnTo>
                  <a:lnTo>
                    <a:pt x="337" y="493"/>
                  </a:lnTo>
                  <a:lnTo>
                    <a:pt x="334" y="494"/>
                  </a:lnTo>
                  <a:lnTo>
                    <a:pt x="329" y="489"/>
                  </a:lnTo>
                  <a:lnTo>
                    <a:pt x="325" y="482"/>
                  </a:lnTo>
                  <a:lnTo>
                    <a:pt x="326" y="477"/>
                  </a:lnTo>
                  <a:lnTo>
                    <a:pt x="322" y="470"/>
                  </a:lnTo>
                  <a:lnTo>
                    <a:pt x="325" y="464"/>
                  </a:lnTo>
                  <a:lnTo>
                    <a:pt x="320" y="452"/>
                  </a:lnTo>
                  <a:lnTo>
                    <a:pt x="314" y="447"/>
                  </a:lnTo>
                  <a:lnTo>
                    <a:pt x="307" y="448"/>
                  </a:lnTo>
                  <a:lnTo>
                    <a:pt x="303" y="443"/>
                  </a:lnTo>
                  <a:lnTo>
                    <a:pt x="300" y="436"/>
                  </a:lnTo>
                  <a:lnTo>
                    <a:pt x="304" y="428"/>
                  </a:lnTo>
                  <a:lnTo>
                    <a:pt x="303" y="421"/>
                  </a:lnTo>
                  <a:lnTo>
                    <a:pt x="301" y="414"/>
                  </a:lnTo>
                  <a:lnTo>
                    <a:pt x="296" y="409"/>
                  </a:lnTo>
                  <a:lnTo>
                    <a:pt x="292" y="397"/>
                  </a:lnTo>
                  <a:lnTo>
                    <a:pt x="289" y="379"/>
                  </a:lnTo>
                  <a:lnTo>
                    <a:pt x="289" y="367"/>
                  </a:lnTo>
                  <a:lnTo>
                    <a:pt x="283" y="360"/>
                  </a:lnTo>
                  <a:lnTo>
                    <a:pt x="283" y="355"/>
                  </a:lnTo>
                  <a:lnTo>
                    <a:pt x="257" y="370"/>
                  </a:lnTo>
                  <a:lnTo>
                    <a:pt x="250" y="370"/>
                  </a:lnTo>
                  <a:lnTo>
                    <a:pt x="245" y="362"/>
                  </a:lnTo>
                  <a:lnTo>
                    <a:pt x="238" y="359"/>
                  </a:lnTo>
                  <a:lnTo>
                    <a:pt x="239" y="354"/>
                  </a:lnTo>
                  <a:lnTo>
                    <a:pt x="245" y="347"/>
                  </a:lnTo>
                  <a:lnTo>
                    <a:pt x="242" y="340"/>
                  </a:lnTo>
                  <a:lnTo>
                    <a:pt x="246" y="335"/>
                  </a:lnTo>
                  <a:lnTo>
                    <a:pt x="251" y="333"/>
                  </a:lnTo>
                  <a:lnTo>
                    <a:pt x="254" y="321"/>
                  </a:lnTo>
                  <a:lnTo>
                    <a:pt x="250" y="314"/>
                  </a:lnTo>
                  <a:lnTo>
                    <a:pt x="254" y="308"/>
                  </a:lnTo>
                  <a:lnTo>
                    <a:pt x="251" y="302"/>
                  </a:lnTo>
                  <a:lnTo>
                    <a:pt x="257" y="295"/>
                  </a:lnTo>
                  <a:lnTo>
                    <a:pt x="258" y="290"/>
                  </a:lnTo>
                  <a:lnTo>
                    <a:pt x="265" y="276"/>
                  </a:lnTo>
                  <a:lnTo>
                    <a:pt x="272" y="257"/>
                  </a:lnTo>
                  <a:lnTo>
                    <a:pt x="266" y="256"/>
                  </a:lnTo>
                  <a:lnTo>
                    <a:pt x="257" y="256"/>
                  </a:lnTo>
                  <a:lnTo>
                    <a:pt x="251" y="252"/>
                  </a:lnTo>
                  <a:lnTo>
                    <a:pt x="253" y="247"/>
                  </a:lnTo>
                  <a:lnTo>
                    <a:pt x="246" y="247"/>
                  </a:lnTo>
                  <a:lnTo>
                    <a:pt x="243" y="240"/>
                  </a:lnTo>
                  <a:lnTo>
                    <a:pt x="238" y="234"/>
                  </a:lnTo>
                  <a:lnTo>
                    <a:pt x="237" y="228"/>
                  </a:lnTo>
                  <a:lnTo>
                    <a:pt x="238" y="225"/>
                  </a:lnTo>
                  <a:lnTo>
                    <a:pt x="232" y="220"/>
                  </a:lnTo>
                  <a:lnTo>
                    <a:pt x="224" y="206"/>
                  </a:lnTo>
                  <a:lnTo>
                    <a:pt x="223" y="199"/>
                  </a:lnTo>
                  <a:lnTo>
                    <a:pt x="219" y="194"/>
                  </a:lnTo>
                  <a:lnTo>
                    <a:pt x="216" y="188"/>
                  </a:lnTo>
                  <a:lnTo>
                    <a:pt x="207" y="183"/>
                  </a:lnTo>
                  <a:lnTo>
                    <a:pt x="204" y="176"/>
                  </a:lnTo>
                  <a:lnTo>
                    <a:pt x="195" y="164"/>
                  </a:lnTo>
                  <a:lnTo>
                    <a:pt x="201" y="163"/>
                  </a:lnTo>
                  <a:lnTo>
                    <a:pt x="197" y="157"/>
                  </a:lnTo>
                  <a:lnTo>
                    <a:pt x="200" y="151"/>
                  </a:lnTo>
                  <a:lnTo>
                    <a:pt x="199" y="144"/>
                  </a:lnTo>
                  <a:lnTo>
                    <a:pt x="193" y="132"/>
                  </a:lnTo>
                  <a:lnTo>
                    <a:pt x="193" y="129"/>
                  </a:lnTo>
                  <a:lnTo>
                    <a:pt x="184" y="110"/>
                  </a:lnTo>
                  <a:lnTo>
                    <a:pt x="203" y="17"/>
                  </a:lnTo>
                  <a:lnTo>
                    <a:pt x="203" y="14"/>
                  </a:lnTo>
                  <a:lnTo>
                    <a:pt x="188" y="11"/>
                  </a:lnTo>
                  <a:lnTo>
                    <a:pt x="139" y="0"/>
                  </a:lnTo>
                  <a:lnTo>
                    <a:pt x="139" y="4"/>
                  </a:lnTo>
                  <a:lnTo>
                    <a:pt x="92" y="224"/>
                  </a:lnTo>
                  <a:lnTo>
                    <a:pt x="90" y="243"/>
                  </a:lnTo>
                  <a:lnTo>
                    <a:pt x="86" y="249"/>
                  </a:lnTo>
                  <a:lnTo>
                    <a:pt x="90" y="261"/>
                  </a:lnTo>
                  <a:lnTo>
                    <a:pt x="88" y="280"/>
                  </a:lnTo>
                  <a:lnTo>
                    <a:pt x="90" y="287"/>
                  </a:lnTo>
                  <a:lnTo>
                    <a:pt x="90" y="295"/>
                  </a:lnTo>
                  <a:lnTo>
                    <a:pt x="94" y="302"/>
                  </a:lnTo>
                  <a:lnTo>
                    <a:pt x="96" y="306"/>
                  </a:lnTo>
                  <a:lnTo>
                    <a:pt x="108" y="317"/>
                  </a:lnTo>
                  <a:lnTo>
                    <a:pt x="111" y="329"/>
                  </a:lnTo>
                  <a:lnTo>
                    <a:pt x="107" y="336"/>
                  </a:lnTo>
                  <a:lnTo>
                    <a:pt x="93" y="352"/>
                  </a:lnTo>
                  <a:lnTo>
                    <a:pt x="84" y="371"/>
                  </a:lnTo>
                  <a:lnTo>
                    <a:pt x="73" y="383"/>
                  </a:lnTo>
                  <a:lnTo>
                    <a:pt x="71" y="389"/>
                  </a:lnTo>
                  <a:lnTo>
                    <a:pt x="69" y="395"/>
                  </a:lnTo>
                  <a:lnTo>
                    <a:pt x="63" y="401"/>
                  </a:lnTo>
                  <a:lnTo>
                    <a:pt x="52" y="408"/>
                  </a:lnTo>
                  <a:lnTo>
                    <a:pt x="44" y="420"/>
                  </a:lnTo>
                  <a:lnTo>
                    <a:pt x="39" y="425"/>
                  </a:lnTo>
                  <a:lnTo>
                    <a:pt x="35" y="446"/>
                  </a:lnTo>
                  <a:lnTo>
                    <a:pt x="36" y="448"/>
                  </a:lnTo>
                  <a:lnTo>
                    <a:pt x="43" y="451"/>
                  </a:lnTo>
                  <a:lnTo>
                    <a:pt x="48" y="455"/>
                  </a:lnTo>
                  <a:lnTo>
                    <a:pt x="52" y="460"/>
                  </a:lnTo>
                  <a:lnTo>
                    <a:pt x="47" y="467"/>
                  </a:lnTo>
                  <a:lnTo>
                    <a:pt x="47" y="475"/>
                  </a:lnTo>
                  <a:lnTo>
                    <a:pt x="42" y="487"/>
                  </a:lnTo>
                  <a:lnTo>
                    <a:pt x="39" y="490"/>
                  </a:lnTo>
                  <a:lnTo>
                    <a:pt x="36" y="494"/>
                  </a:lnTo>
                  <a:lnTo>
                    <a:pt x="0" y="667"/>
                  </a:lnTo>
                  <a:lnTo>
                    <a:pt x="115" y="692"/>
                  </a:lnTo>
                  <a:lnTo>
                    <a:pt x="211" y="708"/>
                  </a:lnTo>
                  <a:lnTo>
                    <a:pt x="238" y="713"/>
                  </a:lnTo>
                  <a:lnTo>
                    <a:pt x="339" y="731"/>
                  </a:lnTo>
                  <a:lnTo>
                    <a:pt x="423" y="743"/>
                  </a:lnTo>
                  <a:lnTo>
                    <a:pt x="459" y="501"/>
                  </a:lnTo>
                  <a:lnTo>
                    <a:pt x="453" y="496"/>
                  </a:lnTo>
                  <a:lnTo>
                    <a:pt x="449" y="489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3674305" y="1919788"/>
              <a:ext cx="538122" cy="555310"/>
            </a:xfrm>
            <a:custGeom>
              <a:avLst/>
              <a:gdLst>
                <a:gd name="T0" fmla="*/ 400 w 423"/>
                <a:gd name="T1" fmla="*/ 256 h 437"/>
                <a:gd name="T2" fmla="*/ 395 w 423"/>
                <a:gd name="T3" fmla="*/ 237 h 437"/>
                <a:gd name="T4" fmla="*/ 383 w 423"/>
                <a:gd name="T5" fmla="*/ 218 h 437"/>
                <a:gd name="T6" fmla="*/ 366 w 423"/>
                <a:gd name="T7" fmla="*/ 203 h 437"/>
                <a:gd name="T8" fmla="*/ 356 w 423"/>
                <a:gd name="T9" fmla="*/ 182 h 437"/>
                <a:gd name="T10" fmla="*/ 335 w 423"/>
                <a:gd name="T11" fmla="*/ 165 h 437"/>
                <a:gd name="T12" fmla="*/ 323 w 423"/>
                <a:gd name="T13" fmla="*/ 156 h 437"/>
                <a:gd name="T14" fmla="*/ 314 w 423"/>
                <a:gd name="T15" fmla="*/ 140 h 437"/>
                <a:gd name="T16" fmla="*/ 299 w 423"/>
                <a:gd name="T17" fmla="*/ 126 h 437"/>
                <a:gd name="T18" fmla="*/ 284 w 423"/>
                <a:gd name="T19" fmla="*/ 114 h 437"/>
                <a:gd name="T20" fmla="*/ 254 w 423"/>
                <a:gd name="T21" fmla="*/ 92 h 437"/>
                <a:gd name="T22" fmla="*/ 228 w 423"/>
                <a:gd name="T23" fmla="*/ 60 h 437"/>
                <a:gd name="T24" fmla="*/ 211 w 423"/>
                <a:gd name="T25" fmla="*/ 49 h 437"/>
                <a:gd name="T26" fmla="*/ 185 w 423"/>
                <a:gd name="T27" fmla="*/ 36 h 437"/>
                <a:gd name="T28" fmla="*/ 196 w 423"/>
                <a:gd name="T29" fmla="*/ 6 h 437"/>
                <a:gd name="T30" fmla="*/ 70 w 423"/>
                <a:gd name="T31" fmla="*/ 18 h 437"/>
                <a:gd name="T32" fmla="*/ 58 w 423"/>
                <a:gd name="T33" fmla="*/ 225 h 437"/>
                <a:gd name="T34" fmla="*/ 66 w 423"/>
                <a:gd name="T35" fmla="*/ 241 h 437"/>
                <a:gd name="T36" fmla="*/ 79 w 423"/>
                <a:gd name="T37" fmla="*/ 263 h 437"/>
                <a:gd name="T38" fmla="*/ 87 w 423"/>
                <a:gd name="T39" fmla="*/ 283 h 437"/>
                <a:gd name="T40" fmla="*/ 79 w 423"/>
                <a:gd name="T41" fmla="*/ 299 h 437"/>
                <a:gd name="T42" fmla="*/ 75 w 423"/>
                <a:gd name="T43" fmla="*/ 331 h 437"/>
                <a:gd name="T44" fmla="*/ 87 w 423"/>
                <a:gd name="T45" fmla="*/ 359 h 437"/>
                <a:gd name="T46" fmla="*/ 85 w 423"/>
                <a:gd name="T47" fmla="*/ 385 h 437"/>
                <a:gd name="T48" fmla="*/ 97 w 423"/>
                <a:gd name="T49" fmla="*/ 406 h 437"/>
                <a:gd name="T50" fmla="*/ 106 w 423"/>
                <a:gd name="T51" fmla="*/ 429 h 437"/>
                <a:gd name="T52" fmla="*/ 332 w 423"/>
                <a:gd name="T53" fmla="*/ 424 h 437"/>
                <a:gd name="T54" fmla="*/ 350 w 423"/>
                <a:gd name="T55" fmla="*/ 433 h 437"/>
                <a:gd name="T56" fmla="*/ 345 w 423"/>
                <a:gd name="T57" fmla="*/ 408 h 437"/>
                <a:gd name="T58" fmla="*/ 350 w 423"/>
                <a:gd name="T59" fmla="*/ 396 h 437"/>
                <a:gd name="T60" fmla="*/ 377 w 423"/>
                <a:gd name="T61" fmla="*/ 396 h 437"/>
                <a:gd name="T62" fmla="*/ 389 w 423"/>
                <a:gd name="T63" fmla="*/ 396 h 437"/>
                <a:gd name="T64" fmla="*/ 387 w 423"/>
                <a:gd name="T65" fmla="*/ 377 h 437"/>
                <a:gd name="T66" fmla="*/ 389 w 423"/>
                <a:gd name="T67" fmla="*/ 364 h 437"/>
                <a:gd name="T68" fmla="*/ 392 w 423"/>
                <a:gd name="T69" fmla="*/ 356 h 437"/>
                <a:gd name="T70" fmla="*/ 392 w 423"/>
                <a:gd name="T71" fmla="*/ 354 h 437"/>
                <a:gd name="T72" fmla="*/ 393 w 423"/>
                <a:gd name="T73" fmla="*/ 336 h 437"/>
                <a:gd name="T74" fmla="*/ 383 w 423"/>
                <a:gd name="T75" fmla="*/ 332 h 437"/>
                <a:gd name="T76" fmla="*/ 395 w 423"/>
                <a:gd name="T77" fmla="*/ 326 h 437"/>
                <a:gd name="T78" fmla="*/ 396 w 423"/>
                <a:gd name="T79" fmla="*/ 317 h 437"/>
                <a:gd name="T80" fmla="*/ 396 w 423"/>
                <a:gd name="T81" fmla="*/ 303 h 437"/>
                <a:gd name="T82" fmla="*/ 404 w 423"/>
                <a:gd name="T83" fmla="*/ 298 h 437"/>
                <a:gd name="T84" fmla="*/ 404 w 423"/>
                <a:gd name="T85" fmla="*/ 293 h 437"/>
                <a:gd name="T86" fmla="*/ 403 w 423"/>
                <a:gd name="T87" fmla="*/ 275 h 437"/>
                <a:gd name="T88" fmla="*/ 415 w 423"/>
                <a:gd name="T89" fmla="*/ 271 h 437"/>
                <a:gd name="T90" fmla="*/ 419 w 423"/>
                <a:gd name="T91" fmla="*/ 260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23" h="437">
                  <a:moveTo>
                    <a:pt x="415" y="259"/>
                  </a:moveTo>
                  <a:lnTo>
                    <a:pt x="412" y="257"/>
                  </a:lnTo>
                  <a:lnTo>
                    <a:pt x="400" y="256"/>
                  </a:lnTo>
                  <a:lnTo>
                    <a:pt x="396" y="249"/>
                  </a:lnTo>
                  <a:lnTo>
                    <a:pt x="395" y="244"/>
                  </a:lnTo>
                  <a:lnTo>
                    <a:pt x="395" y="237"/>
                  </a:lnTo>
                  <a:lnTo>
                    <a:pt x="391" y="230"/>
                  </a:lnTo>
                  <a:lnTo>
                    <a:pt x="388" y="225"/>
                  </a:lnTo>
                  <a:lnTo>
                    <a:pt x="383" y="218"/>
                  </a:lnTo>
                  <a:lnTo>
                    <a:pt x="373" y="214"/>
                  </a:lnTo>
                  <a:lnTo>
                    <a:pt x="368" y="210"/>
                  </a:lnTo>
                  <a:lnTo>
                    <a:pt x="366" y="203"/>
                  </a:lnTo>
                  <a:lnTo>
                    <a:pt x="366" y="198"/>
                  </a:lnTo>
                  <a:lnTo>
                    <a:pt x="362" y="191"/>
                  </a:lnTo>
                  <a:lnTo>
                    <a:pt x="356" y="182"/>
                  </a:lnTo>
                  <a:lnTo>
                    <a:pt x="356" y="175"/>
                  </a:lnTo>
                  <a:lnTo>
                    <a:pt x="342" y="167"/>
                  </a:lnTo>
                  <a:lnTo>
                    <a:pt x="335" y="165"/>
                  </a:lnTo>
                  <a:lnTo>
                    <a:pt x="330" y="160"/>
                  </a:lnTo>
                  <a:lnTo>
                    <a:pt x="330" y="159"/>
                  </a:lnTo>
                  <a:lnTo>
                    <a:pt x="323" y="156"/>
                  </a:lnTo>
                  <a:lnTo>
                    <a:pt x="322" y="149"/>
                  </a:lnTo>
                  <a:lnTo>
                    <a:pt x="315" y="146"/>
                  </a:lnTo>
                  <a:lnTo>
                    <a:pt x="314" y="140"/>
                  </a:lnTo>
                  <a:lnTo>
                    <a:pt x="314" y="136"/>
                  </a:lnTo>
                  <a:lnTo>
                    <a:pt x="308" y="133"/>
                  </a:lnTo>
                  <a:lnTo>
                    <a:pt x="299" y="126"/>
                  </a:lnTo>
                  <a:lnTo>
                    <a:pt x="292" y="125"/>
                  </a:lnTo>
                  <a:lnTo>
                    <a:pt x="288" y="121"/>
                  </a:lnTo>
                  <a:lnTo>
                    <a:pt x="284" y="114"/>
                  </a:lnTo>
                  <a:lnTo>
                    <a:pt x="278" y="107"/>
                  </a:lnTo>
                  <a:lnTo>
                    <a:pt x="266" y="102"/>
                  </a:lnTo>
                  <a:lnTo>
                    <a:pt x="254" y="92"/>
                  </a:lnTo>
                  <a:lnTo>
                    <a:pt x="238" y="73"/>
                  </a:lnTo>
                  <a:lnTo>
                    <a:pt x="235" y="67"/>
                  </a:lnTo>
                  <a:lnTo>
                    <a:pt x="228" y="60"/>
                  </a:lnTo>
                  <a:lnTo>
                    <a:pt x="226" y="53"/>
                  </a:lnTo>
                  <a:lnTo>
                    <a:pt x="219" y="48"/>
                  </a:lnTo>
                  <a:lnTo>
                    <a:pt x="211" y="49"/>
                  </a:lnTo>
                  <a:lnTo>
                    <a:pt x="198" y="40"/>
                  </a:lnTo>
                  <a:lnTo>
                    <a:pt x="192" y="38"/>
                  </a:lnTo>
                  <a:lnTo>
                    <a:pt x="185" y="36"/>
                  </a:lnTo>
                  <a:lnTo>
                    <a:pt x="182" y="29"/>
                  </a:lnTo>
                  <a:lnTo>
                    <a:pt x="185" y="22"/>
                  </a:lnTo>
                  <a:lnTo>
                    <a:pt x="196" y="6"/>
                  </a:lnTo>
                  <a:lnTo>
                    <a:pt x="197" y="0"/>
                  </a:lnTo>
                  <a:lnTo>
                    <a:pt x="101" y="15"/>
                  </a:lnTo>
                  <a:lnTo>
                    <a:pt x="70" y="18"/>
                  </a:lnTo>
                  <a:lnTo>
                    <a:pt x="0" y="26"/>
                  </a:lnTo>
                  <a:lnTo>
                    <a:pt x="29" y="119"/>
                  </a:lnTo>
                  <a:lnTo>
                    <a:pt x="58" y="225"/>
                  </a:lnTo>
                  <a:lnTo>
                    <a:pt x="60" y="229"/>
                  </a:lnTo>
                  <a:lnTo>
                    <a:pt x="62" y="236"/>
                  </a:lnTo>
                  <a:lnTo>
                    <a:pt x="66" y="241"/>
                  </a:lnTo>
                  <a:lnTo>
                    <a:pt x="71" y="253"/>
                  </a:lnTo>
                  <a:lnTo>
                    <a:pt x="78" y="262"/>
                  </a:lnTo>
                  <a:lnTo>
                    <a:pt x="79" y="263"/>
                  </a:lnTo>
                  <a:lnTo>
                    <a:pt x="83" y="271"/>
                  </a:lnTo>
                  <a:lnTo>
                    <a:pt x="82" y="280"/>
                  </a:lnTo>
                  <a:lnTo>
                    <a:pt x="87" y="283"/>
                  </a:lnTo>
                  <a:lnTo>
                    <a:pt x="89" y="289"/>
                  </a:lnTo>
                  <a:lnTo>
                    <a:pt x="83" y="294"/>
                  </a:lnTo>
                  <a:lnTo>
                    <a:pt x="79" y="299"/>
                  </a:lnTo>
                  <a:lnTo>
                    <a:pt x="79" y="312"/>
                  </a:lnTo>
                  <a:lnTo>
                    <a:pt x="78" y="318"/>
                  </a:lnTo>
                  <a:lnTo>
                    <a:pt x="75" y="331"/>
                  </a:lnTo>
                  <a:lnTo>
                    <a:pt x="79" y="343"/>
                  </a:lnTo>
                  <a:lnTo>
                    <a:pt x="85" y="349"/>
                  </a:lnTo>
                  <a:lnTo>
                    <a:pt x="87" y="359"/>
                  </a:lnTo>
                  <a:lnTo>
                    <a:pt x="86" y="364"/>
                  </a:lnTo>
                  <a:lnTo>
                    <a:pt x="86" y="370"/>
                  </a:lnTo>
                  <a:lnTo>
                    <a:pt x="85" y="385"/>
                  </a:lnTo>
                  <a:lnTo>
                    <a:pt x="86" y="390"/>
                  </a:lnTo>
                  <a:lnTo>
                    <a:pt x="92" y="397"/>
                  </a:lnTo>
                  <a:lnTo>
                    <a:pt x="97" y="406"/>
                  </a:lnTo>
                  <a:lnTo>
                    <a:pt x="97" y="409"/>
                  </a:lnTo>
                  <a:lnTo>
                    <a:pt x="105" y="423"/>
                  </a:lnTo>
                  <a:lnTo>
                    <a:pt x="106" y="429"/>
                  </a:lnTo>
                  <a:lnTo>
                    <a:pt x="112" y="435"/>
                  </a:lnTo>
                  <a:lnTo>
                    <a:pt x="326" y="420"/>
                  </a:lnTo>
                  <a:lnTo>
                    <a:pt x="332" y="424"/>
                  </a:lnTo>
                  <a:lnTo>
                    <a:pt x="338" y="436"/>
                  </a:lnTo>
                  <a:lnTo>
                    <a:pt x="343" y="437"/>
                  </a:lnTo>
                  <a:lnTo>
                    <a:pt x="350" y="433"/>
                  </a:lnTo>
                  <a:lnTo>
                    <a:pt x="350" y="420"/>
                  </a:lnTo>
                  <a:lnTo>
                    <a:pt x="349" y="413"/>
                  </a:lnTo>
                  <a:lnTo>
                    <a:pt x="345" y="408"/>
                  </a:lnTo>
                  <a:lnTo>
                    <a:pt x="345" y="401"/>
                  </a:lnTo>
                  <a:lnTo>
                    <a:pt x="346" y="396"/>
                  </a:lnTo>
                  <a:lnTo>
                    <a:pt x="350" y="396"/>
                  </a:lnTo>
                  <a:lnTo>
                    <a:pt x="354" y="390"/>
                  </a:lnTo>
                  <a:lnTo>
                    <a:pt x="361" y="393"/>
                  </a:lnTo>
                  <a:lnTo>
                    <a:pt x="377" y="396"/>
                  </a:lnTo>
                  <a:lnTo>
                    <a:pt x="383" y="397"/>
                  </a:lnTo>
                  <a:lnTo>
                    <a:pt x="387" y="396"/>
                  </a:lnTo>
                  <a:lnTo>
                    <a:pt x="389" y="396"/>
                  </a:lnTo>
                  <a:lnTo>
                    <a:pt x="389" y="389"/>
                  </a:lnTo>
                  <a:lnTo>
                    <a:pt x="385" y="383"/>
                  </a:lnTo>
                  <a:lnTo>
                    <a:pt x="387" y="377"/>
                  </a:lnTo>
                  <a:lnTo>
                    <a:pt x="389" y="371"/>
                  </a:lnTo>
                  <a:lnTo>
                    <a:pt x="385" y="371"/>
                  </a:lnTo>
                  <a:lnTo>
                    <a:pt x="389" y="364"/>
                  </a:lnTo>
                  <a:lnTo>
                    <a:pt x="383" y="359"/>
                  </a:lnTo>
                  <a:lnTo>
                    <a:pt x="389" y="363"/>
                  </a:lnTo>
                  <a:lnTo>
                    <a:pt x="392" y="356"/>
                  </a:lnTo>
                  <a:lnTo>
                    <a:pt x="384" y="356"/>
                  </a:lnTo>
                  <a:lnTo>
                    <a:pt x="387" y="349"/>
                  </a:lnTo>
                  <a:lnTo>
                    <a:pt x="392" y="354"/>
                  </a:lnTo>
                  <a:lnTo>
                    <a:pt x="397" y="344"/>
                  </a:lnTo>
                  <a:lnTo>
                    <a:pt x="399" y="337"/>
                  </a:lnTo>
                  <a:lnTo>
                    <a:pt x="393" y="336"/>
                  </a:lnTo>
                  <a:lnTo>
                    <a:pt x="387" y="336"/>
                  </a:lnTo>
                  <a:lnTo>
                    <a:pt x="381" y="332"/>
                  </a:lnTo>
                  <a:lnTo>
                    <a:pt x="383" y="332"/>
                  </a:lnTo>
                  <a:lnTo>
                    <a:pt x="388" y="333"/>
                  </a:lnTo>
                  <a:lnTo>
                    <a:pt x="395" y="333"/>
                  </a:lnTo>
                  <a:lnTo>
                    <a:pt x="395" y="326"/>
                  </a:lnTo>
                  <a:lnTo>
                    <a:pt x="399" y="328"/>
                  </a:lnTo>
                  <a:lnTo>
                    <a:pt x="403" y="316"/>
                  </a:lnTo>
                  <a:lnTo>
                    <a:pt x="396" y="317"/>
                  </a:lnTo>
                  <a:lnTo>
                    <a:pt x="393" y="314"/>
                  </a:lnTo>
                  <a:lnTo>
                    <a:pt x="399" y="309"/>
                  </a:lnTo>
                  <a:lnTo>
                    <a:pt x="396" y="303"/>
                  </a:lnTo>
                  <a:lnTo>
                    <a:pt x="403" y="308"/>
                  </a:lnTo>
                  <a:lnTo>
                    <a:pt x="406" y="301"/>
                  </a:lnTo>
                  <a:lnTo>
                    <a:pt x="404" y="298"/>
                  </a:lnTo>
                  <a:lnTo>
                    <a:pt x="399" y="299"/>
                  </a:lnTo>
                  <a:lnTo>
                    <a:pt x="397" y="294"/>
                  </a:lnTo>
                  <a:lnTo>
                    <a:pt x="404" y="293"/>
                  </a:lnTo>
                  <a:lnTo>
                    <a:pt x="410" y="286"/>
                  </a:lnTo>
                  <a:lnTo>
                    <a:pt x="403" y="282"/>
                  </a:lnTo>
                  <a:lnTo>
                    <a:pt x="403" y="275"/>
                  </a:lnTo>
                  <a:lnTo>
                    <a:pt x="410" y="278"/>
                  </a:lnTo>
                  <a:lnTo>
                    <a:pt x="415" y="278"/>
                  </a:lnTo>
                  <a:lnTo>
                    <a:pt x="415" y="271"/>
                  </a:lnTo>
                  <a:lnTo>
                    <a:pt x="420" y="267"/>
                  </a:lnTo>
                  <a:lnTo>
                    <a:pt x="423" y="262"/>
                  </a:lnTo>
                  <a:lnTo>
                    <a:pt x="419" y="260"/>
                  </a:lnTo>
                  <a:lnTo>
                    <a:pt x="415" y="259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7" name="Freeform 46"/>
            <p:cNvSpPr>
              <a:spLocks/>
            </p:cNvSpPr>
            <p:nvPr/>
          </p:nvSpPr>
          <p:spPr bwMode="auto">
            <a:xfrm>
              <a:off x="4519171" y="1192595"/>
              <a:ext cx="105773" cy="171882"/>
            </a:xfrm>
            <a:custGeom>
              <a:avLst/>
              <a:gdLst>
                <a:gd name="T0" fmla="*/ 72 w 83"/>
                <a:gd name="T1" fmla="*/ 113 h 136"/>
                <a:gd name="T2" fmla="*/ 70 w 83"/>
                <a:gd name="T3" fmla="*/ 116 h 136"/>
                <a:gd name="T4" fmla="*/ 75 w 83"/>
                <a:gd name="T5" fmla="*/ 109 h 136"/>
                <a:gd name="T6" fmla="*/ 71 w 83"/>
                <a:gd name="T7" fmla="*/ 108 h 136"/>
                <a:gd name="T8" fmla="*/ 71 w 83"/>
                <a:gd name="T9" fmla="*/ 102 h 136"/>
                <a:gd name="T10" fmla="*/ 74 w 83"/>
                <a:gd name="T11" fmla="*/ 96 h 136"/>
                <a:gd name="T12" fmla="*/ 71 w 83"/>
                <a:gd name="T13" fmla="*/ 93 h 136"/>
                <a:gd name="T14" fmla="*/ 65 w 83"/>
                <a:gd name="T15" fmla="*/ 93 h 136"/>
                <a:gd name="T16" fmla="*/ 53 w 83"/>
                <a:gd name="T17" fmla="*/ 83 h 136"/>
                <a:gd name="T18" fmla="*/ 51 w 83"/>
                <a:gd name="T19" fmla="*/ 78 h 136"/>
                <a:gd name="T20" fmla="*/ 44 w 83"/>
                <a:gd name="T21" fmla="*/ 73 h 136"/>
                <a:gd name="T22" fmla="*/ 40 w 83"/>
                <a:gd name="T23" fmla="*/ 63 h 136"/>
                <a:gd name="T24" fmla="*/ 40 w 83"/>
                <a:gd name="T25" fmla="*/ 56 h 136"/>
                <a:gd name="T26" fmla="*/ 36 w 83"/>
                <a:gd name="T27" fmla="*/ 50 h 136"/>
                <a:gd name="T28" fmla="*/ 29 w 83"/>
                <a:gd name="T29" fmla="*/ 46 h 136"/>
                <a:gd name="T30" fmla="*/ 23 w 83"/>
                <a:gd name="T31" fmla="*/ 39 h 136"/>
                <a:gd name="T32" fmla="*/ 21 w 83"/>
                <a:gd name="T33" fmla="*/ 33 h 136"/>
                <a:gd name="T34" fmla="*/ 21 w 83"/>
                <a:gd name="T35" fmla="*/ 27 h 136"/>
                <a:gd name="T36" fmla="*/ 17 w 83"/>
                <a:gd name="T37" fmla="*/ 21 h 136"/>
                <a:gd name="T38" fmla="*/ 19 w 83"/>
                <a:gd name="T39" fmla="*/ 17 h 136"/>
                <a:gd name="T40" fmla="*/ 22 w 83"/>
                <a:gd name="T41" fmla="*/ 10 h 136"/>
                <a:gd name="T42" fmla="*/ 22 w 83"/>
                <a:gd name="T43" fmla="*/ 5 h 136"/>
                <a:gd name="T44" fmla="*/ 25 w 83"/>
                <a:gd name="T45" fmla="*/ 1 h 136"/>
                <a:gd name="T46" fmla="*/ 23 w 83"/>
                <a:gd name="T47" fmla="*/ 0 h 136"/>
                <a:gd name="T48" fmla="*/ 18 w 83"/>
                <a:gd name="T49" fmla="*/ 0 h 136"/>
                <a:gd name="T50" fmla="*/ 13 w 83"/>
                <a:gd name="T51" fmla="*/ 0 h 136"/>
                <a:gd name="T52" fmla="*/ 6 w 83"/>
                <a:gd name="T53" fmla="*/ 4 h 136"/>
                <a:gd name="T54" fmla="*/ 2 w 83"/>
                <a:gd name="T55" fmla="*/ 10 h 136"/>
                <a:gd name="T56" fmla="*/ 0 w 83"/>
                <a:gd name="T57" fmla="*/ 16 h 136"/>
                <a:gd name="T58" fmla="*/ 21 w 83"/>
                <a:gd name="T59" fmla="*/ 86 h 136"/>
                <a:gd name="T60" fmla="*/ 32 w 83"/>
                <a:gd name="T61" fmla="*/ 129 h 136"/>
                <a:gd name="T62" fmla="*/ 34 w 83"/>
                <a:gd name="T63" fmla="*/ 136 h 136"/>
                <a:gd name="T64" fmla="*/ 79 w 83"/>
                <a:gd name="T65" fmla="*/ 125 h 136"/>
                <a:gd name="T66" fmla="*/ 82 w 83"/>
                <a:gd name="T67" fmla="*/ 125 h 136"/>
                <a:gd name="T68" fmla="*/ 83 w 83"/>
                <a:gd name="T69" fmla="*/ 125 h 136"/>
                <a:gd name="T70" fmla="*/ 79 w 83"/>
                <a:gd name="T71" fmla="*/ 112 h 136"/>
                <a:gd name="T72" fmla="*/ 72 w 83"/>
                <a:gd name="T73" fmla="*/ 113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3" h="136">
                  <a:moveTo>
                    <a:pt x="72" y="113"/>
                  </a:moveTo>
                  <a:lnTo>
                    <a:pt x="70" y="116"/>
                  </a:lnTo>
                  <a:lnTo>
                    <a:pt x="75" y="109"/>
                  </a:lnTo>
                  <a:lnTo>
                    <a:pt x="71" y="108"/>
                  </a:lnTo>
                  <a:lnTo>
                    <a:pt x="71" y="102"/>
                  </a:lnTo>
                  <a:lnTo>
                    <a:pt x="74" y="96"/>
                  </a:lnTo>
                  <a:lnTo>
                    <a:pt x="71" y="93"/>
                  </a:lnTo>
                  <a:lnTo>
                    <a:pt x="65" y="93"/>
                  </a:lnTo>
                  <a:lnTo>
                    <a:pt x="53" y="83"/>
                  </a:lnTo>
                  <a:lnTo>
                    <a:pt x="51" y="78"/>
                  </a:lnTo>
                  <a:lnTo>
                    <a:pt x="44" y="73"/>
                  </a:lnTo>
                  <a:lnTo>
                    <a:pt x="40" y="63"/>
                  </a:lnTo>
                  <a:lnTo>
                    <a:pt x="40" y="56"/>
                  </a:lnTo>
                  <a:lnTo>
                    <a:pt x="36" y="50"/>
                  </a:lnTo>
                  <a:lnTo>
                    <a:pt x="29" y="46"/>
                  </a:lnTo>
                  <a:lnTo>
                    <a:pt x="23" y="39"/>
                  </a:lnTo>
                  <a:lnTo>
                    <a:pt x="21" y="33"/>
                  </a:lnTo>
                  <a:lnTo>
                    <a:pt x="21" y="27"/>
                  </a:lnTo>
                  <a:lnTo>
                    <a:pt x="17" y="21"/>
                  </a:lnTo>
                  <a:lnTo>
                    <a:pt x="19" y="17"/>
                  </a:lnTo>
                  <a:lnTo>
                    <a:pt x="22" y="10"/>
                  </a:lnTo>
                  <a:lnTo>
                    <a:pt x="22" y="5"/>
                  </a:lnTo>
                  <a:lnTo>
                    <a:pt x="25" y="1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3" y="0"/>
                  </a:lnTo>
                  <a:lnTo>
                    <a:pt x="6" y="4"/>
                  </a:lnTo>
                  <a:lnTo>
                    <a:pt x="2" y="10"/>
                  </a:lnTo>
                  <a:lnTo>
                    <a:pt x="0" y="16"/>
                  </a:lnTo>
                  <a:lnTo>
                    <a:pt x="21" y="86"/>
                  </a:lnTo>
                  <a:lnTo>
                    <a:pt x="32" y="129"/>
                  </a:lnTo>
                  <a:lnTo>
                    <a:pt x="34" y="136"/>
                  </a:lnTo>
                  <a:lnTo>
                    <a:pt x="79" y="125"/>
                  </a:lnTo>
                  <a:lnTo>
                    <a:pt x="82" y="125"/>
                  </a:lnTo>
                  <a:lnTo>
                    <a:pt x="83" y="125"/>
                  </a:lnTo>
                  <a:lnTo>
                    <a:pt x="79" y="112"/>
                  </a:lnTo>
                  <a:lnTo>
                    <a:pt x="72" y="113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auto">
            <a:xfrm>
              <a:off x="4660643" y="846187"/>
              <a:ext cx="170560" cy="162627"/>
            </a:xfrm>
            <a:custGeom>
              <a:avLst/>
              <a:gdLst>
                <a:gd name="T0" fmla="*/ 133 w 134"/>
                <a:gd name="T1" fmla="*/ 50 h 128"/>
                <a:gd name="T2" fmla="*/ 120 w 134"/>
                <a:gd name="T3" fmla="*/ 0 h 128"/>
                <a:gd name="T4" fmla="*/ 116 w 134"/>
                <a:gd name="T5" fmla="*/ 0 h 128"/>
                <a:gd name="T6" fmla="*/ 106 w 134"/>
                <a:gd name="T7" fmla="*/ 1 h 128"/>
                <a:gd name="T8" fmla="*/ 71 w 134"/>
                <a:gd name="T9" fmla="*/ 10 h 128"/>
                <a:gd name="T10" fmla="*/ 64 w 134"/>
                <a:gd name="T11" fmla="*/ 13 h 128"/>
                <a:gd name="T12" fmla="*/ 60 w 134"/>
                <a:gd name="T13" fmla="*/ 13 h 128"/>
                <a:gd name="T14" fmla="*/ 48 w 134"/>
                <a:gd name="T15" fmla="*/ 17 h 128"/>
                <a:gd name="T16" fmla="*/ 42 w 134"/>
                <a:gd name="T17" fmla="*/ 17 h 128"/>
                <a:gd name="T18" fmla="*/ 0 w 134"/>
                <a:gd name="T19" fmla="*/ 25 h 128"/>
                <a:gd name="T20" fmla="*/ 14 w 134"/>
                <a:gd name="T21" fmla="*/ 96 h 128"/>
                <a:gd name="T22" fmla="*/ 18 w 134"/>
                <a:gd name="T23" fmla="*/ 102 h 128"/>
                <a:gd name="T24" fmla="*/ 18 w 134"/>
                <a:gd name="T25" fmla="*/ 109 h 128"/>
                <a:gd name="T26" fmla="*/ 7 w 134"/>
                <a:gd name="T27" fmla="*/ 120 h 128"/>
                <a:gd name="T28" fmla="*/ 7 w 134"/>
                <a:gd name="T29" fmla="*/ 123 h 128"/>
                <a:gd name="T30" fmla="*/ 14 w 134"/>
                <a:gd name="T31" fmla="*/ 128 h 128"/>
                <a:gd name="T32" fmla="*/ 19 w 134"/>
                <a:gd name="T33" fmla="*/ 127 h 128"/>
                <a:gd name="T34" fmla="*/ 32 w 134"/>
                <a:gd name="T35" fmla="*/ 113 h 128"/>
                <a:gd name="T36" fmla="*/ 38 w 134"/>
                <a:gd name="T37" fmla="*/ 110 h 128"/>
                <a:gd name="T38" fmla="*/ 42 w 134"/>
                <a:gd name="T39" fmla="*/ 104 h 128"/>
                <a:gd name="T40" fmla="*/ 46 w 134"/>
                <a:gd name="T41" fmla="*/ 106 h 128"/>
                <a:gd name="T42" fmla="*/ 56 w 134"/>
                <a:gd name="T43" fmla="*/ 93 h 128"/>
                <a:gd name="T44" fmla="*/ 63 w 134"/>
                <a:gd name="T45" fmla="*/ 92 h 128"/>
                <a:gd name="T46" fmla="*/ 68 w 134"/>
                <a:gd name="T47" fmla="*/ 89 h 128"/>
                <a:gd name="T48" fmla="*/ 75 w 134"/>
                <a:gd name="T49" fmla="*/ 89 h 128"/>
                <a:gd name="T50" fmla="*/ 78 w 134"/>
                <a:gd name="T51" fmla="*/ 85 h 128"/>
                <a:gd name="T52" fmla="*/ 98 w 134"/>
                <a:gd name="T53" fmla="*/ 81 h 128"/>
                <a:gd name="T54" fmla="*/ 98 w 134"/>
                <a:gd name="T55" fmla="*/ 77 h 128"/>
                <a:gd name="T56" fmla="*/ 95 w 134"/>
                <a:gd name="T57" fmla="*/ 73 h 128"/>
                <a:gd name="T58" fmla="*/ 98 w 134"/>
                <a:gd name="T59" fmla="*/ 74 h 128"/>
                <a:gd name="T60" fmla="*/ 98 w 134"/>
                <a:gd name="T61" fmla="*/ 77 h 128"/>
                <a:gd name="T62" fmla="*/ 105 w 134"/>
                <a:gd name="T63" fmla="*/ 77 h 128"/>
                <a:gd name="T64" fmla="*/ 117 w 134"/>
                <a:gd name="T65" fmla="*/ 69 h 128"/>
                <a:gd name="T66" fmla="*/ 130 w 134"/>
                <a:gd name="T67" fmla="*/ 64 h 128"/>
                <a:gd name="T68" fmla="*/ 133 w 134"/>
                <a:gd name="T69" fmla="*/ 66 h 128"/>
                <a:gd name="T70" fmla="*/ 133 w 134"/>
                <a:gd name="T71" fmla="*/ 63 h 128"/>
                <a:gd name="T72" fmla="*/ 132 w 134"/>
                <a:gd name="T73" fmla="*/ 60 h 128"/>
                <a:gd name="T74" fmla="*/ 134 w 134"/>
                <a:gd name="T75" fmla="*/ 56 h 128"/>
                <a:gd name="T76" fmla="*/ 133 w 134"/>
                <a:gd name="T77" fmla="*/ 5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34" h="128">
                  <a:moveTo>
                    <a:pt x="133" y="50"/>
                  </a:moveTo>
                  <a:lnTo>
                    <a:pt x="120" y="0"/>
                  </a:lnTo>
                  <a:lnTo>
                    <a:pt x="116" y="0"/>
                  </a:lnTo>
                  <a:lnTo>
                    <a:pt x="106" y="1"/>
                  </a:lnTo>
                  <a:lnTo>
                    <a:pt x="71" y="10"/>
                  </a:lnTo>
                  <a:lnTo>
                    <a:pt x="64" y="13"/>
                  </a:lnTo>
                  <a:lnTo>
                    <a:pt x="60" y="13"/>
                  </a:lnTo>
                  <a:lnTo>
                    <a:pt x="48" y="17"/>
                  </a:lnTo>
                  <a:lnTo>
                    <a:pt x="42" y="17"/>
                  </a:lnTo>
                  <a:lnTo>
                    <a:pt x="0" y="25"/>
                  </a:lnTo>
                  <a:lnTo>
                    <a:pt x="14" y="96"/>
                  </a:lnTo>
                  <a:lnTo>
                    <a:pt x="18" y="102"/>
                  </a:lnTo>
                  <a:lnTo>
                    <a:pt x="18" y="109"/>
                  </a:lnTo>
                  <a:lnTo>
                    <a:pt x="7" y="120"/>
                  </a:lnTo>
                  <a:lnTo>
                    <a:pt x="7" y="123"/>
                  </a:lnTo>
                  <a:lnTo>
                    <a:pt x="14" y="128"/>
                  </a:lnTo>
                  <a:lnTo>
                    <a:pt x="19" y="127"/>
                  </a:lnTo>
                  <a:lnTo>
                    <a:pt x="32" y="113"/>
                  </a:lnTo>
                  <a:lnTo>
                    <a:pt x="38" y="110"/>
                  </a:lnTo>
                  <a:lnTo>
                    <a:pt x="42" y="104"/>
                  </a:lnTo>
                  <a:lnTo>
                    <a:pt x="46" y="106"/>
                  </a:lnTo>
                  <a:lnTo>
                    <a:pt x="56" y="93"/>
                  </a:lnTo>
                  <a:lnTo>
                    <a:pt x="63" y="92"/>
                  </a:lnTo>
                  <a:lnTo>
                    <a:pt x="68" y="89"/>
                  </a:lnTo>
                  <a:lnTo>
                    <a:pt x="75" y="89"/>
                  </a:lnTo>
                  <a:lnTo>
                    <a:pt x="78" y="85"/>
                  </a:lnTo>
                  <a:lnTo>
                    <a:pt x="98" y="81"/>
                  </a:lnTo>
                  <a:lnTo>
                    <a:pt x="98" y="77"/>
                  </a:lnTo>
                  <a:lnTo>
                    <a:pt x="95" y="73"/>
                  </a:lnTo>
                  <a:lnTo>
                    <a:pt x="98" y="74"/>
                  </a:lnTo>
                  <a:lnTo>
                    <a:pt x="98" y="77"/>
                  </a:lnTo>
                  <a:lnTo>
                    <a:pt x="105" y="77"/>
                  </a:lnTo>
                  <a:lnTo>
                    <a:pt x="117" y="69"/>
                  </a:lnTo>
                  <a:lnTo>
                    <a:pt x="130" y="64"/>
                  </a:lnTo>
                  <a:lnTo>
                    <a:pt x="133" y="66"/>
                  </a:lnTo>
                  <a:lnTo>
                    <a:pt x="133" y="63"/>
                  </a:lnTo>
                  <a:lnTo>
                    <a:pt x="132" y="60"/>
                  </a:lnTo>
                  <a:lnTo>
                    <a:pt x="134" y="56"/>
                  </a:lnTo>
                  <a:lnTo>
                    <a:pt x="133" y="50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1353900" y="1203173"/>
              <a:ext cx="711326" cy="555310"/>
            </a:xfrm>
            <a:custGeom>
              <a:avLst/>
              <a:gdLst>
                <a:gd name="T0" fmla="*/ 481 w 560"/>
                <a:gd name="T1" fmla="*/ 41 h 437"/>
                <a:gd name="T2" fmla="*/ 415 w 560"/>
                <a:gd name="T3" fmla="*/ 35 h 437"/>
                <a:gd name="T4" fmla="*/ 300 w 560"/>
                <a:gd name="T5" fmla="*/ 27 h 437"/>
                <a:gd name="T6" fmla="*/ 238 w 560"/>
                <a:gd name="T7" fmla="*/ 20 h 437"/>
                <a:gd name="T8" fmla="*/ 119 w 560"/>
                <a:gd name="T9" fmla="*/ 8 h 437"/>
                <a:gd name="T10" fmla="*/ 50 w 560"/>
                <a:gd name="T11" fmla="*/ 0 h 437"/>
                <a:gd name="T12" fmla="*/ 0 w 560"/>
                <a:gd name="T13" fmla="*/ 390 h 437"/>
                <a:gd name="T14" fmla="*/ 127 w 560"/>
                <a:gd name="T15" fmla="*/ 405 h 437"/>
                <a:gd name="T16" fmla="*/ 240 w 560"/>
                <a:gd name="T17" fmla="*/ 415 h 437"/>
                <a:gd name="T18" fmla="*/ 377 w 560"/>
                <a:gd name="T19" fmla="*/ 428 h 437"/>
                <a:gd name="T20" fmla="*/ 464 w 560"/>
                <a:gd name="T21" fmla="*/ 433 h 437"/>
                <a:gd name="T22" fmla="*/ 540 w 560"/>
                <a:gd name="T23" fmla="*/ 437 h 437"/>
                <a:gd name="T24" fmla="*/ 554 w 560"/>
                <a:gd name="T25" fmla="*/ 142 h 437"/>
                <a:gd name="T26" fmla="*/ 560 w 560"/>
                <a:gd name="T27" fmla="*/ 47 h 437"/>
                <a:gd name="T28" fmla="*/ 553 w 560"/>
                <a:gd name="T29" fmla="*/ 45 h 437"/>
                <a:gd name="T30" fmla="*/ 481 w 560"/>
                <a:gd name="T31" fmla="*/ 41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60" h="437">
                  <a:moveTo>
                    <a:pt x="481" y="41"/>
                  </a:moveTo>
                  <a:lnTo>
                    <a:pt x="415" y="35"/>
                  </a:lnTo>
                  <a:lnTo>
                    <a:pt x="300" y="27"/>
                  </a:lnTo>
                  <a:lnTo>
                    <a:pt x="238" y="20"/>
                  </a:lnTo>
                  <a:lnTo>
                    <a:pt x="119" y="8"/>
                  </a:lnTo>
                  <a:lnTo>
                    <a:pt x="50" y="0"/>
                  </a:lnTo>
                  <a:lnTo>
                    <a:pt x="0" y="390"/>
                  </a:lnTo>
                  <a:lnTo>
                    <a:pt x="127" y="405"/>
                  </a:lnTo>
                  <a:lnTo>
                    <a:pt x="240" y="415"/>
                  </a:lnTo>
                  <a:lnTo>
                    <a:pt x="377" y="428"/>
                  </a:lnTo>
                  <a:lnTo>
                    <a:pt x="464" y="433"/>
                  </a:lnTo>
                  <a:lnTo>
                    <a:pt x="540" y="437"/>
                  </a:lnTo>
                  <a:lnTo>
                    <a:pt x="554" y="142"/>
                  </a:lnTo>
                  <a:lnTo>
                    <a:pt x="560" y="47"/>
                  </a:lnTo>
                  <a:lnTo>
                    <a:pt x="553" y="45"/>
                  </a:lnTo>
                  <a:lnTo>
                    <a:pt x="481" y="4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2765976" y="1811370"/>
              <a:ext cx="491847" cy="453504"/>
            </a:xfrm>
            <a:custGeom>
              <a:avLst/>
              <a:gdLst>
                <a:gd name="T0" fmla="*/ 383 w 387"/>
                <a:gd name="T1" fmla="*/ 46 h 357"/>
                <a:gd name="T2" fmla="*/ 336 w 387"/>
                <a:gd name="T3" fmla="*/ 44 h 357"/>
                <a:gd name="T4" fmla="*/ 342 w 387"/>
                <a:gd name="T5" fmla="*/ 32 h 357"/>
                <a:gd name="T6" fmla="*/ 354 w 387"/>
                <a:gd name="T7" fmla="*/ 21 h 357"/>
                <a:gd name="T8" fmla="*/ 353 w 387"/>
                <a:gd name="T9" fmla="*/ 9 h 357"/>
                <a:gd name="T10" fmla="*/ 342 w 387"/>
                <a:gd name="T11" fmla="*/ 0 h 357"/>
                <a:gd name="T12" fmla="*/ 78 w 387"/>
                <a:gd name="T13" fmla="*/ 15 h 357"/>
                <a:gd name="T14" fmla="*/ 15 w 387"/>
                <a:gd name="T15" fmla="*/ 99 h 357"/>
                <a:gd name="T16" fmla="*/ 19 w 387"/>
                <a:gd name="T17" fmla="*/ 296 h 357"/>
                <a:gd name="T18" fmla="*/ 21 w 387"/>
                <a:gd name="T19" fmla="*/ 300 h 357"/>
                <a:gd name="T20" fmla="*/ 34 w 387"/>
                <a:gd name="T21" fmla="*/ 300 h 357"/>
                <a:gd name="T22" fmla="*/ 55 w 387"/>
                <a:gd name="T23" fmla="*/ 357 h 357"/>
                <a:gd name="T24" fmla="*/ 288 w 387"/>
                <a:gd name="T25" fmla="*/ 346 h 357"/>
                <a:gd name="T26" fmla="*/ 288 w 387"/>
                <a:gd name="T27" fmla="*/ 333 h 357"/>
                <a:gd name="T28" fmla="*/ 295 w 387"/>
                <a:gd name="T29" fmla="*/ 331 h 357"/>
                <a:gd name="T30" fmla="*/ 291 w 387"/>
                <a:gd name="T31" fmla="*/ 320 h 357"/>
                <a:gd name="T32" fmla="*/ 289 w 387"/>
                <a:gd name="T33" fmla="*/ 307 h 357"/>
                <a:gd name="T34" fmla="*/ 284 w 387"/>
                <a:gd name="T35" fmla="*/ 306 h 357"/>
                <a:gd name="T36" fmla="*/ 285 w 387"/>
                <a:gd name="T37" fmla="*/ 297 h 357"/>
                <a:gd name="T38" fmla="*/ 284 w 387"/>
                <a:gd name="T39" fmla="*/ 296 h 357"/>
                <a:gd name="T40" fmla="*/ 285 w 387"/>
                <a:gd name="T41" fmla="*/ 287 h 357"/>
                <a:gd name="T42" fmla="*/ 284 w 387"/>
                <a:gd name="T43" fmla="*/ 277 h 357"/>
                <a:gd name="T44" fmla="*/ 292 w 387"/>
                <a:gd name="T45" fmla="*/ 276 h 357"/>
                <a:gd name="T46" fmla="*/ 285 w 387"/>
                <a:gd name="T47" fmla="*/ 269 h 357"/>
                <a:gd name="T48" fmla="*/ 294 w 387"/>
                <a:gd name="T49" fmla="*/ 266 h 357"/>
                <a:gd name="T50" fmla="*/ 294 w 387"/>
                <a:gd name="T51" fmla="*/ 254 h 357"/>
                <a:gd name="T52" fmla="*/ 306 w 387"/>
                <a:gd name="T53" fmla="*/ 243 h 357"/>
                <a:gd name="T54" fmla="*/ 302 w 387"/>
                <a:gd name="T55" fmla="*/ 231 h 357"/>
                <a:gd name="T56" fmla="*/ 300 w 387"/>
                <a:gd name="T57" fmla="*/ 224 h 357"/>
                <a:gd name="T58" fmla="*/ 308 w 387"/>
                <a:gd name="T59" fmla="*/ 223 h 357"/>
                <a:gd name="T60" fmla="*/ 313 w 387"/>
                <a:gd name="T61" fmla="*/ 211 h 357"/>
                <a:gd name="T62" fmla="*/ 322 w 387"/>
                <a:gd name="T63" fmla="*/ 209 h 357"/>
                <a:gd name="T64" fmla="*/ 326 w 387"/>
                <a:gd name="T65" fmla="*/ 199 h 357"/>
                <a:gd name="T66" fmla="*/ 326 w 387"/>
                <a:gd name="T67" fmla="*/ 188 h 357"/>
                <a:gd name="T68" fmla="*/ 327 w 387"/>
                <a:gd name="T69" fmla="*/ 184 h 357"/>
                <a:gd name="T70" fmla="*/ 327 w 387"/>
                <a:gd name="T71" fmla="*/ 177 h 357"/>
                <a:gd name="T72" fmla="*/ 330 w 387"/>
                <a:gd name="T73" fmla="*/ 174 h 357"/>
                <a:gd name="T74" fmla="*/ 333 w 387"/>
                <a:gd name="T75" fmla="*/ 161 h 357"/>
                <a:gd name="T76" fmla="*/ 342 w 387"/>
                <a:gd name="T77" fmla="*/ 161 h 357"/>
                <a:gd name="T78" fmla="*/ 348 w 387"/>
                <a:gd name="T79" fmla="*/ 150 h 357"/>
                <a:gd name="T80" fmla="*/ 345 w 387"/>
                <a:gd name="T81" fmla="*/ 146 h 357"/>
                <a:gd name="T82" fmla="*/ 354 w 387"/>
                <a:gd name="T83" fmla="*/ 136 h 357"/>
                <a:gd name="T84" fmla="*/ 361 w 387"/>
                <a:gd name="T85" fmla="*/ 132 h 357"/>
                <a:gd name="T86" fmla="*/ 359 w 387"/>
                <a:gd name="T87" fmla="*/ 108 h 357"/>
                <a:gd name="T88" fmla="*/ 354 w 387"/>
                <a:gd name="T89" fmla="*/ 103 h 357"/>
                <a:gd name="T90" fmla="*/ 363 w 387"/>
                <a:gd name="T91" fmla="*/ 105 h 357"/>
                <a:gd name="T92" fmla="*/ 361 w 387"/>
                <a:gd name="T93" fmla="*/ 93 h 357"/>
                <a:gd name="T94" fmla="*/ 369 w 387"/>
                <a:gd name="T95" fmla="*/ 86 h 357"/>
                <a:gd name="T96" fmla="*/ 368 w 387"/>
                <a:gd name="T97" fmla="*/ 77 h 357"/>
                <a:gd name="T98" fmla="*/ 372 w 387"/>
                <a:gd name="T99" fmla="*/ 73 h 357"/>
                <a:gd name="T100" fmla="*/ 384 w 387"/>
                <a:gd name="T101" fmla="*/ 65 h 357"/>
                <a:gd name="T102" fmla="*/ 387 w 387"/>
                <a:gd name="T103" fmla="*/ 55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87" h="357">
                  <a:moveTo>
                    <a:pt x="386" y="50"/>
                  </a:moveTo>
                  <a:lnTo>
                    <a:pt x="383" y="46"/>
                  </a:lnTo>
                  <a:lnTo>
                    <a:pt x="338" y="51"/>
                  </a:lnTo>
                  <a:lnTo>
                    <a:pt x="336" y="44"/>
                  </a:lnTo>
                  <a:lnTo>
                    <a:pt x="338" y="38"/>
                  </a:lnTo>
                  <a:lnTo>
                    <a:pt x="342" y="32"/>
                  </a:lnTo>
                  <a:lnTo>
                    <a:pt x="349" y="28"/>
                  </a:lnTo>
                  <a:lnTo>
                    <a:pt x="354" y="21"/>
                  </a:lnTo>
                  <a:lnTo>
                    <a:pt x="354" y="16"/>
                  </a:lnTo>
                  <a:lnTo>
                    <a:pt x="353" y="9"/>
                  </a:lnTo>
                  <a:lnTo>
                    <a:pt x="348" y="4"/>
                  </a:lnTo>
                  <a:lnTo>
                    <a:pt x="342" y="0"/>
                  </a:lnTo>
                  <a:lnTo>
                    <a:pt x="202" y="9"/>
                  </a:lnTo>
                  <a:lnTo>
                    <a:pt x="78" y="15"/>
                  </a:lnTo>
                  <a:lnTo>
                    <a:pt x="0" y="16"/>
                  </a:lnTo>
                  <a:lnTo>
                    <a:pt x="15" y="99"/>
                  </a:lnTo>
                  <a:lnTo>
                    <a:pt x="17" y="126"/>
                  </a:lnTo>
                  <a:lnTo>
                    <a:pt x="19" y="296"/>
                  </a:lnTo>
                  <a:lnTo>
                    <a:pt x="21" y="297"/>
                  </a:lnTo>
                  <a:lnTo>
                    <a:pt x="21" y="300"/>
                  </a:lnTo>
                  <a:lnTo>
                    <a:pt x="27" y="306"/>
                  </a:lnTo>
                  <a:lnTo>
                    <a:pt x="34" y="300"/>
                  </a:lnTo>
                  <a:lnTo>
                    <a:pt x="54" y="304"/>
                  </a:lnTo>
                  <a:lnTo>
                    <a:pt x="55" y="357"/>
                  </a:lnTo>
                  <a:lnTo>
                    <a:pt x="155" y="353"/>
                  </a:lnTo>
                  <a:lnTo>
                    <a:pt x="288" y="346"/>
                  </a:lnTo>
                  <a:lnTo>
                    <a:pt x="289" y="338"/>
                  </a:lnTo>
                  <a:lnTo>
                    <a:pt x="288" y="333"/>
                  </a:lnTo>
                  <a:lnTo>
                    <a:pt x="294" y="333"/>
                  </a:lnTo>
                  <a:lnTo>
                    <a:pt x="295" y="331"/>
                  </a:lnTo>
                  <a:lnTo>
                    <a:pt x="292" y="322"/>
                  </a:lnTo>
                  <a:lnTo>
                    <a:pt x="291" y="320"/>
                  </a:lnTo>
                  <a:lnTo>
                    <a:pt x="288" y="312"/>
                  </a:lnTo>
                  <a:lnTo>
                    <a:pt x="289" y="307"/>
                  </a:lnTo>
                  <a:lnTo>
                    <a:pt x="289" y="308"/>
                  </a:lnTo>
                  <a:lnTo>
                    <a:pt x="284" y="306"/>
                  </a:lnTo>
                  <a:lnTo>
                    <a:pt x="289" y="302"/>
                  </a:lnTo>
                  <a:lnTo>
                    <a:pt x="285" y="297"/>
                  </a:lnTo>
                  <a:lnTo>
                    <a:pt x="280" y="303"/>
                  </a:lnTo>
                  <a:lnTo>
                    <a:pt x="284" y="296"/>
                  </a:lnTo>
                  <a:lnTo>
                    <a:pt x="279" y="291"/>
                  </a:lnTo>
                  <a:lnTo>
                    <a:pt x="285" y="287"/>
                  </a:lnTo>
                  <a:lnTo>
                    <a:pt x="280" y="280"/>
                  </a:lnTo>
                  <a:lnTo>
                    <a:pt x="284" y="277"/>
                  </a:lnTo>
                  <a:lnTo>
                    <a:pt x="287" y="280"/>
                  </a:lnTo>
                  <a:lnTo>
                    <a:pt x="292" y="276"/>
                  </a:lnTo>
                  <a:lnTo>
                    <a:pt x="285" y="274"/>
                  </a:lnTo>
                  <a:lnTo>
                    <a:pt x="285" y="269"/>
                  </a:lnTo>
                  <a:lnTo>
                    <a:pt x="292" y="269"/>
                  </a:lnTo>
                  <a:lnTo>
                    <a:pt x="294" y="266"/>
                  </a:lnTo>
                  <a:lnTo>
                    <a:pt x="292" y="261"/>
                  </a:lnTo>
                  <a:lnTo>
                    <a:pt x="294" y="254"/>
                  </a:lnTo>
                  <a:lnTo>
                    <a:pt x="289" y="250"/>
                  </a:lnTo>
                  <a:lnTo>
                    <a:pt x="306" y="243"/>
                  </a:lnTo>
                  <a:lnTo>
                    <a:pt x="302" y="238"/>
                  </a:lnTo>
                  <a:lnTo>
                    <a:pt x="302" y="231"/>
                  </a:lnTo>
                  <a:lnTo>
                    <a:pt x="304" y="230"/>
                  </a:lnTo>
                  <a:lnTo>
                    <a:pt x="300" y="224"/>
                  </a:lnTo>
                  <a:lnTo>
                    <a:pt x="307" y="227"/>
                  </a:lnTo>
                  <a:lnTo>
                    <a:pt x="308" y="223"/>
                  </a:lnTo>
                  <a:lnTo>
                    <a:pt x="314" y="218"/>
                  </a:lnTo>
                  <a:lnTo>
                    <a:pt x="313" y="211"/>
                  </a:lnTo>
                  <a:lnTo>
                    <a:pt x="319" y="211"/>
                  </a:lnTo>
                  <a:lnTo>
                    <a:pt x="322" y="209"/>
                  </a:lnTo>
                  <a:lnTo>
                    <a:pt x="327" y="203"/>
                  </a:lnTo>
                  <a:lnTo>
                    <a:pt x="326" y="199"/>
                  </a:lnTo>
                  <a:lnTo>
                    <a:pt x="330" y="191"/>
                  </a:lnTo>
                  <a:lnTo>
                    <a:pt x="326" y="188"/>
                  </a:lnTo>
                  <a:lnTo>
                    <a:pt x="326" y="177"/>
                  </a:lnTo>
                  <a:lnTo>
                    <a:pt x="327" y="184"/>
                  </a:lnTo>
                  <a:lnTo>
                    <a:pt x="334" y="181"/>
                  </a:lnTo>
                  <a:lnTo>
                    <a:pt x="327" y="177"/>
                  </a:lnTo>
                  <a:lnTo>
                    <a:pt x="327" y="168"/>
                  </a:lnTo>
                  <a:lnTo>
                    <a:pt x="330" y="174"/>
                  </a:lnTo>
                  <a:lnTo>
                    <a:pt x="334" y="174"/>
                  </a:lnTo>
                  <a:lnTo>
                    <a:pt x="333" y="161"/>
                  </a:lnTo>
                  <a:lnTo>
                    <a:pt x="336" y="165"/>
                  </a:lnTo>
                  <a:lnTo>
                    <a:pt x="342" y="161"/>
                  </a:lnTo>
                  <a:lnTo>
                    <a:pt x="348" y="155"/>
                  </a:lnTo>
                  <a:lnTo>
                    <a:pt x="348" y="150"/>
                  </a:lnTo>
                  <a:lnTo>
                    <a:pt x="345" y="147"/>
                  </a:lnTo>
                  <a:lnTo>
                    <a:pt x="345" y="146"/>
                  </a:lnTo>
                  <a:lnTo>
                    <a:pt x="352" y="142"/>
                  </a:lnTo>
                  <a:lnTo>
                    <a:pt x="354" y="136"/>
                  </a:lnTo>
                  <a:lnTo>
                    <a:pt x="360" y="134"/>
                  </a:lnTo>
                  <a:lnTo>
                    <a:pt x="361" y="132"/>
                  </a:lnTo>
                  <a:lnTo>
                    <a:pt x="359" y="116"/>
                  </a:lnTo>
                  <a:lnTo>
                    <a:pt x="359" y="108"/>
                  </a:lnTo>
                  <a:lnTo>
                    <a:pt x="353" y="109"/>
                  </a:lnTo>
                  <a:lnTo>
                    <a:pt x="354" y="103"/>
                  </a:lnTo>
                  <a:lnTo>
                    <a:pt x="360" y="101"/>
                  </a:lnTo>
                  <a:lnTo>
                    <a:pt x="363" y="105"/>
                  </a:lnTo>
                  <a:lnTo>
                    <a:pt x="365" y="100"/>
                  </a:lnTo>
                  <a:lnTo>
                    <a:pt x="361" y="93"/>
                  </a:lnTo>
                  <a:lnTo>
                    <a:pt x="365" y="92"/>
                  </a:lnTo>
                  <a:lnTo>
                    <a:pt x="369" y="86"/>
                  </a:lnTo>
                  <a:lnTo>
                    <a:pt x="373" y="84"/>
                  </a:lnTo>
                  <a:lnTo>
                    <a:pt x="368" y="77"/>
                  </a:lnTo>
                  <a:lnTo>
                    <a:pt x="368" y="76"/>
                  </a:lnTo>
                  <a:lnTo>
                    <a:pt x="372" y="73"/>
                  </a:lnTo>
                  <a:lnTo>
                    <a:pt x="377" y="70"/>
                  </a:lnTo>
                  <a:lnTo>
                    <a:pt x="384" y="65"/>
                  </a:lnTo>
                  <a:lnTo>
                    <a:pt x="380" y="58"/>
                  </a:lnTo>
                  <a:lnTo>
                    <a:pt x="387" y="55"/>
                  </a:lnTo>
                  <a:lnTo>
                    <a:pt x="386" y="50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auto">
            <a:xfrm>
              <a:off x="692816" y="1624944"/>
              <a:ext cx="661084" cy="774790"/>
            </a:xfrm>
            <a:custGeom>
              <a:avLst/>
              <a:gdLst>
                <a:gd name="T0" fmla="*/ 210 w 520"/>
                <a:gd name="T1" fmla="*/ 12 h 609"/>
                <a:gd name="T2" fmla="*/ 126 w 520"/>
                <a:gd name="T3" fmla="*/ 75 h 609"/>
                <a:gd name="T4" fmla="*/ 112 w 520"/>
                <a:gd name="T5" fmla="*/ 92 h 609"/>
                <a:gd name="T6" fmla="*/ 103 w 520"/>
                <a:gd name="T7" fmla="*/ 83 h 609"/>
                <a:gd name="T8" fmla="*/ 90 w 520"/>
                <a:gd name="T9" fmla="*/ 77 h 609"/>
                <a:gd name="T10" fmla="*/ 78 w 520"/>
                <a:gd name="T11" fmla="*/ 74 h 609"/>
                <a:gd name="T12" fmla="*/ 67 w 520"/>
                <a:gd name="T13" fmla="*/ 88 h 609"/>
                <a:gd name="T14" fmla="*/ 67 w 520"/>
                <a:gd name="T15" fmla="*/ 105 h 609"/>
                <a:gd name="T16" fmla="*/ 69 w 520"/>
                <a:gd name="T17" fmla="*/ 124 h 609"/>
                <a:gd name="T18" fmla="*/ 66 w 520"/>
                <a:gd name="T19" fmla="*/ 139 h 609"/>
                <a:gd name="T20" fmla="*/ 67 w 520"/>
                <a:gd name="T21" fmla="*/ 166 h 609"/>
                <a:gd name="T22" fmla="*/ 59 w 520"/>
                <a:gd name="T23" fmla="*/ 185 h 609"/>
                <a:gd name="T24" fmla="*/ 58 w 520"/>
                <a:gd name="T25" fmla="*/ 199 h 609"/>
                <a:gd name="T26" fmla="*/ 67 w 520"/>
                <a:gd name="T27" fmla="*/ 220 h 609"/>
                <a:gd name="T28" fmla="*/ 70 w 520"/>
                <a:gd name="T29" fmla="*/ 232 h 609"/>
                <a:gd name="T30" fmla="*/ 82 w 520"/>
                <a:gd name="T31" fmla="*/ 253 h 609"/>
                <a:gd name="T32" fmla="*/ 81 w 520"/>
                <a:gd name="T33" fmla="*/ 263 h 609"/>
                <a:gd name="T34" fmla="*/ 57 w 520"/>
                <a:gd name="T35" fmla="*/ 281 h 609"/>
                <a:gd name="T36" fmla="*/ 47 w 520"/>
                <a:gd name="T37" fmla="*/ 296 h 609"/>
                <a:gd name="T38" fmla="*/ 43 w 520"/>
                <a:gd name="T39" fmla="*/ 315 h 609"/>
                <a:gd name="T40" fmla="*/ 30 w 520"/>
                <a:gd name="T41" fmla="*/ 337 h 609"/>
                <a:gd name="T42" fmla="*/ 20 w 520"/>
                <a:gd name="T43" fmla="*/ 346 h 609"/>
                <a:gd name="T44" fmla="*/ 23 w 520"/>
                <a:gd name="T45" fmla="*/ 360 h 609"/>
                <a:gd name="T46" fmla="*/ 20 w 520"/>
                <a:gd name="T47" fmla="*/ 372 h 609"/>
                <a:gd name="T48" fmla="*/ 34 w 520"/>
                <a:gd name="T49" fmla="*/ 378 h 609"/>
                <a:gd name="T50" fmla="*/ 34 w 520"/>
                <a:gd name="T51" fmla="*/ 395 h 609"/>
                <a:gd name="T52" fmla="*/ 25 w 520"/>
                <a:gd name="T53" fmla="*/ 404 h 609"/>
                <a:gd name="T54" fmla="*/ 17 w 520"/>
                <a:gd name="T55" fmla="*/ 402 h 609"/>
                <a:gd name="T56" fmla="*/ 11 w 520"/>
                <a:gd name="T57" fmla="*/ 403 h 609"/>
                <a:gd name="T58" fmla="*/ 0 w 520"/>
                <a:gd name="T59" fmla="*/ 422 h 609"/>
                <a:gd name="T60" fmla="*/ 180 w 520"/>
                <a:gd name="T61" fmla="*/ 526 h 609"/>
                <a:gd name="T62" fmla="*/ 410 w 520"/>
                <a:gd name="T63" fmla="*/ 603 h 609"/>
                <a:gd name="T64" fmla="*/ 450 w 520"/>
                <a:gd name="T65" fmla="*/ 606 h 609"/>
                <a:gd name="T66" fmla="*/ 415 w 520"/>
                <a:gd name="T67" fmla="*/ 44 h 6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20" h="609">
                  <a:moveTo>
                    <a:pt x="314" y="28"/>
                  </a:moveTo>
                  <a:lnTo>
                    <a:pt x="210" y="12"/>
                  </a:lnTo>
                  <a:lnTo>
                    <a:pt x="139" y="0"/>
                  </a:lnTo>
                  <a:lnTo>
                    <a:pt x="126" y="75"/>
                  </a:lnTo>
                  <a:lnTo>
                    <a:pt x="119" y="85"/>
                  </a:lnTo>
                  <a:lnTo>
                    <a:pt x="112" y="92"/>
                  </a:lnTo>
                  <a:lnTo>
                    <a:pt x="105" y="90"/>
                  </a:lnTo>
                  <a:lnTo>
                    <a:pt x="103" y="83"/>
                  </a:lnTo>
                  <a:lnTo>
                    <a:pt x="97" y="77"/>
                  </a:lnTo>
                  <a:lnTo>
                    <a:pt x="90" y="77"/>
                  </a:lnTo>
                  <a:lnTo>
                    <a:pt x="85" y="73"/>
                  </a:lnTo>
                  <a:lnTo>
                    <a:pt x="78" y="74"/>
                  </a:lnTo>
                  <a:lnTo>
                    <a:pt x="70" y="79"/>
                  </a:lnTo>
                  <a:lnTo>
                    <a:pt x="67" y="88"/>
                  </a:lnTo>
                  <a:lnTo>
                    <a:pt x="71" y="100"/>
                  </a:lnTo>
                  <a:lnTo>
                    <a:pt x="67" y="105"/>
                  </a:lnTo>
                  <a:lnTo>
                    <a:pt x="67" y="112"/>
                  </a:lnTo>
                  <a:lnTo>
                    <a:pt x="69" y="124"/>
                  </a:lnTo>
                  <a:lnTo>
                    <a:pt x="66" y="132"/>
                  </a:lnTo>
                  <a:lnTo>
                    <a:pt x="66" y="139"/>
                  </a:lnTo>
                  <a:lnTo>
                    <a:pt x="67" y="151"/>
                  </a:lnTo>
                  <a:lnTo>
                    <a:pt x="67" y="166"/>
                  </a:lnTo>
                  <a:lnTo>
                    <a:pt x="61" y="171"/>
                  </a:lnTo>
                  <a:lnTo>
                    <a:pt x="59" y="185"/>
                  </a:lnTo>
                  <a:lnTo>
                    <a:pt x="58" y="192"/>
                  </a:lnTo>
                  <a:lnTo>
                    <a:pt x="58" y="199"/>
                  </a:lnTo>
                  <a:lnTo>
                    <a:pt x="65" y="211"/>
                  </a:lnTo>
                  <a:lnTo>
                    <a:pt x="67" y="220"/>
                  </a:lnTo>
                  <a:lnTo>
                    <a:pt x="67" y="226"/>
                  </a:lnTo>
                  <a:lnTo>
                    <a:pt x="70" y="232"/>
                  </a:lnTo>
                  <a:lnTo>
                    <a:pt x="70" y="239"/>
                  </a:lnTo>
                  <a:lnTo>
                    <a:pt x="82" y="253"/>
                  </a:lnTo>
                  <a:lnTo>
                    <a:pt x="86" y="258"/>
                  </a:lnTo>
                  <a:lnTo>
                    <a:pt x="81" y="263"/>
                  </a:lnTo>
                  <a:lnTo>
                    <a:pt x="59" y="276"/>
                  </a:lnTo>
                  <a:lnTo>
                    <a:pt x="57" y="281"/>
                  </a:lnTo>
                  <a:lnTo>
                    <a:pt x="51" y="285"/>
                  </a:lnTo>
                  <a:lnTo>
                    <a:pt x="47" y="296"/>
                  </a:lnTo>
                  <a:lnTo>
                    <a:pt x="47" y="308"/>
                  </a:lnTo>
                  <a:lnTo>
                    <a:pt x="43" y="315"/>
                  </a:lnTo>
                  <a:lnTo>
                    <a:pt x="40" y="323"/>
                  </a:lnTo>
                  <a:lnTo>
                    <a:pt x="30" y="337"/>
                  </a:lnTo>
                  <a:lnTo>
                    <a:pt x="24" y="341"/>
                  </a:lnTo>
                  <a:lnTo>
                    <a:pt x="20" y="346"/>
                  </a:lnTo>
                  <a:lnTo>
                    <a:pt x="23" y="354"/>
                  </a:lnTo>
                  <a:lnTo>
                    <a:pt x="23" y="360"/>
                  </a:lnTo>
                  <a:lnTo>
                    <a:pt x="19" y="366"/>
                  </a:lnTo>
                  <a:lnTo>
                    <a:pt x="20" y="372"/>
                  </a:lnTo>
                  <a:lnTo>
                    <a:pt x="27" y="374"/>
                  </a:lnTo>
                  <a:lnTo>
                    <a:pt x="34" y="378"/>
                  </a:lnTo>
                  <a:lnTo>
                    <a:pt x="35" y="384"/>
                  </a:lnTo>
                  <a:lnTo>
                    <a:pt x="34" y="395"/>
                  </a:lnTo>
                  <a:lnTo>
                    <a:pt x="27" y="399"/>
                  </a:lnTo>
                  <a:lnTo>
                    <a:pt x="25" y="404"/>
                  </a:lnTo>
                  <a:lnTo>
                    <a:pt x="19" y="403"/>
                  </a:lnTo>
                  <a:lnTo>
                    <a:pt x="17" y="402"/>
                  </a:lnTo>
                  <a:lnTo>
                    <a:pt x="13" y="403"/>
                  </a:lnTo>
                  <a:lnTo>
                    <a:pt x="11" y="403"/>
                  </a:lnTo>
                  <a:lnTo>
                    <a:pt x="2" y="415"/>
                  </a:lnTo>
                  <a:lnTo>
                    <a:pt x="0" y="422"/>
                  </a:lnTo>
                  <a:lnTo>
                    <a:pt x="19" y="434"/>
                  </a:lnTo>
                  <a:lnTo>
                    <a:pt x="180" y="526"/>
                  </a:lnTo>
                  <a:lnTo>
                    <a:pt x="287" y="586"/>
                  </a:lnTo>
                  <a:lnTo>
                    <a:pt x="410" y="603"/>
                  </a:lnTo>
                  <a:lnTo>
                    <a:pt x="450" y="609"/>
                  </a:lnTo>
                  <a:lnTo>
                    <a:pt x="450" y="606"/>
                  </a:lnTo>
                  <a:lnTo>
                    <a:pt x="520" y="58"/>
                  </a:lnTo>
                  <a:lnTo>
                    <a:pt x="415" y="44"/>
                  </a:lnTo>
                  <a:lnTo>
                    <a:pt x="314" y="28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52" name="Freeform 51"/>
            <p:cNvSpPr>
              <a:spLocks noEditPoints="1"/>
            </p:cNvSpPr>
            <p:nvPr/>
          </p:nvSpPr>
          <p:spPr bwMode="auto">
            <a:xfrm>
              <a:off x="3415160" y="1952842"/>
              <a:ext cx="382107" cy="620097"/>
            </a:xfrm>
            <a:custGeom>
              <a:avLst/>
              <a:gdLst>
                <a:gd name="T0" fmla="*/ 290 w 301"/>
                <a:gd name="T1" fmla="*/ 364 h 487"/>
                <a:gd name="T2" fmla="*/ 290 w 301"/>
                <a:gd name="T3" fmla="*/ 344 h 487"/>
                <a:gd name="T4" fmla="*/ 291 w 301"/>
                <a:gd name="T5" fmla="*/ 333 h 487"/>
                <a:gd name="T6" fmla="*/ 283 w 301"/>
                <a:gd name="T7" fmla="*/ 317 h 487"/>
                <a:gd name="T8" fmla="*/ 282 w 301"/>
                <a:gd name="T9" fmla="*/ 292 h 487"/>
                <a:gd name="T10" fmla="*/ 283 w 301"/>
                <a:gd name="T11" fmla="*/ 273 h 487"/>
                <a:gd name="T12" fmla="*/ 293 w 301"/>
                <a:gd name="T13" fmla="*/ 263 h 487"/>
                <a:gd name="T14" fmla="*/ 286 w 301"/>
                <a:gd name="T15" fmla="*/ 254 h 487"/>
                <a:gd name="T16" fmla="*/ 283 w 301"/>
                <a:gd name="T17" fmla="*/ 237 h 487"/>
                <a:gd name="T18" fmla="*/ 275 w 301"/>
                <a:gd name="T19" fmla="*/ 227 h 487"/>
                <a:gd name="T20" fmla="*/ 266 w 301"/>
                <a:gd name="T21" fmla="*/ 210 h 487"/>
                <a:gd name="T22" fmla="*/ 262 w 301"/>
                <a:gd name="T23" fmla="*/ 199 h 487"/>
                <a:gd name="T24" fmla="*/ 204 w 301"/>
                <a:gd name="T25" fmla="*/ 0 h 487"/>
                <a:gd name="T26" fmla="*/ 0 w 301"/>
                <a:gd name="T27" fmla="*/ 20 h 487"/>
                <a:gd name="T28" fmla="*/ 5 w 301"/>
                <a:gd name="T29" fmla="*/ 27 h 487"/>
                <a:gd name="T30" fmla="*/ 5 w 301"/>
                <a:gd name="T31" fmla="*/ 325 h 487"/>
                <a:gd name="T32" fmla="*/ 25 w 301"/>
                <a:gd name="T33" fmla="*/ 472 h 487"/>
                <a:gd name="T34" fmla="*/ 42 w 301"/>
                <a:gd name="T35" fmla="*/ 474 h 487"/>
                <a:gd name="T36" fmla="*/ 51 w 301"/>
                <a:gd name="T37" fmla="*/ 452 h 487"/>
                <a:gd name="T38" fmla="*/ 53 w 301"/>
                <a:gd name="T39" fmla="*/ 440 h 487"/>
                <a:gd name="T40" fmla="*/ 56 w 301"/>
                <a:gd name="T41" fmla="*/ 441 h 487"/>
                <a:gd name="T42" fmla="*/ 63 w 301"/>
                <a:gd name="T43" fmla="*/ 448 h 487"/>
                <a:gd name="T44" fmla="*/ 61 w 301"/>
                <a:gd name="T45" fmla="*/ 460 h 487"/>
                <a:gd name="T46" fmla="*/ 72 w 301"/>
                <a:gd name="T47" fmla="*/ 470 h 487"/>
                <a:gd name="T48" fmla="*/ 78 w 301"/>
                <a:gd name="T49" fmla="*/ 475 h 487"/>
                <a:gd name="T50" fmla="*/ 70 w 301"/>
                <a:gd name="T51" fmla="*/ 483 h 487"/>
                <a:gd name="T52" fmla="*/ 60 w 301"/>
                <a:gd name="T53" fmla="*/ 486 h 487"/>
                <a:gd name="T54" fmla="*/ 91 w 301"/>
                <a:gd name="T55" fmla="*/ 479 h 487"/>
                <a:gd name="T56" fmla="*/ 91 w 301"/>
                <a:gd name="T57" fmla="*/ 471 h 487"/>
                <a:gd name="T58" fmla="*/ 105 w 301"/>
                <a:gd name="T59" fmla="*/ 467 h 487"/>
                <a:gd name="T60" fmla="*/ 105 w 301"/>
                <a:gd name="T61" fmla="*/ 453 h 487"/>
                <a:gd name="T62" fmla="*/ 106 w 301"/>
                <a:gd name="T63" fmla="*/ 441 h 487"/>
                <a:gd name="T64" fmla="*/ 94 w 301"/>
                <a:gd name="T65" fmla="*/ 432 h 487"/>
                <a:gd name="T66" fmla="*/ 87 w 301"/>
                <a:gd name="T67" fmla="*/ 411 h 487"/>
                <a:gd name="T68" fmla="*/ 170 w 301"/>
                <a:gd name="T69" fmla="*/ 399 h 487"/>
                <a:gd name="T70" fmla="*/ 301 w 301"/>
                <a:gd name="T71" fmla="*/ 380 h 487"/>
                <a:gd name="T72" fmla="*/ 44 w 301"/>
                <a:gd name="T73" fmla="*/ 486 h 487"/>
                <a:gd name="T74" fmla="*/ 38 w 301"/>
                <a:gd name="T75" fmla="*/ 487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1" h="487">
                  <a:moveTo>
                    <a:pt x="296" y="371"/>
                  </a:moveTo>
                  <a:lnTo>
                    <a:pt x="290" y="364"/>
                  </a:lnTo>
                  <a:lnTo>
                    <a:pt x="289" y="359"/>
                  </a:lnTo>
                  <a:lnTo>
                    <a:pt x="290" y="344"/>
                  </a:lnTo>
                  <a:lnTo>
                    <a:pt x="290" y="338"/>
                  </a:lnTo>
                  <a:lnTo>
                    <a:pt x="291" y="333"/>
                  </a:lnTo>
                  <a:lnTo>
                    <a:pt x="289" y="323"/>
                  </a:lnTo>
                  <a:lnTo>
                    <a:pt x="283" y="317"/>
                  </a:lnTo>
                  <a:lnTo>
                    <a:pt x="279" y="305"/>
                  </a:lnTo>
                  <a:lnTo>
                    <a:pt x="282" y="292"/>
                  </a:lnTo>
                  <a:lnTo>
                    <a:pt x="283" y="286"/>
                  </a:lnTo>
                  <a:lnTo>
                    <a:pt x="283" y="273"/>
                  </a:lnTo>
                  <a:lnTo>
                    <a:pt x="287" y="268"/>
                  </a:lnTo>
                  <a:lnTo>
                    <a:pt x="293" y="263"/>
                  </a:lnTo>
                  <a:lnTo>
                    <a:pt x="291" y="257"/>
                  </a:lnTo>
                  <a:lnTo>
                    <a:pt x="286" y="254"/>
                  </a:lnTo>
                  <a:lnTo>
                    <a:pt x="287" y="245"/>
                  </a:lnTo>
                  <a:lnTo>
                    <a:pt x="283" y="237"/>
                  </a:lnTo>
                  <a:lnTo>
                    <a:pt x="282" y="236"/>
                  </a:lnTo>
                  <a:lnTo>
                    <a:pt x="275" y="227"/>
                  </a:lnTo>
                  <a:lnTo>
                    <a:pt x="270" y="215"/>
                  </a:lnTo>
                  <a:lnTo>
                    <a:pt x="266" y="210"/>
                  </a:lnTo>
                  <a:lnTo>
                    <a:pt x="264" y="203"/>
                  </a:lnTo>
                  <a:lnTo>
                    <a:pt x="262" y="199"/>
                  </a:lnTo>
                  <a:lnTo>
                    <a:pt x="233" y="93"/>
                  </a:lnTo>
                  <a:lnTo>
                    <a:pt x="204" y="0"/>
                  </a:lnTo>
                  <a:lnTo>
                    <a:pt x="116" y="11"/>
                  </a:lnTo>
                  <a:lnTo>
                    <a:pt x="0" y="20"/>
                  </a:lnTo>
                  <a:lnTo>
                    <a:pt x="2" y="22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5" y="325"/>
                  </a:lnTo>
                  <a:lnTo>
                    <a:pt x="25" y="470"/>
                  </a:lnTo>
                  <a:lnTo>
                    <a:pt x="25" y="472"/>
                  </a:lnTo>
                  <a:lnTo>
                    <a:pt x="30" y="471"/>
                  </a:lnTo>
                  <a:lnTo>
                    <a:pt x="42" y="474"/>
                  </a:lnTo>
                  <a:lnTo>
                    <a:pt x="49" y="474"/>
                  </a:lnTo>
                  <a:lnTo>
                    <a:pt x="51" y="452"/>
                  </a:lnTo>
                  <a:lnTo>
                    <a:pt x="51" y="445"/>
                  </a:lnTo>
                  <a:lnTo>
                    <a:pt x="53" y="440"/>
                  </a:lnTo>
                  <a:lnTo>
                    <a:pt x="53" y="437"/>
                  </a:lnTo>
                  <a:lnTo>
                    <a:pt x="56" y="441"/>
                  </a:lnTo>
                  <a:lnTo>
                    <a:pt x="60" y="443"/>
                  </a:lnTo>
                  <a:lnTo>
                    <a:pt x="63" y="448"/>
                  </a:lnTo>
                  <a:lnTo>
                    <a:pt x="64" y="455"/>
                  </a:lnTo>
                  <a:lnTo>
                    <a:pt x="61" y="460"/>
                  </a:lnTo>
                  <a:lnTo>
                    <a:pt x="65" y="466"/>
                  </a:lnTo>
                  <a:lnTo>
                    <a:pt x="72" y="470"/>
                  </a:lnTo>
                  <a:lnTo>
                    <a:pt x="74" y="468"/>
                  </a:lnTo>
                  <a:lnTo>
                    <a:pt x="78" y="475"/>
                  </a:lnTo>
                  <a:lnTo>
                    <a:pt x="76" y="482"/>
                  </a:lnTo>
                  <a:lnTo>
                    <a:pt x="70" y="483"/>
                  </a:lnTo>
                  <a:lnTo>
                    <a:pt x="64" y="483"/>
                  </a:lnTo>
                  <a:lnTo>
                    <a:pt x="60" y="486"/>
                  </a:lnTo>
                  <a:lnTo>
                    <a:pt x="84" y="482"/>
                  </a:lnTo>
                  <a:lnTo>
                    <a:pt x="91" y="479"/>
                  </a:lnTo>
                  <a:lnTo>
                    <a:pt x="93" y="474"/>
                  </a:lnTo>
                  <a:lnTo>
                    <a:pt x="91" y="471"/>
                  </a:lnTo>
                  <a:lnTo>
                    <a:pt x="98" y="472"/>
                  </a:lnTo>
                  <a:lnTo>
                    <a:pt x="105" y="467"/>
                  </a:lnTo>
                  <a:lnTo>
                    <a:pt x="106" y="456"/>
                  </a:lnTo>
                  <a:lnTo>
                    <a:pt x="105" y="453"/>
                  </a:lnTo>
                  <a:lnTo>
                    <a:pt x="103" y="451"/>
                  </a:lnTo>
                  <a:lnTo>
                    <a:pt x="106" y="441"/>
                  </a:lnTo>
                  <a:lnTo>
                    <a:pt x="101" y="434"/>
                  </a:lnTo>
                  <a:lnTo>
                    <a:pt x="94" y="432"/>
                  </a:lnTo>
                  <a:lnTo>
                    <a:pt x="84" y="420"/>
                  </a:lnTo>
                  <a:lnTo>
                    <a:pt x="87" y="411"/>
                  </a:lnTo>
                  <a:lnTo>
                    <a:pt x="93" y="407"/>
                  </a:lnTo>
                  <a:lnTo>
                    <a:pt x="170" y="399"/>
                  </a:lnTo>
                  <a:lnTo>
                    <a:pt x="301" y="383"/>
                  </a:lnTo>
                  <a:lnTo>
                    <a:pt x="301" y="380"/>
                  </a:lnTo>
                  <a:lnTo>
                    <a:pt x="296" y="371"/>
                  </a:lnTo>
                  <a:close/>
                  <a:moveTo>
                    <a:pt x="44" y="486"/>
                  </a:moveTo>
                  <a:lnTo>
                    <a:pt x="48" y="483"/>
                  </a:lnTo>
                  <a:lnTo>
                    <a:pt x="38" y="487"/>
                  </a:lnTo>
                  <a:lnTo>
                    <a:pt x="44" y="48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53" name="Freeform 52"/>
            <p:cNvSpPr>
              <a:spLocks noEditPoints="1"/>
            </p:cNvSpPr>
            <p:nvPr/>
          </p:nvSpPr>
          <p:spPr bwMode="auto">
            <a:xfrm>
              <a:off x="3802555" y="1585279"/>
              <a:ext cx="838255" cy="396650"/>
            </a:xfrm>
            <a:custGeom>
              <a:avLst/>
              <a:gdLst>
                <a:gd name="T0" fmla="*/ 510 w 619"/>
                <a:gd name="T1" fmla="*/ 229 h 293"/>
                <a:gd name="T2" fmla="*/ 559 w 619"/>
                <a:gd name="T3" fmla="*/ 192 h 293"/>
                <a:gd name="T4" fmla="*/ 566 w 619"/>
                <a:gd name="T5" fmla="*/ 192 h 293"/>
                <a:gd name="T6" fmla="*/ 586 w 619"/>
                <a:gd name="T7" fmla="*/ 182 h 293"/>
                <a:gd name="T8" fmla="*/ 592 w 619"/>
                <a:gd name="T9" fmla="*/ 170 h 293"/>
                <a:gd name="T10" fmla="*/ 615 w 619"/>
                <a:gd name="T11" fmla="*/ 74 h 293"/>
                <a:gd name="T12" fmla="*/ 605 w 619"/>
                <a:gd name="T13" fmla="*/ 71 h 293"/>
                <a:gd name="T14" fmla="*/ 592 w 619"/>
                <a:gd name="T15" fmla="*/ 95 h 293"/>
                <a:gd name="T16" fmla="*/ 591 w 619"/>
                <a:gd name="T17" fmla="*/ 78 h 293"/>
                <a:gd name="T18" fmla="*/ 574 w 619"/>
                <a:gd name="T19" fmla="*/ 68 h 293"/>
                <a:gd name="T20" fmla="*/ 550 w 619"/>
                <a:gd name="T21" fmla="*/ 77 h 293"/>
                <a:gd name="T22" fmla="*/ 534 w 619"/>
                <a:gd name="T23" fmla="*/ 60 h 293"/>
                <a:gd name="T24" fmla="*/ 536 w 619"/>
                <a:gd name="T25" fmla="*/ 49 h 293"/>
                <a:gd name="T26" fmla="*/ 542 w 619"/>
                <a:gd name="T27" fmla="*/ 68 h 293"/>
                <a:gd name="T28" fmla="*/ 560 w 619"/>
                <a:gd name="T29" fmla="*/ 55 h 293"/>
                <a:gd name="T30" fmla="*/ 577 w 619"/>
                <a:gd name="T31" fmla="*/ 54 h 293"/>
                <a:gd name="T32" fmla="*/ 570 w 619"/>
                <a:gd name="T33" fmla="*/ 40 h 293"/>
                <a:gd name="T34" fmla="*/ 589 w 619"/>
                <a:gd name="T35" fmla="*/ 40 h 293"/>
                <a:gd name="T36" fmla="*/ 602 w 619"/>
                <a:gd name="T37" fmla="*/ 45 h 293"/>
                <a:gd name="T38" fmla="*/ 579 w 619"/>
                <a:gd name="T39" fmla="*/ 18 h 293"/>
                <a:gd name="T40" fmla="*/ 267 w 619"/>
                <a:gd name="T41" fmla="*/ 74 h 293"/>
                <a:gd name="T42" fmla="*/ 171 w 619"/>
                <a:gd name="T43" fmla="*/ 92 h 293"/>
                <a:gd name="T44" fmla="*/ 158 w 619"/>
                <a:gd name="T45" fmla="*/ 118 h 293"/>
                <a:gd name="T46" fmla="*/ 133 w 619"/>
                <a:gd name="T47" fmla="*/ 137 h 293"/>
                <a:gd name="T48" fmla="*/ 115 w 619"/>
                <a:gd name="T49" fmla="*/ 154 h 293"/>
                <a:gd name="T50" fmla="*/ 99 w 619"/>
                <a:gd name="T51" fmla="*/ 160 h 293"/>
                <a:gd name="T52" fmla="*/ 83 w 619"/>
                <a:gd name="T53" fmla="*/ 175 h 293"/>
                <a:gd name="T54" fmla="*/ 38 w 619"/>
                <a:gd name="T55" fmla="*/ 202 h 293"/>
                <a:gd name="T56" fmla="*/ 18 w 619"/>
                <a:gd name="T57" fmla="*/ 229 h 293"/>
                <a:gd name="T58" fmla="*/ 90 w 619"/>
                <a:gd name="T59" fmla="*/ 248 h 293"/>
                <a:gd name="T60" fmla="*/ 136 w 619"/>
                <a:gd name="T61" fmla="*/ 225 h 293"/>
                <a:gd name="T62" fmla="*/ 240 w 619"/>
                <a:gd name="T63" fmla="*/ 211 h 293"/>
                <a:gd name="T64" fmla="*/ 263 w 619"/>
                <a:gd name="T65" fmla="*/ 230 h 293"/>
                <a:gd name="T66" fmla="*/ 441 w 619"/>
                <a:gd name="T67" fmla="*/ 292 h 293"/>
                <a:gd name="T68" fmla="*/ 471 w 619"/>
                <a:gd name="T69" fmla="*/ 285 h 293"/>
                <a:gd name="T70" fmla="*/ 483 w 619"/>
                <a:gd name="T71" fmla="*/ 257 h 293"/>
                <a:gd name="T72" fmla="*/ 491 w 619"/>
                <a:gd name="T73" fmla="*/ 260 h 293"/>
                <a:gd name="T74" fmla="*/ 518 w 619"/>
                <a:gd name="T75" fmla="*/ 219 h 293"/>
                <a:gd name="T76" fmla="*/ 522 w 619"/>
                <a:gd name="T77" fmla="*/ 206 h 293"/>
                <a:gd name="T78" fmla="*/ 529 w 619"/>
                <a:gd name="T79" fmla="*/ 207 h 293"/>
                <a:gd name="T80" fmla="*/ 561 w 619"/>
                <a:gd name="T81" fmla="*/ 191 h 293"/>
                <a:gd name="T82" fmla="*/ 571 w 619"/>
                <a:gd name="T83" fmla="*/ 182 h 293"/>
                <a:gd name="T84" fmla="*/ 589 w 619"/>
                <a:gd name="T85" fmla="*/ 168 h 293"/>
                <a:gd name="T86" fmla="*/ 584 w 619"/>
                <a:gd name="T87" fmla="*/ 164 h 293"/>
                <a:gd name="T88" fmla="*/ 577 w 619"/>
                <a:gd name="T89" fmla="*/ 160 h 293"/>
                <a:gd name="T90" fmla="*/ 568 w 619"/>
                <a:gd name="T91" fmla="*/ 164 h 293"/>
                <a:gd name="T92" fmla="*/ 531 w 619"/>
                <a:gd name="T93" fmla="*/ 156 h 293"/>
                <a:gd name="T94" fmla="*/ 555 w 619"/>
                <a:gd name="T95" fmla="*/ 166 h 293"/>
                <a:gd name="T96" fmla="*/ 563 w 619"/>
                <a:gd name="T97" fmla="*/ 148 h 293"/>
                <a:gd name="T98" fmla="*/ 560 w 619"/>
                <a:gd name="T99" fmla="*/ 132 h 293"/>
                <a:gd name="T100" fmla="*/ 527 w 619"/>
                <a:gd name="T101" fmla="*/ 122 h 293"/>
                <a:gd name="T102" fmla="*/ 560 w 619"/>
                <a:gd name="T103" fmla="*/ 124 h 293"/>
                <a:gd name="T104" fmla="*/ 560 w 619"/>
                <a:gd name="T105" fmla="*/ 117 h 293"/>
                <a:gd name="T106" fmla="*/ 575 w 619"/>
                <a:gd name="T107" fmla="*/ 123 h 293"/>
                <a:gd name="T108" fmla="*/ 607 w 619"/>
                <a:gd name="T109" fmla="*/ 101 h 293"/>
                <a:gd name="T110" fmla="*/ 586 w 619"/>
                <a:gd name="T111" fmla="*/ 17 h 293"/>
                <a:gd name="T112" fmla="*/ 586 w 619"/>
                <a:gd name="T113" fmla="*/ 17 h 293"/>
                <a:gd name="T114" fmla="*/ 589 w 619"/>
                <a:gd name="T115" fmla="*/ 1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19" h="293">
                  <a:moveTo>
                    <a:pt x="514" y="223"/>
                  </a:moveTo>
                  <a:lnTo>
                    <a:pt x="509" y="228"/>
                  </a:lnTo>
                  <a:lnTo>
                    <a:pt x="506" y="234"/>
                  </a:lnTo>
                  <a:lnTo>
                    <a:pt x="510" y="229"/>
                  </a:lnTo>
                  <a:lnTo>
                    <a:pt x="522" y="217"/>
                  </a:lnTo>
                  <a:lnTo>
                    <a:pt x="520" y="217"/>
                  </a:lnTo>
                  <a:lnTo>
                    <a:pt x="514" y="223"/>
                  </a:lnTo>
                  <a:close/>
                  <a:moveTo>
                    <a:pt x="559" y="192"/>
                  </a:moveTo>
                  <a:lnTo>
                    <a:pt x="547" y="197"/>
                  </a:lnTo>
                  <a:lnTo>
                    <a:pt x="543" y="200"/>
                  </a:lnTo>
                  <a:lnTo>
                    <a:pt x="555" y="194"/>
                  </a:lnTo>
                  <a:lnTo>
                    <a:pt x="566" y="192"/>
                  </a:lnTo>
                  <a:lnTo>
                    <a:pt x="565" y="191"/>
                  </a:lnTo>
                  <a:lnTo>
                    <a:pt x="559" y="192"/>
                  </a:lnTo>
                  <a:close/>
                  <a:moveTo>
                    <a:pt x="588" y="177"/>
                  </a:moveTo>
                  <a:lnTo>
                    <a:pt x="586" y="182"/>
                  </a:lnTo>
                  <a:lnTo>
                    <a:pt x="580" y="196"/>
                  </a:lnTo>
                  <a:lnTo>
                    <a:pt x="588" y="178"/>
                  </a:lnTo>
                  <a:lnTo>
                    <a:pt x="597" y="164"/>
                  </a:lnTo>
                  <a:lnTo>
                    <a:pt x="592" y="170"/>
                  </a:lnTo>
                  <a:lnTo>
                    <a:pt x="588" y="177"/>
                  </a:lnTo>
                  <a:close/>
                  <a:moveTo>
                    <a:pt x="619" y="91"/>
                  </a:moveTo>
                  <a:lnTo>
                    <a:pt x="616" y="86"/>
                  </a:lnTo>
                  <a:lnTo>
                    <a:pt x="615" y="74"/>
                  </a:lnTo>
                  <a:lnTo>
                    <a:pt x="611" y="68"/>
                  </a:lnTo>
                  <a:lnTo>
                    <a:pt x="605" y="63"/>
                  </a:lnTo>
                  <a:lnTo>
                    <a:pt x="606" y="65"/>
                  </a:lnTo>
                  <a:lnTo>
                    <a:pt x="605" y="71"/>
                  </a:lnTo>
                  <a:lnTo>
                    <a:pt x="596" y="71"/>
                  </a:lnTo>
                  <a:lnTo>
                    <a:pt x="596" y="77"/>
                  </a:lnTo>
                  <a:lnTo>
                    <a:pt x="598" y="88"/>
                  </a:lnTo>
                  <a:lnTo>
                    <a:pt x="592" y="95"/>
                  </a:lnTo>
                  <a:lnTo>
                    <a:pt x="589" y="91"/>
                  </a:lnTo>
                  <a:lnTo>
                    <a:pt x="593" y="86"/>
                  </a:lnTo>
                  <a:lnTo>
                    <a:pt x="588" y="83"/>
                  </a:lnTo>
                  <a:lnTo>
                    <a:pt x="591" y="78"/>
                  </a:lnTo>
                  <a:lnTo>
                    <a:pt x="591" y="71"/>
                  </a:lnTo>
                  <a:lnTo>
                    <a:pt x="589" y="65"/>
                  </a:lnTo>
                  <a:lnTo>
                    <a:pt x="583" y="65"/>
                  </a:lnTo>
                  <a:lnTo>
                    <a:pt x="574" y="68"/>
                  </a:lnTo>
                  <a:lnTo>
                    <a:pt x="573" y="74"/>
                  </a:lnTo>
                  <a:lnTo>
                    <a:pt x="561" y="71"/>
                  </a:lnTo>
                  <a:lnTo>
                    <a:pt x="555" y="76"/>
                  </a:lnTo>
                  <a:lnTo>
                    <a:pt x="550" y="77"/>
                  </a:lnTo>
                  <a:lnTo>
                    <a:pt x="543" y="78"/>
                  </a:lnTo>
                  <a:lnTo>
                    <a:pt x="542" y="72"/>
                  </a:lnTo>
                  <a:lnTo>
                    <a:pt x="538" y="67"/>
                  </a:lnTo>
                  <a:lnTo>
                    <a:pt x="534" y="60"/>
                  </a:lnTo>
                  <a:lnTo>
                    <a:pt x="533" y="55"/>
                  </a:lnTo>
                  <a:lnTo>
                    <a:pt x="536" y="50"/>
                  </a:lnTo>
                  <a:lnTo>
                    <a:pt x="533" y="45"/>
                  </a:lnTo>
                  <a:lnTo>
                    <a:pt x="536" y="49"/>
                  </a:lnTo>
                  <a:lnTo>
                    <a:pt x="536" y="50"/>
                  </a:lnTo>
                  <a:lnTo>
                    <a:pt x="537" y="51"/>
                  </a:lnTo>
                  <a:lnTo>
                    <a:pt x="536" y="57"/>
                  </a:lnTo>
                  <a:lnTo>
                    <a:pt x="542" y="68"/>
                  </a:lnTo>
                  <a:lnTo>
                    <a:pt x="547" y="68"/>
                  </a:lnTo>
                  <a:lnTo>
                    <a:pt x="554" y="71"/>
                  </a:lnTo>
                  <a:lnTo>
                    <a:pt x="566" y="59"/>
                  </a:lnTo>
                  <a:lnTo>
                    <a:pt x="560" y="55"/>
                  </a:lnTo>
                  <a:lnTo>
                    <a:pt x="566" y="55"/>
                  </a:lnTo>
                  <a:lnTo>
                    <a:pt x="574" y="57"/>
                  </a:lnTo>
                  <a:lnTo>
                    <a:pt x="570" y="51"/>
                  </a:lnTo>
                  <a:lnTo>
                    <a:pt x="577" y="54"/>
                  </a:lnTo>
                  <a:lnTo>
                    <a:pt x="582" y="51"/>
                  </a:lnTo>
                  <a:lnTo>
                    <a:pt x="582" y="46"/>
                  </a:lnTo>
                  <a:lnTo>
                    <a:pt x="575" y="41"/>
                  </a:lnTo>
                  <a:lnTo>
                    <a:pt x="570" y="40"/>
                  </a:lnTo>
                  <a:lnTo>
                    <a:pt x="577" y="39"/>
                  </a:lnTo>
                  <a:lnTo>
                    <a:pt x="588" y="45"/>
                  </a:lnTo>
                  <a:lnTo>
                    <a:pt x="596" y="45"/>
                  </a:lnTo>
                  <a:lnTo>
                    <a:pt x="589" y="40"/>
                  </a:lnTo>
                  <a:lnTo>
                    <a:pt x="586" y="35"/>
                  </a:lnTo>
                  <a:lnTo>
                    <a:pt x="598" y="44"/>
                  </a:lnTo>
                  <a:lnTo>
                    <a:pt x="602" y="51"/>
                  </a:lnTo>
                  <a:lnTo>
                    <a:pt x="602" y="45"/>
                  </a:lnTo>
                  <a:lnTo>
                    <a:pt x="591" y="28"/>
                  </a:lnTo>
                  <a:lnTo>
                    <a:pt x="591" y="25"/>
                  </a:lnTo>
                  <a:lnTo>
                    <a:pt x="584" y="25"/>
                  </a:lnTo>
                  <a:lnTo>
                    <a:pt x="579" y="18"/>
                  </a:lnTo>
                  <a:lnTo>
                    <a:pt x="578" y="13"/>
                  </a:lnTo>
                  <a:lnTo>
                    <a:pt x="508" y="28"/>
                  </a:lnTo>
                  <a:lnTo>
                    <a:pt x="426" y="45"/>
                  </a:lnTo>
                  <a:lnTo>
                    <a:pt x="267" y="74"/>
                  </a:lnTo>
                  <a:lnTo>
                    <a:pt x="208" y="83"/>
                  </a:lnTo>
                  <a:lnTo>
                    <a:pt x="185" y="86"/>
                  </a:lnTo>
                  <a:lnTo>
                    <a:pt x="173" y="85"/>
                  </a:lnTo>
                  <a:lnTo>
                    <a:pt x="171" y="92"/>
                  </a:lnTo>
                  <a:lnTo>
                    <a:pt x="171" y="99"/>
                  </a:lnTo>
                  <a:lnTo>
                    <a:pt x="170" y="110"/>
                  </a:lnTo>
                  <a:lnTo>
                    <a:pt x="163" y="111"/>
                  </a:lnTo>
                  <a:lnTo>
                    <a:pt x="158" y="118"/>
                  </a:lnTo>
                  <a:lnTo>
                    <a:pt x="154" y="131"/>
                  </a:lnTo>
                  <a:lnTo>
                    <a:pt x="149" y="137"/>
                  </a:lnTo>
                  <a:lnTo>
                    <a:pt x="144" y="132"/>
                  </a:lnTo>
                  <a:lnTo>
                    <a:pt x="133" y="137"/>
                  </a:lnTo>
                  <a:lnTo>
                    <a:pt x="126" y="141"/>
                  </a:lnTo>
                  <a:lnTo>
                    <a:pt x="124" y="147"/>
                  </a:lnTo>
                  <a:lnTo>
                    <a:pt x="118" y="154"/>
                  </a:lnTo>
                  <a:lnTo>
                    <a:pt x="115" y="154"/>
                  </a:lnTo>
                  <a:lnTo>
                    <a:pt x="108" y="147"/>
                  </a:lnTo>
                  <a:lnTo>
                    <a:pt x="103" y="151"/>
                  </a:lnTo>
                  <a:lnTo>
                    <a:pt x="101" y="154"/>
                  </a:lnTo>
                  <a:lnTo>
                    <a:pt x="99" y="160"/>
                  </a:lnTo>
                  <a:lnTo>
                    <a:pt x="94" y="157"/>
                  </a:lnTo>
                  <a:lnTo>
                    <a:pt x="92" y="170"/>
                  </a:lnTo>
                  <a:lnTo>
                    <a:pt x="88" y="175"/>
                  </a:lnTo>
                  <a:lnTo>
                    <a:pt x="83" y="175"/>
                  </a:lnTo>
                  <a:lnTo>
                    <a:pt x="71" y="183"/>
                  </a:lnTo>
                  <a:lnTo>
                    <a:pt x="55" y="200"/>
                  </a:lnTo>
                  <a:lnTo>
                    <a:pt x="50" y="202"/>
                  </a:lnTo>
                  <a:lnTo>
                    <a:pt x="38" y="202"/>
                  </a:lnTo>
                  <a:lnTo>
                    <a:pt x="25" y="210"/>
                  </a:lnTo>
                  <a:lnTo>
                    <a:pt x="20" y="215"/>
                  </a:lnTo>
                  <a:lnTo>
                    <a:pt x="18" y="221"/>
                  </a:lnTo>
                  <a:lnTo>
                    <a:pt x="18" y="229"/>
                  </a:lnTo>
                  <a:lnTo>
                    <a:pt x="13" y="235"/>
                  </a:lnTo>
                  <a:lnTo>
                    <a:pt x="0" y="238"/>
                  </a:lnTo>
                  <a:lnTo>
                    <a:pt x="0" y="262"/>
                  </a:lnTo>
                  <a:lnTo>
                    <a:pt x="90" y="248"/>
                  </a:lnTo>
                  <a:lnTo>
                    <a:pt x="110" y="238"/>
                  </a:lnTo>
                  <a:lnTo>
                    <a:pt x="116" y="238"/>
                  </a:lnTo>
                  <a:lnTo>
                    <a:pt x="125" y="229"/>
                  </a:lnTo>
                  <a:lnTo>
                    <a:pt x="136" y="225"/>
                  </a:lnTo>
                  <a:lnTo>
                    <a:pt x="143" y="223"/>
                  </a:lnTo>
                  <a:lnTo>
                    <a:pt x="148" y="220"/>
                  </a:lnTo>
                  <a:lnTo>
                    <a:pt x="214" y="212"/>
                  </a:lnTo>
                  <a:lnTo>
                    <a:pt x="240" y="211"/>
                  </a:lnTo>
                  <a:lnTo>
                    <a:pt x="245" y="217"/>
                  </a:lnTo>
                  <a:lnTo>
                    <a:pt x="250" y="215"/>
                  </a:lnTo>
                  <a:lnTo>
                    <a:pt x="260" y="224"/>
                  </a:lnTo>
                  <a:lnTo>
                    <a:pt x="263" y="230"/>
                  </a:lnTo>
                  <a:lnTo>
                    <a:pt x="263" y="235"/>
                  </a:lnTo>
                  <a:lnTo>
                    <a:pt x="265" y="238"/>
                  </a:lnTo>
                  <a:lnTo>
                    <a:pt x="347" y="224"/>
                  </a:lnTo>
                  <a:lnTo>
                    <a:pt x="441" y="292"/>
                  </a:lnTo>
                  <a:lnTo>
                    <a:pt x="444" y="293"/>
                  </a:lnTo>
                  <a:lnTo>
                    <a:pt x="446" y="293"/>
                  </a:lnTo>
                  <a:lnTo>
                    <a:pt x="459" y="288"/>
                  </a:lnTo>
                  <a:lnTo>
                    <a:pt x="471" y="285"/>
                  </a:lnTo>
                  <a:lnTo>
                    <a:pt x="481" y="285"/>
                  </a:lnTo>
                  <a:lnTo>
                    <a:pt x="486" y="281"/>
                  </a:lnTo>
                  <a:lnTo>
                    <a:pt x="487" y="269"/>
                  </a:lnTo>
                  <a:lnTo>
                    <a:pt x="483" y="257"/>
                  </a:lnTo>
                  <a:lnTo>
                    <a:pt x="485" y="257"/>
                  </a:lnTo>
                  <a:lnTo>
                    <a:pt x="487" y="262"/>
                  </a:lnTo>
                  <a:lnTo>
                    <a:pt x="491" y="277"/>
                  </a:lnTo>
                  <a:lnTo>
                    <a:pt x="491" y="260"/>
                  </a:lnTo>
                  <a:lnTo>
                    <a:pt x="492" y="253"/>
                  </a:lnTo>
                  <a:lnTo>
                    <a:pt x="497" y="242"/>
                  </a:lnTo>
                  <a:lnTo>
                    <a:pt x="506" y="229"/>
                  </a:lnTo>
                  <a:lnTo>
                    <a:pt x="518" y="219"/>
                  </a:lnTo>
                  <a:lnTo>
                    <a:pt x="515" y="212"/>
                  </a:lnTo>
                  <a:lnTo>
                    <a:pt x="518" y="207"/>
                  </a:lnTo>
                  <a:lnTo>
                    <a:pt x="515" y="203"/>
                  </a:lnTo>
                  <a:lnTo>
                    <a:pt x="522" y="206"/>
                  </a:lnTo>
                  <a:lnTo>
                    <a:pt x="518" y="211"/>
                  </a:lnTo>
                  <a:lnTo>
                    <a:pt x="523" y="214"/>
                  </a:lnTo>
                  <a:lnTo>
                    <a:pt x="526" y="212"/>
                  </a:lnTo>
                  <a:lnTo>
                    <a:pt x="529" y="207"/>
                  </a:lnTo>
                  <a:lnTo>
                    <a:pt x="534" y="196"/>
                  </a:lnTo>
                  <a:lnTo>
                    <a:pt x="541" y="197"/>
                  </a:lnTo>
                  <a:lnTo>
                    <a:pt x="555" y="191"/>
                  </a:lnTo>
                  <a:lnTo>
                    <a:pt x="561" y="191"/>
                  </a:lnTo>
                  <a:lnTo>
                    <a:pt x="561" y="187"/>
                  </a:lnTo>
                  <a:lnTo>
                    <a:pt x="566" y="182"/>
                  </a:lnTo>
                  <a:lnTo>
                    <a:pt x="569" y="188"/>
                  </a:lnTo>
                  <a:lnTo>
                    <a:pt x="571" y="182"/>
                  </a:lnTo>
                  <a:lnTo>
                    <a:pt x="578" y="185"/>
                  </a:lnTo>
                  <a:lnTo>
                    <a:pt x="579" y="185"/>
                  </a:lnTo>
                  <a:lnTo>
                    <a:pt x="584" y="174"/>
                  </a:lnTo>
                  <a:lnTo>
                    <a:pt x="589" y="168"/>
                  </a:lnTo>
                  <a:lnTo>
                    <a:pt x="592" y="161"/>
                  </a:lnTo>
                  <a:lnTo>
                    <a:pt x="589" y="157"/>
                  </a:lnTo>
                  <a:lnTo>
                    <a:pt x="588" y="157"/>
                  </a:lnTo>
                  <a:lnTo>
                    <a:pt x="584" y="164"/>
                  </a:lnTo>
                  <a:lnTo>
                    <a:pt x="579" y="165"/>
                  </a:lnTo>
                  <a:lnTo>
                    <a:pt x="580" y="160"/>
                  </a:lnTo>
                  <a:lnTo>
                    <a:pt x="578" y="154"/>
                  </a:lnTo>
                  <a:lnTo>
                    <a:pt x="577" y="160"/>
                  </a:lnTo>
                  <a:lnTo>
                    <a:pt x="577" y="160"/>
                  </a:lnTo>
                  <a:lnTo>
                    <a:pt x="573" y="161"/>
                  </a:lnTo>
                  <a:lnTo>
                    <a:pt x="574" y="166"/>
                  </a:lnTo>
                  <a:lnTo>
                    <a:pt x="568" y="164"/>
                  </a:lnTo>
                  <a:lnTo>
                    <a:pt x="556" y="171"/>
                  </a:lnTo>
                  <a:lnTo>
                    <a:pt x="545" y="170"/>
                  </a:lnTo>
                  <a:lnTo>
                    <a:pt x="534" y="161"/>
                  </a:lnTo>
                  <a:lnTo>
                    <a:pt x="531" y="156"/>
                  </a:lnTo>
                  <a:lnTo>
                    <a:pt x="536" y="159"/>
                  </a:lnTo>
                  <a:lnTo>
                    <a:pt x="542" y="161"/>
                  </a:lnTo>
                  <a:lnTo>
                    <a:pt x="549" y="166"/>
                  </a:lnTo>
                  <a:lnTo>
                    <a:pt x="555" y="166"/>
                  </a:lnTo>
                  <a:lnTo>
                    <a:pt x="559" y="164"/>
                  </a:lnTo>
                  <a:lnTo>
                    <a:pt x="568" y="152"/>
                  </a:lnTo>
                  <a:lnTo>
                    <a:pt x="568" y="147"/>
                  </a:lnTo>
                  <a:lnTo>
                    <a:pt x="563" y="148"/>
                  </a:lnTo>
                  <a:lnTo>
                    <a:pt x="564" y="143"/>
                  </a:lnTo>
                  <a:lnTo>
                    <a:pt x="570" y="142"/>
                  </a:lnTo>
                  <a:lnTo>
                    <a:pt x="573" y="137"/>
                  </a:lnTo>
                  <a:lnTo>
                    <a:pt x="560" y="132"/>
                  </a:lnTo>
                  <a:lnTo>
                    <a:pt x="554" y="132"/>
                  </a:lnTo>
                  <a:lnTo>
                    <a:pt x="528" y="125"/>
                  </a:lnTo>
                  <a:lnTo>
                    <a:pt x="527" y="123"/>
                  </a:lnTo>
                  <a:lnTo>
                    <a:pt x="527" y="122"/>
                  </a:lnTo>
                  <a:lnTo>
                    <a:pt x="540" y="125"/>
                  </a:lnTo>
                  <a:lnTo>
                    <a:pt x="551" y="125"/>
                  </a:lnTo>
                  <a:lnTo>
                    <a:pt x="556" y="123"/>
                  </a:lnTo>
                  <a:lnTo>
                    <a:pt x="560" y="124"/>
                  </a:lnTo>
                  <a:lnTo>
                    <a:pt x="557" y="119"/>
                  </a:lnTo>
                  <a:lnTo>
                    <a:pt x="557" y="113"/>
                  </a:lnTo>
                  <a:lnTo>
                    <a:pt x="563" y="113"/>
                  </a:lnTo>
                  <a:lnTo>
                    <a:pt x="560" y="117"/>
                  </a:lnTo>
                  <a:lnTo>
                    <a:pt x="565" y="122"/>
                  </a:lnTo>
                  <a:lnTo>
                    <a:pt x="571" y="123"/>
                  </a:lnTo>
                  <a:lnTo>
                    <a:pt x="573" y="117"/>
                  </a:lnTo>
                  <a:lnTo>
                    <a:pt x="575" y="123"/>
                  </a:lnTo>
                  <a:lnTo>
                    <a:pt x="582" y="124"/>
                  </a:lnTo>
                  <a:lnTo>
                    <a:pt x="594" y="124"/>
                  </a:lnTo>
                  <a:lnTo>
                    <a:pt x="600" y="119"/>
                  </a:lnTo>
                  <a:lnTo>
                    <a:pt x="607" y="101"/>
                  </a:lnTo>
                  <a:lnTo>
                    <a:pt x="607" y="95"/>
                  </a:lnTo>
                  <a:lnTo>
                    <a:pt x="614" y="96"/>
                  </a:lnTo>
                  <a:lnTo>
                    <a:pt x="619" y="91"/>
                  </a:lnTo>
                  <a:close/>
                  <a:moveTo>
                    <a:pt x="586" y="17"/>
                  </a:moveTo>
                  <a:lnTo>
                    <a:pt x="588" y="12"/>
                  </a:lnTo>
                  <a:lnTo>
                    <a:pt x="583" y="12"/>
                  </a:lnTo>
                  <a:lnTo>
                    <a:pt x="580" y="13"/>
                  </a:lnTo>
                  <a:lnTo>
                    <a:pt x="586" y="17"/>
                  </a:lnTo>
                  <a:close/>
                  <a:moveTo>
                    <a:pt x="580" y="0"/>
                  </a:moveTo>
                  <a:lnTo>
                    <a:pt x="582" y="5"/>
                  </a:lnTo>
                  <a:lnTo>
                    <a:pt x="583" y="12"/>
                  </a:lnTo>
                  <a:lnTo>
                    <a:pt x="589" y="11"/>
                  </a:lnTo>
                  <a:lnTo>
                    <a:pt x="587" y="4"/>
                  </a:lnTo>
                  <a:lnTo>
                    <a:pt x="580" y="0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grpSp>
          <p:nvGrpSpPr>
            <p:cNvPr id="54" name="Group 53"/>
            <p:cNvGrpSpPr>
              <a:grpSpLocks/>
            </p:cNvGrpSpPr>
            <p:nvPr/>
          </p:nvGrpSpPr>
          <p:grpSpPr bwMode="auto">
            <a:xfrm>
              <a:off x="3513171" y="2377856"/>
              <a:ext cx="895106" cy="761560"/>
              <a:chOff x="3523578" y="2415600"/>
              <a:chExt cx="677" cy="576"/>
            </a:xfrm>
            <a:grpFill/>
          </p:grpSpPr>
          <p:sp>
            <p:nvSpPr>
              <p:cNvPr id="57" name="Freeform 56"/>
              <p:cNvSpPr>
                <a:spLocks/>
              </p:cNvSpPr>
              <p:nvPr/>
            </p:nvSpPr>
            <p:spPr bwMode="auto">
              <a:xfrm>
                <a:off x="3523795" y="2415730"/>
                <a:ext cx="30" cy="20"/>
              </a:xfrm>
              <a:custGeom>
                <a:avLst/>
                <a:gdLst>
                  <a:gd name="T0" fmla="*/ 23 w 30"/>
                  <a:gd name="T1" fmla="*/ 8 h 20"/>
                  <a:gd name="T2" fmla="*/ 18 w 30"/>
                  <a:gd name="T3" fmla="*/ 11 h 20"/>
                  <a:gd name="T4" fmla="*/ 12 w 30"/>
                  <a:gd name="T5" fmla="*/ 15 h 20"/>
                  <a:gd name="T6" fmla="*/ 5 w 30"/>
                  <a:gd name="T7" fmla="*/ 18 h 20"/>
                  <a:gd name="T8" fmla="*/ 0 w 30"/>
                  <a:gd name="T9" fmla="*/ 17 h 20"/>
                  <a:gd name="T10" fmla="*/ 4 w 30"/>
                  <a:gd name="T11" fmla="*/ 20 h 20"/>
                  <a:gd name="T12" fmla="*/ 10 w 30"/>
                  <a:gd name="T13" fmla="*/ 17 h 20"/>
                  <a:gd name="T14" fmla="*/ 13 w 30"/>
                  <a:gd name="T15" fmla="*/ 15 h 20"/>
                  <a:gd name="T16" fmla="*/ 25 w 30"/>
                  <a:gd name="T17" fmla="*/ 7 h 20"/>
                  <a:gd name="T18" fmla="*/ 30 w 30"/>
                  <a:gd name="T19" fmla="*/ 0 h 20"/>
                  <a:gd name="T20" fmla="*/ 23 w 30"/>
                  <a:gd name="T21" fmla="*/ 5 h 20"/>
                  <a:gd name="T22" fmla="*/ 23 w 30"/>
                  <a:gd name="T23" fmla="*/ 8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0" h="20">
                    <a:moveTo>
                      <a:pt x="23" y="8"/>
                    </a:moveTo>
                    <a:lnTo>
                      <a:pt x="18" y="11"/>
                    </a:lnTo>
                    <a:lnTo>
                      <a:pt x="12" y="15"/>
                    </a:lnTo>
                    <a:lnTo>
                      <a:pt x="5" y="18"/>
                    </a:lnTo>
                    <a:lnTo>
                      <a:pt x="0" y="17"/>
                    </a:lnTo>
                    <a:lnTo>
                      <a:pt x="4" y="20"/>
                    </a:lnTo>
                    <a:lnTo>
                      <a:pt x="10" y="17"/>
                    </a:lnTo>
                    <a:lnTo>
                      <a:pt x="13" y="15"/>
                    </a:lnTo>
                    <a:lnTo>
                      <a:pt x="25" y="7"/>
                    </a:lnTo>
                    <a:lnTo>
                      <a:pt x="30" y="0"/>
                    </a:lnTo>
                    <a:lnTo>
                      <a:pt x="23" y="5"/>
                    </a:lnTo>
                    <a:lnTo>
                      <a:pt x="23" y="8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58" name="Freeform 57"/>
              <p:cNvSpPr>
                <a:spLocks/>
              </p:cNvSpPr>
              <p:nvPr/>
            </p:nvSpPr>
            <p:spPr bwMode="auto">
              <a:xfrm>
                <a:off x="3524072" y="2416001"/>
                <a:ext cx="13" cy="6"/>
              </a:xfrm>
              <a:custGeom>
                <a:avLst/>
                <a:gdLst>
                  <a:gd name="T0" fmla="*/ 1 w 13"/>
                  <a:gd name="T1" fmla="*/ 0 h 6"/>
                  <a:gd name="T2" fmla="*/ 0 w 13"/>
                  <a:gd name="T3" fmla="*/ 0 h 6"/>
                  <a:gd name="T4" fmla="*/ 4 w 13"/>
                  <a:gd name="T5" fmla="*/ 6 h 6"/>
                  <a:gd name="T6" fmla="*/ 8 w 13"/>
                  <a:gd name="T7" fmla="*/ 6 h 6"/>
                  <a:gd name="T8" fmla="*/ 13 w 13"/>
                  <a:gd name="T9" fmla="*/ 4 h 6"/>
                  <a:gd name="T10" fmla="*/ 8 w 13"/>
                  <a:gd name="T11" fmla="*/ 5 h 6"/>
                  <a:gd name="T12" fmla="*/ 1 w 13"/>
                  <a:gd name="T13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6">
                    <a:moveTo>
                      <a:pt x="1" y="0"/>
                    </a:moveTo>
                    <a:lnTo>
                      <a:pt x="0" y="0"/>
                    </a:lnTo>
                    <a:lnTo>
                      <a:pt x="4" y="6"/>
                    </a:lnTo>
                    <a:lnTo>
                      <a:pt x="8" y="6"/>
                    </a:lnTo>
                    <a:lnTo>
                      <a:pt x="13" y="4"/>
                    </a:lnTo>
                    <a:lnTo>
                      <a:pt x="8" y="5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59" name="Freeform 58"/>
              <p:cNvSpPr>
                <a:spLocks/>
              </p:cNvSpPr>
              <p:nvPr/>
            </p:nvSpPr>
            <p:spPr bwMode="auto">
              <a:xfrm>
                <a:off x="3524133" y="2416174"/>
                <a:ext cx="7" cy="2"/>
              </a:xfrm>
              <a:custGeom>
                <a:avLst/>
                <a:gdLst>
                  <a:gd name="T0" fmla="*/ 0 w 7"/>
                  <a:gd name="T1" fmla="*/ 2 h 2"/>
                  <a:gd name="T2" fmla="*/ 7 w 7"/>
                  <a:gd name="T3" fmla="*/ 0 h 2"/>
                  <a:gd name="T4" fmla="*/ 0 w 7"/>
                  <a:gd name="T5" fmla="*/ 1 h 2"/>
                  <a:gd name="T6" fmla="*/ 0 w 7"/>
                  <a:gd name="T7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2">
                    <a:moveTo>
                      <a:pt x="0" y="2"/>
                    </a:moveTo>
                    <a:lnTo>
                      <a:pt x="7" y="0"/>
                    </a:lnTo>
                    <a:lnTo>
                      <a:pt x="0" y="1"/>
                    </a:lnTo>
                    <a:lnTo>
                      <a:pt x="0" y="2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0" name="Freeform 59"/>
              <p:cNvSpPr>
                <a:spLocks/>
              </p:cNvSpPr>
              <p:nvPr/>
            </p:nvSpPr>
            <p:spPr bwMode="auto">
              <a:xfrm>
                <a:off x="3524156" y="2416159"/>
                <a:ext cx="4" cy="3"/>
              </a:xfrm>
              <a:custGeom>
                <a:avLst/>
                <a:gdLst>
                  <a:gd name="T0" fmla="*/ 3 w 4"/>
                  <a:gd name="T1" fmla="*/ 3 h 3"/>
                  <a:gd name="T2" fmla="*/ 4 w 4"/>
                  <a:gd name="T3" fmla="*/ 3 h 3"/>
                  <a:gd name="T4" fmla="*/ 0 w 4"/>
                  <a:gd name="T5" fmla="*/ 0 h 3"/>
                  <a:gd name="T6" fmla="*/ 3 w 4"/>
                  <a:gd name="T7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3">
                    <a:moveTo>
                      <a:pt x="3" y="3"/>
                    </a:moveTo>
                    <a:lnTo>
                      <a:pt x="4" y="3"/>
                    </a:lnTo>
                    <a:lnTo>
                      <a:pt x="0" y="0"/>
                    </a:lnTo>
                    <a:lnTo>
                      <a:pt x="3" y="3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1" name="Freeform 60"/>
              <p:cNvSpPr>
                <a:spLocks/>
              </p:cNvSpPr>
              <p:nvPr/>
            </p:nvSpPr>
            <p:spPr bwMode="auto">
              <a:xfrm>
                <a:off x="3524163" y="2416153"/>
                <a:ext cx="9" cy="8"/>
              </a:xfrm>
              <a:custGeom>
                <a:avLst/>
                <a:gdLst>
                  <a:gd name="T0" fmla="*/ 0 w 9"/>
                  <a:gd name="T1" fmla="*/ 0 h 8"/>
                  <a:gd name="T2" fmla="*/ 6 w 9"/>
                  <a:gd name="T3" fmla="*/ 8 h 8"/>
                  <a:gd name="T4" fmla="*/ 9 w 9"/>
                  <a:gd name="T5" fmla="*/ 8 h 8"/>
                  <a:gd name="T6" fmla="*/ 6 w 9"/>
                  <a:gd name="T7" fmla="*/ 4 h 8"/>
                  <a:gd name="T8" fmla="*/ 0 w 9"/>
                  <a:gd name="T9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8">
                    <a:moveTo>
                      <a:pt x="0" y="0"/>
                    </a:moveTo>
                    <a:lnTo>
                      <a:pt x="6" y="8"/>
                    </a:lnTo>
                    <a:lnTo>
                      <a:pt x="9" y="8"/>
                    </a:lnTo>
                    <a:lnTo>
                      <a:pt x="6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2" name="Freeform 61"/>
              <p:cNvSpPr>
                <a:spLocks/>
              </p:cNvSpPr>
              <p:nvPr/>
            </p:nvSpPr>
            <p:spPr bwMode="auto">
              <a:xfrm>
                <a:off x="3524198" y="2416144"/>
                <a:ext cx="7" cy="5"/>
              </a:xfrm>
              <a:custGeom>
                <a:avLst/>
                <a:gdLst>
                  <a:gd name="T0" fmla="*/ 0 w 7"/>
                  <a:gd name="T1" fmla="*/ 5 h 5"/>
                  <a:gd name="T2" fmla="*/ 7 w 7"/>
                  <a:gd name="T3" fmla="*/ 1 h 5"/>
                  <a:gd name="T4" fmla="*/ 7 w 7"/>
                  <a:gd name="T5" fmla="*/ 0 h 5"/>
                  <a:gd name="T6" fmla="*/ 5 w 7"/>
                  <a:gd name="T7" fmla="*/ 0 h 5"/>
                  <a:gd name="T8" fmla="*/ 0 w 7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5">
                    <a:moveTo>
                      <a:pt x="0" y="5"/>
                    </a:moveTo>
                    <a:lnTo>
                      <a:pt x="7" y="1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0" y="5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3" name="Freeform 62"/>
              <p:cNvSpPr>
                <a:spLocks/>
              </p:cNvSpPr>
              <p:nvPr/>
            </p:nvSpPr>
            <p:spPr bwMode="auto">
              <a:xfrm>
                <a:off x="3524219" y="2416131"/>
                <a:ext cx="4" cy="2"/>
              </a:xfrm>
              <a:custGeom>
                <a:avLst/>
                <a:gdLst>
                  <a:gd name="T0" fmla="*/ 4 w 4"/>
                  <a:gd name="T1" fmla="*/ 0 h 2"/>
                  <a:gd name="T2" fmla="*/ 4 w 4"/>
                  <a:gd name="T3" fmla="*/ 0 h 2"/>
                  <a:gd name="T4" fmla="*/ 0 w 4"/>
                  <a:gd name="T5" fmla="*/ 2 h 2"/>
                  <a:gd name="T6" fmla="*/ 4 w 4"/>
                  <a:gd name="T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2">
                    <a:moveTo>
                      <a:pt x="4" y="0"/>
                    </a:moveTo>
                    <a:lnTo>
                      <a:pt x="4" y="0"/>
                    </a:lnTo>
                    <a:lnTo>
                      <a:pt x="0" y="2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4" name="Freeform 63"/>
              <p:cNvSpPr>
                <a:spLocks/>
              </p:cNvSpPr>
              <p:nvPr/>
            </p:nvSpPr>
            <p:spPr bwMode="auto">
              <a:xfrm>
                <a:off x="3524231" y="2416083"/>
                <a:ext cx="20" cy="40"/>
              </a:xfrm>
              <a:custGeom>
                <a:avLst/>
                <a:gdLst>
                  <a:gd name="T0" fmla="*/ 14 w 20"/>
                  <a:gd name="T1" fmla="*/ 11 h 40"/>
                  <a:gd name="T2" fmla="*/ 10 w 20"/>
                  <a:gd name="T3" fmla="*/ 22 h 40"/>
                  <a:gd name="T4" fmla="*/ 2 w 20"/>
                  <a:gd name="T5" fmla="*/ 34 h 40"/>
                  <a:gd name="T6" fmla="*/ 2 w 20"/>
                  <a:gd name="T7" fmla="*/ 35 h 40"/>
                  <a:gd name="T8" fmla="*/ 0 w 20"/>
                  <a:gd name="T9" fmla="*/ 40 h 40"/>
                  <a:gd name="T10" fmla="*/ 13 w 20"/>
                  <a:gd name="T11" fmla="*/ 22 h 40"/>
                  <a:gd name="T12" fmla="*/ 20 w 20"/>
                  <a:gd name="T13" fmla="*/ 0 h 40"/>
                  <a:gd name="T14" fmla="*/ 14 w 20"/>
                  <a:gd name="T15" fmla="*/ 5 h 40"/>
                  <a:gd name="T16" fmla="*/ 14 w 20"/>
                  <a:gd name="T17" fmla="*/ 11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" h="40">
                    <a:moveTo>
                      <a:pt x="14" y="11"/>
                    </a:moveTo>
                    <a:lnTo>
                      <a:pt x="10" y="22"/>
                    </a:lnTo>
                    <a:lnTo>
                      <a:pt x="2" y="34"/>
                    </a:lnTo>
                    <a:lnTo>
                      <a:pt x="2" y="35"/>
                    </a:lnTo>
                    <a:lnTo>
                      <a:pt x="0" y="40"/>
                    </a:lnTo>
                    <a:lnTo>
                      <a:pt x="13" y="22"/>
                    </a:lnTo>
                    <a:lnTo>
                      <a:pt x="20" y="0"/>
                    </a:lnTo>
                    <a:lnTo>
                      <a:pt x="14" y="5"/>
                    </a:lnTo>
                    <a:lnTo>
                      <a:pt x="14" y="1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5" name="Freeform 64"/>
              <p:cNvSpPr>
                <a:spLocks/>
              </p:cNvSpPr>
              <p:nvPr/>
            </p:nvSpPr>
            <p:spPr bwMode="auto">
              <a:xfrm>
                <a:off x="3524255" y="2416068"/>
                <a:ext cx="0" cy="6"/>
              </a:xfrm>
              <a:custGeom>
                <a:avLst/>
                <a:gdLst>
                  <a:gd name="T0" fmla="*/ 0 h 6"/>
                  <a:gd name="T1" fmla="*/ 6 h 6"/>
                  <a:gd name="T2" fmla="*/ 0 h 6"/>
                  <a:gd name="T3" fmla="*/ 0 h 6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6">
                    <a:moveTo>
                      <a:pt x="0" y="0"/>
                    </a:moveTo>
                    <a:lnTo>
                      <a:pt x="0" y="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6" name="Freeform 65"/>
              <p:cNvSpPr>
                <a:spLocks/>
              </p:cNvSpPr>
              <p:nvPr/>
            </p:nvSpPr>
            <p:spPr bwMode="auto">
              <a:xfrm>
                <a:off x="3523578" y="2415600"/>
                <a:ext cx="677" cy="514"/>
              </a:xfrm>
              <a:custGeom>
                <a:avLst/>
                <a:gdLst>
                  <a:gd name="T0" fmla="*/ 673 w 677"/>
                  <a:gd name="T1" fmla="*/ 386 h 514"/>
                  <a:gd name="T2" fmla="*/ 651 w 677"/>
                  <a:gd name="T3" fmla="*/ 315 h 514"/>
                  <a:gd name="T4" fmla="*/ 637 w 677"/>
                  <a:gd name="T5" fmla="*/ 294 h 514"/>
                  <a:gd name="T6" fmla="*/ 576 w 677"/>
                  <a:gd name="T7" fmla="*/ 187 h 514"/>
                  <a:gd name="T8" fmla="*/ 585 w 677"/>
                  <a:gd name="T9" fmla="*/ 190 h 514"/>
                  <a:gd name="T10" fmla="*/ 601 w 677"/>
                  <a:gd name="T11" fmla="*/ 228 h 514"/>
                  <a:gd name="T12" fmla="*/ 599 w 677"/>
                  <a:gd name="T13" fmla="*/ 219 h 514"/>
                  <a:gd name="T14" fmla="*/ 584 w 677"/>
                  <a:gd name="T15" fmla="*/ 177 h 514"/>
                  <a:gd name="T16" fmla="*/ 511 w 677"/>
                  <a:gd name="T17" fmla="*/ 57 h 514"/>
                  <a:gd name="T18" fmla="*/ 491 w 677"/>
                  <a:gd name="T19" fmla="*/ 16 h 514"/>
                  <a:gd name="T20" fmla="*/ 482 w 677"/>
                  <a:gd name="T21" fmla="*/ 7 h 514"/>
                  <a:gd name="T22" fmla="*/ 447 w 677"/>
                  <a:gd name="T23" fmla="*/ 5 h 514"/>
                  <a:gd name="T24" fmla="*/ 451 w 677"/>
                  <a:gd name="T25" fmla="*/ 42 h 514"/>
                  <a:gd name="T26" fmla="*/ 222 w 677"/>
                  <a:gd name="T27" fmla="*/ 43 h 514"/>
                  <a:gd name="T28" fmla="*/ 7 w 677"/>
                  <a:gd name="T29" fmla="*/ 42 h 514"/>
                  <a:gd name="T30" fmla="*/ 20 w 677"/>
                  <a:gd name="T31" fmla="*/ 74 h 514"/>
                  <a:gd name="T32" fmla="*/ 27 w 677"/>
                  <a:gd name="T33" fmla="*/ 94 h 514"/>
                  <a:gd name="T34" fmla="*/ 33 w 677"/>
                  <a:gd name="T35" fmla="*/ 100 h 514"/>
                  <a:gd name="T36" fmla="*/ 44 w 677"/>
                  <a:gd name="T37" fmla="*/ 79 h 514"/>
                  <a:gd name="T38" fmla="*/ 59 w 677"/>
                  <a:gd name="T39" fmla="*/ 86 h 514"/>
                  <a:gd name="T40" fmla="*/ 69 w 677"/>
                  <a:gd name="T41" fmla="*/ 90 h 514"/>
                  <a:gd name="T42" fmla="*/ 106 w 677"/>
                  <a:gd name="T43" fmla="*/ 79 h 514"/>
                  <a:gd name="T44" fmla="*/ 115 w 677"/>
                  <a:gd name="T45" fmla="*/ 83 h 514"/>
                  <a:gd name="T46" fmla="*/ 108 w 677"/>
                  <a:gd name="T47" fmla="*/ 89 h 514"/>
                  <a:gd name="T48" fmla="*/ 152 w 677"/>
                  <a:gd name="T49" fmla="*/ 98 h 514"/>
                  <a:gd name="T50" fmla="*/ 169 w 677"/>
                  <a:gd name="T51" fmla="*/ 94 h 514"/>
                  <a:gd name="T52" fmla="*/ 179 w 677"/>
                  <a:gd name="T53" fmla="*/ 111 h 514"/>
                  <a:gd name="T54" fmla="*/ 170 w 677"/>
                  <a:gd name="T55" fmla="*/ 112 h 514"/>
                  <a:gd name="T56" fmla="*/ 188 w 677"/>
                  <a:gd name="T57" fmla="*/ 122 h 514"/>
                  <a:gd name="T58" fmla="*/ 190 w 677"/>
                  <a:gd name="T59" fmla="*/ 135 h 514"/>
                  <a:gd name="T60" fmla="*/ 204 w 677"/>
                  <a:gd name="T61" fmla="*/ 143 h 514"/>
                  <a:gd name="T62" fmla="*/ 231 w 677"/>
                  <a:gd name="T63" fmla="*/ 129 h 514"/>
                  <a:gd name="T64" fmla="*/ 266 w 677"/>
                  <a:gd name="T65" fmla="*/ 113 h 514"/>
                  <a:gd name="T66" fmla="*/ 269 w 677"/>
                  <a:gd name="T67" fmla="*/ 105 h 514"/>
                  <a:gd name="T68" fmla="*/ 299 w 677"/>
                  <a:gd name="T69" fmla="*/ 92 h 514"/>
                  <a:gd name="T70" fmla="*/ 351 w 677"/>
                  <a:gd name="T71" fmla="*/ 125 h 514"/>
                  <a:gd name="T72" fmla="*/ 383 w 677"/>
                  <a:gd name="T73" fmla="*/ 159 h 514"/>
                  <a:gd name="T74" fmla="*/ 413 w 677"/>
                  <a:gd name="T75" fmla="*/ 180 h 514"/>
                  <a:gd name="T76" fmla="*/ 428 w 677"/>
                  <a:gd name="T77" fmla="*/ 215 h 514"/>
                  <a:gd name="T78" fmla="*/ 424 w 677"/>
                  <a:gd name="T79" fmla="*/ 276 h 514"/>
                  <a:gd name="T80" fmla="*/ 437 w 677"/>
                  <a:gd name="T81" fmla="*/ 297 h 514"/>
                  <a:gd name="T82" fmla="*/ 437 w 677"/>
                  <a:gd name="T83" fmla="*/ 280 h 514"/>
                  <a:gd name="T84" fmla="*/ 447 w 677"/>
                  <a:gd name="T85" fmla="*/ 280 h 514"/>
                  <a:gd name="T86" fmla="*/ 447 w 677"/>
                  <a:gd name="T87" fmla="*/ 314 h 514"/>
                  <a:gd name="T88" fmla="*/ 451 w 677"/>
                  <a:gd name="T89" fmla="*/ 327 h 514"/>
                  <a:gd name="T90" fmla="*/ 480 w 677"/>
                  <a:gd name="T91" fmla="*/ 372 h 514"/>
                  <a:gd name="T92" fmla="*/ 489 w 677"/>
                  <a:gd name="T93" fmla="*/ 363 h 514"/>
                  <a:gd name="T94" fmla="*/ 504 w 677"/>
                  <a:gd name="T95" fmla="*/ 359 h 514"/>
                  <a:gd name="T96" fmla="*/ 506 w 677"/>
                  <a:gd name="T97" fmla="*/ 393 h 514"/>
                  <a:gd name="T98" fmla="*/ 525 w 677"/>
                  <a:gd name="T99" fmla="*/ 377 h 514"/>
                  <a:gd name="T100" fmla="*/ 520 w 677"/>
                  <a:gd name="T101" fmla="*/ 403 h 514"/>
                  <a:gd name="T102" fmla="*/ 541 w 677"/>
                  <a:gd name="T103" fmla="*/ 446 h 514"/>
                  <a:gd name="T104" fmla="*/ 575 w 677"/>
                  <a:gd name="T105" fmla="*/ 453 h 514"/>
                  <a:gd name="T106" fmla="*/ 602 w 677"/>
                  <a:gd name="T107" fmla="*/ 492 h 514"/>
                  <a:gd name="T108" fmla="*/ 608 w 677"/>
                  <a:gd name="T109" fmla="*/ 501 h 514"/>
                  <a:gd name="T110" fmla="*/ 619 w 677"/>
                  <a:gd name="T111" fmla="*/ 510 h 514"/>
                  <a:gd name="T112" fmla="*/ 649 w 677"/>
                  <a:gd name="T113" fmla="*/ 498 h 514"/>
                  <a:gd name="T114" fmla="*/ 663 w 677"/>
                  <a:gd name="T115" fmla="*/ 492 h 514"/>
                  <a:gd name="T116" fmla="*/ 666 w 677"/>
                  <a:gd name="T117" fmla="*/ 459 h 514"/>
                  <a:gd name="T118" fmla="*/ 675 w 677"/>
                  <a:gd name="T119" fmla="*/ 42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677" h="514">
                    <a:moveTo>
                      <a:pt x="677" y="431"/>
                    </a:moveTo>
                    <a:lnTo>
                      <a:pt x="676" y="423"/>
                    </a:lnTo>
                    <a:lnTo>
                      <a:pt x="675" y="411"/>
                    </a:lnTo>
                    <a:lnTo>
                      <a:pt x="675" y="393"/>
                    </a:lnTo>
                    <a:lnTo>
                      <a:pt x="673" y="386"/>
                    </a:lnTo>
                    <a:lnTo>
                      <a:pt x="672" y="359"/>
                    </a:lnTo>
                    <a:lnTo>
                      <a:pt x="666" y="336"/>
                    </a:lnTo>
                    <a:lnTo>
                      <a:pt x="663" y="334"/>
                    </a:lnTo>
                    <a:lnTo>
                      <a:pt x="662" y="327"/>
                    </a:lnTo>
                    <a:lnTo>
                      <a:pt x="651" y="315"/>
                    </a:lnTo>
                    <a:lnTo>
                      <a:pt x="646" y="312"/>
                    </a:lnTo>
                    <a:lnTo>
                      <a:pt x="643" y="314"/>
                    </a:lnTo>
                    <a:lnTo>
                      <a:pt x="645" y="311"/>
                    </a:lnTo>
                    <a:lnTo>
                      <a:pt x="645" y="305"/>
                    </a:lnTo>
                    <a:lnTo>
                      <a:pt x="637" y="294"/>
                    </a:lnTo>
                    <a:lnTo>
                      <a:pt x="628" y="273"/>
                    </a:lnTo>
                    <a:lnTo>
                      <a:pt x="604" y="239"/>
                    </a:lnTo>
                    <a:lnTo>
                      <a:pt x="586" y="211"/>
                    </a:lnTo>
                    <a:lnTo>
                      <a:pt x="584" y="206"/>
                    </a:lnTo>
                    <a:lnTo>
                      <a:pt x="576" y="187"/>
                    </a:lnTo>
                    <a:lnTo>
                      <a:pt x="572" y="176"/>
                    </a:lnTo>
                    <a:lnTo>
                      <a:pt x="575" y="176"/>
                    </a:lnTo>
                    <a:lnTo>
                      <a:pt x="580" y="178"/>
                    </a:lnTo>
                    <a:lnTo>
                      <a:pt x="578" y="185"/>
                    </a:lnTo>
                    <a:lnTo>
                      <a:pt x="585" y="190"/>
                    </a:lnTo>
                    <a:lnTo>
                      <a:pt x="590" y="187"/>
                    </a:lnTo>
                    <a:lnTo>
                      <a:pt x="595" y="191"/>
                    </a:lnTo>
                    <a:lnTo>
                      <a:pt x="597" y="198"/>
                    </a:lnTo>
                    <a:lnTo>
                      <a:pt x="595" y="211"/>
                    </a:lnTo>
                    <a:lnTo>
                      <a:pt x="601" y="228"/>
                    </a:lnTo>
                    <a:lnTo>
                      <a:pt x="612" y="247"/>
                    </a:lnTo>
                    <a:lnTo>
                      <a:pt x="619" y="254"/>
                    </a:lnTo>
                    <a:lnTo>
                      <a:pt x="606" y="236"/>
                    </a:lnTo>
                    <a:lnTo>
                      <a:pt x="603" y="230"/>
                    </a:lnTo>
                    <a:lnTo>
                      <a:pt x="599" y="219"/>
                    </a:lnTo>
                    <a:lnTo>
                      <a:pt x="598" y="207"/>
                    </a:lnTo>
                    <a:lnTo>
                      <a:pt x="602" y="202"/>
                    </a:lnTo>
                    <a:lnTo>
                      <a:pt x="599" y="195"/>
                    </a:lnTo>
                    <a:lnTo>
                      <a:pt x="595" y="189"/>
                    </a:lnTo>
                    <a:lnTo>
                      <a:pt x="584" y="177"/>
                    </a:lnTo>
                    <a:lnTo>
                      <a:pt x="550" y="134"/>
                    </a:lnTo>
                    <a:lnTo>
                      <a:pt x="532" y="103"/>
                    </a:lnTo>
                    <a:lnTo>
                      <a:pt x="522" y="85"/>
                    </a:lnTo>
                    <a:lnTo>
                      <a:pt x="513" y="63"/>
                    </a:lnTo>
                    <a:lnTo>
                      <a:pt x="511" y="57"/>
                    </a:lnTo>
                    <a:lnTo>
                      <a:pt x="504" y="44"/>
                    </a:lnTo>
                    <a:lnTo>
                      <a:pt x="503" y="34"/>
                    </a:lnTo>
                    <a:lnTo>
                      <a:pt x="500" y="27"/>
                    </a:lnTo>
                    <a:lnTo>
                      <a:pt x="494" y="22"/>
                    </a:lnTo>
                    <a:lnTo>
                      <a:pt x="491" y="16"/>
                    </a:lnTo>
                    <a:lnTo>
                      <a:pt x="494" y="20"/>
                    </a:lnTo>
                    <a:lnTo>
                      <a:pt x="495" y="8"/>
                    </a:lnTo>
                    <a:lnTo>
                      <a:pt x="489" y="5"/>
                    </a:lnTo>
                    <a:lnTo>
                      <a:pt x="486" y="5"/>
                    </a:lnTo>
                    <a:lnTo>
                      <a:pt x="482" y="7"/>
                    </a:lnTo>
                    <a:lnTo>
                      <a:pt x="477" y="5"/>
                    </a:lnTo>
                    <a:lnTo>
                      <a:pt x="461" y="3"/>
                    </a:lnTo>
                    <a:lnTo>
                      <a:pt x="455" y="0"/>
                    </a:lnTo>
                    <a:lnTo>
                      <a:pt x="451" y="5"/>
                    </a:lnTo>
                    <a:lnTo>
                      <a:pt x="447" y="5"/>
                    </a:lnTo>
                    <a:lnTo>
                      <a:pt x="446" y="11"/>
                    </a:lnTo>
                    <a:lnTo>
                      <a:pt x="446" y="17"/>
                    </a:lnTo>
                    <a:lnTo>
                      <a:pt x="450" y="22"/>
                    </a:lnTo>
                    <a:lnTo>
                      <a:pt x="451" y="29"/>
                    </a:lnTo>
                    <a:lnTo>
                      <a:pt x="451" y="42"/>
                    </a:lnTo>
                    <a:lnTo>
                      <a:pt x="444" y="46"/>
                    </a:lnTo>
                    <a:lnTo>
                      <a:pt x="439" y="44"/>
                    </a:lnTo>
                    <a:lnTo>
                      <a:pt x="434" y="33"/>
                    </a:lnTo>
                    <a:lnTo>
                      <a:pt x="428" y="29"/>
                    </a:lnTo>
                    <a:lnTo>
                      <a:pt x="222" y="43"/>
                    </a:lnTo>
                    <a:lnTo>
                      <a:pt x="217" y="38"/>
                    </a:lnTo>
                    <a:lnTo>
                      <a:pt x="216" y="31"/>
                    </a:lnTo>
                    <a:lnTo>
                      <a:pt x="208" y="18"/>
                    </a:lnTo>
                    <a:lnTo>
                      <a:pt x="82" y="34"/>
                    </a:lnTo>
                    <a:lnTo>
                      <a:pt x="7" y="42"/>
                    </a:lnTo>
                    <a:lnTo>
                      <a:pt x="2" y="46"/>
                    </a:lnTo>
                    <a:lnTo>
                      <a:pt x="0" y="53"/>
                    </a:lnTo>
                    <a:lnTo>
                      <a:pt x="9" y="65"/>
                    </a:lnTo>
                    <a:lnTo>
                      <a:pt x="15" y="68"/>
                    </a:lnTo>
                    <a:lnTo>
                      <a:pt x="20" y="74"/>
                    </a:lnTo>
                    <a:lnTo>
                      <a:pt x="18" y="83"/>
                    </a:lnTo>
                    <a:lnTo>
                      <a:pt x="19" y="86"/>
                    </a:lnTo>
                    <a:lnTo>
                      <a:pt x="20" y="89"/>
                    </a:lnTo>
                    <a:lnTo>
                      <a:pt x="26" y="91"/>
                    </a:lnTo>
                    <a:lnTo>
                      <a:pt x="27" y="94"/>
                    </a:lnTo>
                    <a:lnTo>
                      <a:pt x="20" y="99"/>
                    </a:lnTo>
                    <a:lnTo>
                      <a:pt x="18" y="105"/>
                    </a:lnTo>
                    <a:lnTo>
                      <a:pt x="22" y="105"/>
                    </a:lnTo>
                    <a:lnTo>
                      <a:pt x="28" y="103"/>
                    </a:lnTo>
                    <a:lnTo>
                      <a:pt x="33" y="100"/>
                    </a:lnTo>
                    <a:lnTo>
                      <a:pt x="39" y="92"/>
                    </a:lnTo>
                    <a:lnTo>
                      <a:pt x="41" y="86"/>
                    </a:lnTo>
                    <a:lnTo>
                      <a:pt x="40" y="83"/>
                    </a:lnTo>
                    <a:lnTo>
                      <a:pt x="40" y="83"/>
                    </a:lnTo>
                    <a:lnTo>
                      <a:pt x="44" y="79"/>
                    </a:lnTo>
                    <a:lnTo>
                      <a:pt x="46" y="87"/>
                    </a:lnTo>
                    <a:lnTo>
                      <a:pt x="50" y="82"/>
                    </a:lnTo>
                    <a:lnTo>
                      <a:pt x="52" y="74"/>
                    </a:lnTo>
                    <a:lnTo>
                      <a:pt x="53" y="81"/>
                    </a:lnTo>
                    <a:lnTo>
                      <a:pt x="59" y="86"/>
                    </a:lnTo>
                    <a:lnTo>
                      <a:pt x="56" y="92"/>
                    </a:lnTo>
                    <a:lnTo>
                      <a:pt x="45" y="94"/>
                    </a:lnTo>
                    <a:lnTo>
                      <a:pt x="44" y="95"/>
                    </a:lnTo>
                    <a:lnTo>
                      <a:pt x="50" y="95"/>
                    </a:lnTo>
                    <a:lnTo>
                      <a:pt x="69" y="90"/>
                    </a:lnTo>
                    <a:lnTo>
                      <a:pt x="84" y="89"/>
                    </a:lnTo>
                    <a:lnTo>
                      <a:pt x="87" y="89"/>
                    </a:lnTo>
                    <a:lnTo>
                      <a:pt x="100" y="77"/>
                    </a:lnTo>
                    <a:lnTo>
                      <a:pt x="101" y="82"/>
                    </a:lnTo>
                    <a:lnTo>
                      <a:pt x="106" y="79"/>
                    </a:lnTo>
                    <a:lnTo>
                      <a:pt x="113" y="78"/>
                    </a:lnTo>
                    <a:lnTo>
                      <a:pt x="123" y="82"/>
                    </a:lnTo>
                    <a:lnTo>
                      <a:pt x="127" y="87"/>
                    </a:lnTo>
                    <a:lnTo>
                      <a:pt x="122" y="86"/>
                    </a:lnTo>
                    <a:lnTo>
                      <a:pt x="115" y="83"/>
                    </a:lnTo>
                    <a:lnTo>
                      <a:pt x="109" y="85"/>
                    </a:lnTo>
                    <a:lnTo>
                      <a:pt x="108" y="89"/>
                    </a:lnTo>
                    <a:lnTo>
                      <a:pt x="96" y="87"/>
                    </a:lnTo>
                    <a:lnTo>
                      <a:pt x="101" y="89"/>
                    </a:lnTo>
                    <a:lnTo>
                      <a:pt x="108" y="89"/>
                    </a:lnTo>
                    <a:lnTo>
                      <a:pt x="132" y="94"/>
                    </a:lnTo>
                    <a:lnTo>
                      <a:pt x="147" y="99"/>
                    </a:lnTo>
                    <a:lnTo>
                      <a:pt x="158" y="107"/>
                    </a:lnTo>
                    <a:lnTo>
                      <a:pt x="158" y="100"/>
                    </a:lnTo>
                    <a:lnTo>
                      <a:pt x="152" y="98"/>
                    </a:lnTo>
                    <a:lnTo>
                      <a:pt x="149" y="92"/>
                    </a:lnTo>
                    <a:lnTo>
                      <a:pt x="154" y="91"/>
                    </a:lnTo>
                    <a:lnTo>
                      <a:pt x="161" y="94"/>
                    </a:lnTo>
                    <a:lnTo>
                      <a:pt x="170" y="87"/>
                    </a:lnTo>
                    <a:lnTo>
                      <a:pt x="169" y="94"/>
                    </a:lnTo>
                    <a:lnTo>
                      <a:pt x="163" y="95"/>
                    </a:lnTo>
                    <a:lnTo>
                      <a:pt x="161" y="100"/>
                    </a:lnTo>
                    <a:lnTo>
                      <a:pt x="170" y="105"/>
                    </a:lnTo>
                    <a:lnTo>
                      <a:pt x="176" y="104"/>
                    </a:lnTo>
                    <a:lnTo>
                      <a:pt x="179" y="111"/>
                    </a:lnTo>
                    <a:lnTo>
                      <a:pt x="186" y="111"/>
                    </a:lnTo>
                    <a:lnTo>
                      <a:pt x="183" y="115"/>
                    </a:lnTo>
                    <a:lnTo>
                      <a:pt x="176" y="111"/>
                    </a:lnTo>
                    <a:lnTo>
                      <a:pt x="163" y="105"/>
                    </a:lnTo>
                    <a:lnTo>
                      <a:pt x="170" y="112"/>
                    </a:lnTo>
                    <a:lnTo>
                      <a:pt x="175" y="115"/>
                    </a:lnTo>
                    <a:lnTo>
                      <a:pt x="178" y="117"/>
                    </a:lnTo>
                    <a:lnTo>
                      <a:pt x="175" y="117"/>
                    </a:lnTo>
                    <a:lnTo>
                      <a:pt x="182" y="120"/>
                    </a:lnTo>
                    <a:lnTo>
                      <a:pt x="188" y="122"/>
                    </a:lnTo>
                    <a:lnTo>
                      <a:pt x="193" y="128"/>
                    </a:lnTo>
                    <a:lnTo>
                      <a:pt x="197" y="134"/>
                    </a:lnTo>
                    <a:lnTo>
                      <a:pt x="199" y="139"/>
                    </a:lnTo>
                    <a:lnTo>
                      <a:pt x="192" y="142"/>
                    </a:lnTo>
                    <a:lnTo>
                      <a:pt x="190" y="135"/>
                    </a:lnTo>
                    <a:lnTo>
                      <a:pt x="190" y="129"/>
                    </a:lnTo>
                    <a:lnTo>
                      <a:pt x="190" y="135"/>
                    </a:lnTo>
                    <a:lnTo>
                      <a:pt x="191" y="142"/>
                    </a:lnTo>
                    <a:lnTo>
                      <a:pt x="197" y="145"/>
                    </a:lnTo>
                    <a:lnTo>
                      <a:pt x="204" y="143"/>
                    </a:lnTo>
                    <a:lnTo>
                      <a:pt x="205" y="142"/>
                    </a:lnTo>
                    <a:lnTo>
                      <a:pt x="218" y="138"/>
                    </a:lnTo>
                    <a:lnTo>
                      <a:pt x="223" y="138"/>
                    </a:lnTo>
                    <a:lnTo>
                      <a:pt x="225" y="134"/>
                    </a:lnTo>
                    <a:lnTo>
                      <a:pt x="231" y="129"/>
                    </a:lnTo>
                    <a:lnTo>
                      <a:pt x="232" y="133"/>
                    </a:lnTo>
                    <a:lnTo>
                      <a:pt x="238" y="132"/>
                    </a:lnTo>
                    <a:lnTo>
                      <a:pt x="256" y="117"/>
                    </a:lnTo>
                    <a:lnTo>
                      <a:pt x="262" y="115"/>
                    </a:lnTo>
                    <a:lnTo>
                      <a:pt x="266" y="113"/>
                    </a:lnTo>
                    <a:lnTo>
                      <a:pt x="273" y="115"/>
                    </a:lnTo>
                    <a:lnTo>
                      <a:pt x="270" y="109"/>
                    </a:lnTo>
                    <a:lnTo>
                      <a:pt x="262" y="105"/>
                    </a:lnTo>
                    <a:lnTo>
                      <a:pt x="271" y="108"/>
                    </a:lnTo>
                    <a:lnTo>
                      <a:pt x="269" y="105"/>
                    </a:lnTo>
                    <a:lnTo>
                      <a:pt x="271" y="99"/>
                    </a:lnTo>
                    <a:lnTo>
                      <a:pt x="277" y="95"/>
                    </a:lnTo>
                    <a:lnTo>
                      <a:pt x="288" y="94"/>
                    </a:lnTo>
                    <a:lnTo>
                      <a:pt x="295" y="92"/>
                    </a:lnTo>
                    <a:lnTo>
                      <a:pt x="299" y="92"/>
                    </a:lnTo>
                    <a:lnTo>
                      <a:pt x="312" y="99"/>
                    </a:lnTo>
                    <a:lnTo>
                      <a:pt x="317" y="100"/>
                    </a:lnTo>
                    <a:lnTo>
                      <a:pt x="330" y="108"/>
                    </a:lnTo>
                    <a:lnTo>
                      <a:pt x="338" y="120"/>
                    </a:lnTo>
                    <a:lnTo>
                      <a:pt x="351" y="125"/>
                    </a:lnTo>
                    <a:lnTo>
                      <a:pt x="353" y="132"/>
                    </a:lnTo>
                    <a:lnTo>
                      <a:pt x="355" y="138"/>
                    </a:lnTo>
                    <a:lnTo>
                      <a:pt x="372" y="150"/>
                    </a:lnTo>
                    <a:lnTo>
                      <a:pt x="377" y="156"/>
                    </a:lnTo>
                    <a:lnTo>
                      <a:pt x="383" y="159"/>
                    </a:lnTo>
                    <a:lnTo>
                      <a:pt x="386" y="164"/>
                    </a:lnTo>
                    <a:lnTo>
                      <a:pt x="392" y="165"/>
                    </a:lnTo>
                    <a:lnTo>
                      <a:pt x="404" y="165"/>
                    </a:lnTo>
                    <a:lnTo>
                      <a:pt x="413" y="173"/>
                    </a:lnTo>
                    <a:lnTo>
                      <a:pt x="413" y="180"/>
                    </a:lnTo>
                    <a:lnTo>
                      <a:pt x="418" y="185"/>
                    </a:lnTo>
                    <a:lnTo>
                      <a:pt x="425" y="187"/>
                    </a:lnTo>
                    <a:lnTo>
                      <a:pt x="425" y="194"/>
                    </a:lnTo>
                    <a:lnTo>
                      <a:pt x="426" y="197"/>
                    </a:lnTo>
                    <a:lnTo>
                      <a:pt x="428" y="215"/>
                    </a:lnTo>
                    <a:lnTo>
                      <a:pt x="429" y="221"/>
                    </a:lnTo>
                    <a:lnTo>
                      <a:pt x="429" y="228"/>
                    </a:lnTo>
                    <a:lnTo>
                      <a:pt x="422" y="258"/>
                    </a:lnTo>
                    <a:lnTo>
                      <a:pt x="424" y="263"/>
                    </a:lnTo>
                    <a:lnTo>
                      <a:pt x="424" y="276"/>
                    </a:lnTo>
                    <a:lnTo>
                      <a:pt x="421" y="285"/>
                    </a:lnTo>
                    <a:lnTo>
                      <a:pt x="425" y="292"/>
                    </a:lnTo>
                    <a:lnTo>
                      <a:pt x="431" y="298"/>
                    </a:lnTo>
                    <a:lnTo>
                      <a:pt x="425" y="289"/>
                    </a:lnTo>
                    <a:lnTo>
                      <a:pt x="437" y="297"/>
                    </a:lnTo>
                    <a:lnTo>
                      <a:pt x="437" y="299"/>
                    </a:lnTo>
                    <a:lnTo>
                      <a:pt x="441" y="293"/>
                    </a:lnTo>
                    <a:lnTo>
                      <a:pt x="444" y="281"/>
                    </a:lnTo>
                    <a:lnTo>
                      <a:pt x="438" y="281"/>
                    </a:lnTo>
                    <a:lnTo>
                      <a:pt x="437" y="280"/>
                    </a:lnTo>
                    <a:lnTo>
                      <a:pt x="437" y="273"/>
                    </a:lnTo>
                    <a:lnTo>
                      <a:pt x="433" y="269"/>
                    </a:lnTo>
                    <a:lnTo>
                      <a:pt x="433" y="268"/>
                    </a:lnTo>
                    <a:lnTo>
                      <a:pt x="446" y="275"/>
                    </a:lnTo>
                    <a:lnTo>
                      <a:pt x="447" y="280"/>
                    </a:lnTo>
                    <a:lnTo>
                      <a:pt x="452" y="275"/>
                    </a:lnTo>
                    <a:lnTo>
                      <a:pt x="457" y="280"/>
                    </a:lnTo>
                    <a:lnTo>
                      <a:pt x="459" y="285"/>
                    </a:lnTo>
                    <a:lnTo>
                      <a:pt x="448" y="303"/>
                    </a:lnTo>
                    <a:lnTo>
                      <a:pt x="447" y="314"/>
                    </a:lnTo>
                    <a:lnTo>
                      <a:pt x="441" y="315"/>
                    </a:lnTo>
                    <a:lnTo>
                      <a:pt x="441" y="320"/>
                    </a:lnTo>
                    <a:lnTo>
                      <a:pt x="435" y="315"/>
                    </a:lnTo>
                    <a:lnTo>
                      <a:pt x="439" y="320"/>
                    </a:lnTo>
                    <a:lnTo>
                      <a:pt x="451" y="327"/>
                    </a:lnTo>
                    <a:lnTo>
                      <a:pt x="455" y="332"/>
                    </a:lnTo>
                    <a:lnTo>
                      <a:pt x="454" y="334"/>
                    </a:lnTo>
                    <a:lnTo>
                      <a:pt x="467" y="357"/>
                    </a:lnTo>
                    <a:lnTo>
                      <a:pt x="470" y="362"/>
                    </a:lnTo>
                    <a:lnTo>
                      <a:pt x="480" y="372"/>
                    </a:lnTo>
                    <a:lnTo>
                      <a:pt x="486" y="373"/>
                    </a:lnTo>
                    <a:lnTo>
                      <a:pt x="491" y="373"/>
                    </a:lnTo>
                    <a:lnTo>
                      <a:pt x="494" y="375"/>
                    </a:lnTo>
                    <a:lnTo>
                      <a:pt x="493" y="368"/>
                    </a:lnTo>
                    <a:lnTo>
                      <a:pt x="489" y="363"/>
                    </a:lnTo>
                    <a:lnTo>
                      <a:pt x="482" y="359"/>
                    </a:lnTo>
                    <a:lnTo>
                      <a:pt x="489" y="359"/>
                    </a:lnTo>
                    <a:lnTo>
                      <a:pt x="493" y="363"/>
                    </a:lnTo>
                    <a:lnTo>
                      <a:pt x="503" y="358"/>
                    </a:lnTo>
                    <a:lnTo>
                      <a:pt x="504" y="359"/>
                    </a:lnTo>
                    <a:lnTo>
                      <a:pt x="498" y="363"/>
                    </a:lnTo>
                    <a:lnTo>
                      <a:pt x="502" y="368"/>
                    </a:lnTo>
                    <a:lnTo>
                      <a:pt x="502" y="381"/>
                    </a:lnTo>
                    <a:lnTo>
                      <a:pt x="503" y="386"/>
                    </a:lnTo>
                    <a:lnTo>
                      <a:pt x="506" y="393"/>
                    </a:lnTo>
                    <a:lnTo>
                      <a:pt x="504" y="397"/>
                    </a:lnTo>
                    <a:lnTo>
                      <a:pt x="511" y="397"/>
                    </a:lnTo>
                    <a:lnTo>
                      <a:pt x="516" y="390"/>
                    </a:lnTo>
                    <a:lnTo>
                      <a:pt x="517" y="384"/>
                    </a:lnTo>
                    <a:lnTo>
                      <a:pt x="525" y="377"/>
                    </a:lnTo>
                    <a:lnTo>
                      <a:pt x="519" y="386"/>
                    </a:lnTo>
                    <a:lnTo>
                      <a:pt x="519" y="393"/>
                    </a:lnTo>
                    <a:lnTo>
                      <a:pt x="513" y="398"/>
                    </a:lnTo>
                    <a:lnTo>
                      <a:pt x="513" y="402"/>
                    </a:lnTo>
                    <a:lnTo>
                      <a:pt x="520" y="403"/>
                    </a:lnTo>
                    <a:lnTo>
                      <a:pt x="525" y="409"/>
                    </a:lnTo>
                    <a:lnTo>
                      <a:pt x="532" y="432"/>
                    </a:lnTo>
                    <a:lnTo>
                      <a:pt x="542" y="444"/>
                    </a:lnTo>
                    <a:lnTo>
                      <a:pt x="546" y="444"/>
                    </a:lnTo>
                    <a:lnTo>
                      <a:pt x="541" y="446"/>
                    </a:lnTo>
                    <a:lnTo>
                      <a:pt x="546" y="449"/>
                    </a:lnTo>
                    <a:lnTo>
                      <a:pt x="552" y="448"/>
                    </a:lnTo>
                    <a:lnTo>
                      <a:pt x="559" y="448"/>
                    </a:lnTo>
                    <a:lnTo>
                      <a:pt x="563" y="449"/>
                    </a:lnTo>
                    <a:lnTo>
                      <a:pt x="575" y="453"/>
                    </a:lnTo>
                    <a:lnTo>
                      <a:pt x="576" y="459"/>
                    </a:lnTo>
                    <a:lnTo>
                      <a:pt x="581" y="463"/>
                    </a:lnTo>
                    <a:lnTo>
                      <a:pt x="589" y="474"/>
                    </a:lnTo>
                    <a:lnTo>
                      <a:pt x="591" y="480"/>
                    </a:lnTo>
                    <a:lnTo>
                      <a:pt x="602" y="492"/>
                    </a:lnTo>
                    <a:lnTo>
                      <a:pt x="607" y="494"/>
                    </a:lnTo>
                    <a:lnTo>
                      <a:pt x="614" y="494"/>
                    </a:lnTo>
                    <a:lnTo>
                      <a:pt x="620" y="498"/>
                    </a:lnTo>
                    <a:lnTo>
                      <a:pt x="616" y="505"/>
                    </a:lnTo>
                    <a:lnTo>
                      <a:pt x="608" y="501"/>
                    </a:lnTo>
                    <a:lnTo>
                      <a:pt x="603" y="496"/>
                    </a:lnTo>
                    <a:lnTo>
                      <a:pt x="598" y="502"/>
                    </a:lnTo>
                    <a:lnTo>
                      <a:pt x="601" y="507"/>
                    </a:lnTo>
                    <a:lnTo>
                      <a:pt x="606" y="514"/>
                    </a:lnTo>
                    <a:lnTo>
                      <a:pt x="619" y="510"/>
                    </a:lnTo>
                    <a:lnTo>
                      <a:pt x="627" y="505"/>
                    </a:lnTo>
                    <a:lnTo>
                      <a:pt x="632" y="506"/>
                    </a:lnTo>
                    <a:lnTo>
                      <a:pt x="638" y="506"/>
                    </a:lnTo>
                    <a:lnTo>
                      <a:pt x="643" y="504"/>
                    </a:lnTo>
                    <a:lnTo>
                      <a:pt x="649" y="498"/>
                    </a:lnTo>
                    <a:lnTo>
                      <a:pt x="654" y="494"/>
                    </a:lnTo>
                    <a:lnTo>
                      <a:pt x="660" y="498"/>
                    </a:lnTo>
                    <a:lnTo>
                      <a:pt x="658" y="494"/>
                    </a:lnTo>
                    <a:lnTo>
                      <a:pt x="664" y="498"/>
                    </a:lnTo>
                    <a:lnTo>
                      <a:pt x="663" y="492"/>
                    </a:lnTo>
                    <a:lnTo>
                      <a:pt x="664" y="485"/>
                    </a:lnTo>
                    <a:lnTo>
                      <a:pt x="668" y="480"/>
                    </a:lnTo>
                    <a:lnTo>
                      <a:pt x="664" y="468"/>
                    </a:lnTo>
                    <a:lnTo>
                      <a:pt x="667" y="464"/>
                    </a:lnTo>
                    <a:lnTo>
                      <a:pt x="666" y="459"/>
                    </a:lnTo>
                    <a:lnTo>
                      <a:pt x="668" y="453"/>
                    </a:lnTo>
                    <a:lnTo>
                      <a:pt x="668" y="448"/>
                    </a:lnTo>
                    <a:lnTo>
                      <a:pt x="673" y="442"/>
                    </a:lnTo>
                    <a:lnTo>
                      <a:pt x="672" y="436"/>
                    </a:lnTo>
                    <a:lnTo>
                      <a:pt x="675" y="429"/>
                    </a:lnTo>
                    <a:lnTo>
                      <a:pt x="677" y="436"/>
                    </a:lnTo>
                    <a:lnTo>
                      <a:pt x="677" y="43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7" name="Freeform 66"/>
              <p:cNvSpPr>
                <a:spLocks/>
              </p:cNvSpPr>
              <p:nvPr/>
            </p:nvSpPr>
            <p:spPr bwMode="auto">
              <a:xfrm>
                <a:off x="3523610" y="2415689"/>
                <a:ext cx="59" cy="13"/>
              </a:xfrm>
              <a:custGeom>
                <a:avLst/>
                <a:gdLst>
                  <a:gd name="T0" fmla="*/ 26 w 59"/>
                  <a:gd name="T1" fmla="*/ 6 h 13"/>
                  <a:gd name="T2" fmla="*/ 20 w 59"/>
                  <a:gd name="T3" fmla="*/ 7 h 13"/>
                  <a:gd name="T4" fmla="*/ 14 w 59"/>
                  <a:gd name="T5" fmla="*/ 10 h 13"/>
                  <a:gd name="T6" fmla="*/ 0 w 59"/>
                  <a:gd name="T7" fmla="*/ 13 h 13"/>
                  <a:gd name="T8" fmla="*/ 7 w 59"/>
                  <a:gd name="T9" fmla="*/ 13 h 13"/>
                  <a:gd name="T10" fmla="*/ 44 w 59"/>
                  <a:gd name="T11" fmla="*/ 2 h 13"/>
                  <a:gd name="T12" fmla="*/ 59 w 59"/>
                  <a:gd name="T13" fmla="*/ 0 h 13"/>
                  <a:gd name="T14" fmla="*/ 52 w 59"/>
                  <a:gd name="T15" fmla="*/ 0 h 13"/>
                  <a:gd name="T16" fmla="*/ 40 w 59"/>
                  <a:gd name="T17" fmla="*/ 2 h 13"/>
                  <a:gd name="T18" fmla="*/ 26 w 59"/>
                  <a:gd name="T19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9" h="13">
                    <a:moveTo>
                      <a:pt x="26" y="6"/>
                    </a:moveTo>
                    <a:lnTo>
                      <a:pt x="20" y="7"/>
                    </a:lnTo>
                    <a:lnTo>
                      <a:pt x="14" y="10"/>
                    </a:lnTo>
                    <a:lnTo>
                      <a:pt x="0" y="13"/>
                    </a:lnTo>
                    <a:lnTo>
                      <a:pt x="7" y="13"/>
                    </a:lnTo>
                    <a:lnTo>
                      <a:pt x="44" y="2"/>
                    </a:lnTo>
                    <a:lnTo>
                      <a:pt x="59" y="0"/>
                    </a:lnTo>
                    <a:lnTo>
                      <a:pt x="52" y="0"/>
                    </a:lnTo>
                    <a:lnTo>
                      <a:pt x="40" y="2"/>
                    </a:lnTo>
                    <a:lnTo>
                      <a:pt x="26" y="6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</p:grpSp>
        <p:sp>
          <p:nvSpPr>
            <p:cNvPr id="55" name="Freeform 54"/>
            <p:cNvSpPr>
              <a:spLocks noEditPoints="1"/>
            </p:cNvSpPr>
            <p:nvPr/>
          </p:nvSpPr>
          <p:spPr bwMode="auto">
            <a:xfrm>
              <a:off x="1192725" y="2717649"/>
              <a:ext cx="663470" cy="424393"/>
            </a:xfrm>
            <a:custGeom>
              <a:avLst/>
              <a:gdLst>
                <a:gd name="T0" fmla="*/ 6 w 580"/>
                <a:gd name="T1" fmla="*/ 49 h 371"/>
                <a:gd name="T2" fmla="*/ 19 w 580"/>
                <a:gd name="T3" fmla="*/ 26 h 371"/>
                <a:gd name="T4" fmla="*/ 83 w 580"/>
                <a:gd name="T5" fmla="*/ 2 h 371"/>
                <a:gd name="T6" fmla="*/ 54 w 580"/>
                <a:gd name="T7" fmla="*/ 11 h 371"/>
                <a:gd name="T8" fmla="*/ 56 w 580"/>
                <a:gd name="T9" fmla="*/ 30 h 371"/>
                <a:gd name="T10" fmla="*/ 84 w 580"/>
                <a:gd name="T11" fmla="*/ 42 h 371"/>
                <a:gd name="T12" fmla="*/ 96 w 580"/>
                <a:gd name="T13" fmla="*/ 22 h 371"/>
                <a:gd name="T14" fmla="*/ 91 w 580"/>
                <a:gd name="T15" fmla="*/ 2 h 371"/>
                <a:gd name="T16" fmla="*/ 268 w 580"/>
                <a:gd name="T17" fmla="*/ 96 h 371"/>
                <a:gd name="T18" fmla="*/ 271 w 580"/>
                <a:gd name="T19" fmla="*/ 96 h 371"/>
                <a:gd name="T20" fmla="*/ 267 w 580"/>
                <a:gd name="T21" fmla="*/ 94 h 371"/>
                <a:gd name="T22" fmla="*/ 253 w 580"/>
                <a:gd name="T23" fmla="*/ 80 h 371"/>
                <a:gd name="T24" fmla="*/ 232 w 580"/>
                <a:gd name="T25" fmla="*/ 65 h 371"/>
                <a:gd name="T26" fmla="*/ 212 w 580"/>
                <a:gd name="T27" fmla="*/ 79 h 371"/>
                <a:gd name="T28" fmla="*/ 230 w 580"/>
                <a:gd name="T29" fmla="*/ 106 h 371"/>
                <a:gd name="T30" fmla="*/ 248 w 580"/>
                <a:gd name="T31" fmla="*/ 102 h 371"/>
                <a:gd name="T32" fmla="*/ 267 w 580"/>
                <a:gd name="T33" fmla="*/ 109 h 371"/>
                <a:gd name="T34" fmla="*/ 270 w 580"/>
                <a:gd name="T35" fmla="*/ 107 h 371"/>
                <a:gd name="T36" fmla="*/ 268 w 580"/>
                <a:gd name="T37" fmla="*/ 96 h 371"/>
                <a:gd name="T38" fmla="*/ 344 w 580"/>
                <a:gd name="T39" fmla="*/ 121 h 371"/>
                <a:gd name="T40" fmla="*/ 317 w 580"/>
                <a:gd name="T41" fmla="*/ 117 h 371"/>
                <a:gd name="T42" fmla="*/ 328 w 580"/>
                <a:gd name="T43" fmla="*/ 129 h 371"/>
                <a:gd name="T44" fmla="*/ 356 w 580"/>
                <a:gd name="T45" fmla="*/ 136 h 371"/>
                <a:gd name="T46" fmla="*/ 369 w 580"/>
                <a:gd name="T47" fmla="*/ 121 h 371"/>
                <a:gd name="T48" fmla="*/ 336 w 580"/>
                <a:gd name="T49" fmla="*/ 152 h 371"/>
                <a:gd name="T50" fmla="*/ 354 w 580"/>
                <a:gd name="T51" fmla="*/ 170 h 371"/>
                <a:gd name="T52" fmla="*/ 347 w 580"/>
                <a:gd name="T53" fmla="*/ 149 h 371"/>
                <a:gd name="T54" fmla="*/ 424 w 580"/>
                <a:gd name="T55" fmla="*/ 148 h 371"/>
                <a:gd name="T56" fmla="*/ 397 w 580"/>
                <a:gd name="T57" fmla="*/ 148 h 371"/>
                <a:gd name="T58" fmla="*/ 377 w 580"/>
                <a:gd name="T59" fmla="*/ 142 h 371"/>
                <a:gd name="T60" fmla="*/ 390 w 580"/>
                <a:gd name="T61" fmla="*/ 164 h 371"/>
                <a:gd name="T62" fmla="*/ 401 w 580"/>
                <a:gd name="T63" fmla="*/ 179 h 371"/>
                <a:gd name="T64" fmla="*/ 425 w 580"/>
                <a:gd name="T65" fmla="*/ 182 h 371"/>
                <a:gd name="T66" fmla="*/ 448 w 580"/>
                <a:gd name="T67" fmla="*/ 171 h 371"/>
                <a:gd name="T68" fmla="*/ 578 w 580"/>
                <a:gd name="T69" fmla="*/ 304 h 371"/>
                <a:gd name="T70" fmla="*/ 558 w 580"/>
                <a:gd name="T71" fmla="*/ 283 h 371"/>
                <a:gd name="T72" fmla="*/ 540 w 580"/>
                <a:gd name="T73" fmla="*/ 256 h 371"/>
                <a:gd name="T74" fmla="*/ 504 w 580"/>
                <a:gd name="T75" fmla="*/ 239 h 371"/>
                <a:gd name="T76" fmla="*/ 477 w 580"/>
                <a:gd name="T77" fmla="*/ 225 h 371"/>
                <a:gd name="T78" fmla="*/ 469 w 580"/>
                <a:gd name="T79" fmla="*/ 241 h 371"/>
                <a:gd name="T80" fmla="*/ 463 w 580"/>
                <a:gd name="T81" fmla="*/ 268 h 371"/>
                <a:gd name="T82" fmla="*/ 450 w 580"/>
                <a:gd name="T83" fmla="*/ 285 h 371"/>
                <a:gd name="T84" fmla="*/ 463 w 580"/>
                <a:gd name="T85" fmla="*/ 313 h 371"/>
                <a:gd name="T86" fmla="*/ 466 w 580"/>
                <a:gd name="T87" fmla="*/ 335 h 371"/>
                <a:gd name="T88" fmla="*/ 469 w 580"/>
                <a:gd name="T89" fmla="*/ 360 h 371"/>
                <a:gd name="T90" fmla="*/ 485 w 580"/>
                <a:gd name="T91" fmla="*/ 368 h 371"/>
                <a:gd name="T92" fmla="*/ 505 w 580"/>
                <a:gd name="T93" fmla="*/ 352 h 371"/>
                <a:gd name="T94" fmla="*/ 530 w 580"/>
                <a:gd name="T95" fmla="*/ 335 h 371"/>
                <a:gd name="T96" fmla="*/ 559 w 580"/>
                <a:gd name="T97" fmla="*/ 329 h 371"/>
                <a:gd name="T98" fmla="*/ 580 w 580"/>
                <a:gd name="T99" fmla="*/ 313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80" h="371">
                  <a:moveTo>
                    <a:pt x="0" y="42"/>
                  </a:moveTo>
                  <a:lnTo>
                    <a:pt x="6" y="52"/>
                  </a:lnTo>
                  <a:lnTo>
                    <a:pt x="6" y="49"/>
                  </a:lnTo>
                  <a:lnTo>
                    <a:pt x="15" y="40"/>
                  </a:lnTo>
                  <a:lnTo>
                    <a:pt x="18" y="36"/>
                  </a:lnTo>
                  <a:lnTo>
                    <a:pt x="19" y="26"/>
                  </a:lnTo>
                  <a:lnTo>
                    <a:pt x="10" y="33"/>
                  </a:lnTo>
                  <a:lnTo>
                    <a:pt x="0" y="42"/>
                  </a:lnTo>
                  <a:close/>
                  <a:moveTo>
                    <a:pt x="83" y="2"/>
                  </a:moveTo>
                  <a:lnTo>
                    <a:pt x="73" y="0"/>
                  </a:lnTo>
                  <a:lnTo>
                    <a:pt x="64" y="6"/>
                  </a:lnTo>
                  <a:lnTo>
                    <a:pt x="54" y="11"/>
                  </a:lnTo>
                  <a:lnTo>
                    <a:pt x="53" y="13"/>
                  </a:lnTo>
                  <a:lnTo>
                    <a:pt x="48" y="22"/>
                  </a:lnTo>
                  <a:lnTo>
                    <a:pt x="56" y="30"/>
                  </a:lnTo>
                  <a:lnTo>
                    <a:pt x="65" y="36"/>
                  </a:lnTo>
                  <a:lnTo>
                    <a:pt x="75" y="40"/>
                  </a:lnTo>
                  <a:lnTo>
                    <a:pt x="84" y="42"/>
                  </a:lnTo>
                  <a:lnTo>
                    <a:pt x="86" y="41"/>
                  </a:lnTo>
                  <a:lnTo>
                    <a:pt x="95" y="33"/>
                  </a:lnTo>
                  <a:lnTo>
                    <a:pt x="96" y="22"/>
                  </a:lnTo>
                  <a:lnTo>
                    <a:pt x="101" y="14"/>
                  </a:lnTo>
                  <a:lnTo>
                    <a:pt x="101" y="11"/>
                  </a:lnTo>
                  <a:lnTo>
                    <a:pt x="91" y="2"/>
                  </a:lnTo>
                  <a:lnTo>
                    <a:pt x="83" y="2"/>
                  </a:lnTo>
                  <a:close/>
                  <a:moveTo>
                    <a:pt x="268" y="96"/>
                  </a:moveTo>
                  <a:lnTo>
                    <a:pt x="268" y="96"/>
                  </a:lnTo>
                  <a:lnTo>
                    <a:pt x="268" y="96"/>
                  </a:lnTo>
                  <a:lnTo>
                    <a:pt x="271" y="96"/>
                  </a:lnTo>
                  <a:lnTo>
                    <a:pt x="271" y="96"/>
                  </a:lnTo>
                  <a:lnTo>
                    <a:pt x="270" y="96"/>
                  </a:lnTo>
                  <a:lnTo>
                    <a:pt x="270" y="94"/>
                  </a:lnTo>
                  <a:lnTo>
                    <a:pt x="267" y="94"/>
                  </a:lnTo>
                  <a:lnTo>
                    <a:pt x="266" y="88"/>
                  </a:lnTo>
                  <a:lnTo>
                    <a:pt x="256" y="90"/>
                  </a:lnTo>
                  <a:lnTo>
                    <a:pt x="253" y="80"/>
                  </a:lnTo>
                  <a:lnTo>
                    <a:pt x="248" y="71"/>
                  </a:lnTo>
                  <a:lnTo>
                    <a:pt x="241" y="63"/>
                  </a:lnTo>
                  <a:lnTo>
                    <a:pt x="232" y="65"/>
                  </a:lnTo>
                  <a:lnTo>
                    <a:pt x="222" y="73"/>
                  </a:lnTo>
                  <a:lnTo>
                    <a:pt x="213" y="73"/>
                  </a:lnTo>
                  <a:lnTo>
                    <a:pt x="212" y="79"/>
                  </a:lnTo>
                  <a:lnTo>
                    <a:pt x="213" y="88"/>
                  </a:lnTo>
                  <a:lnTo>
                    <a:pt x="222" y="96"/>
                  </a:lnTo>
                  <a:lnTo>
                    <a:pt x="230" y="106"/>
                  </a:lnTo>
                  <a:lnTo>
                    <a:pt x="240" y="105"/>
                  </a:lnTo>
                  <a:lnTo>
                    <a:pt x="239" y="99"/>
                  </a:lnTo>
                  <a:lnTo>
                    <a:pt x="248" y="102"/>
                  </a:lnTo>
                  <a:lnTo>
                    <a:pt x="256" y="111"/>
                  </a:lnTo>
                  <a:lnTo>
                    <a:pt x="266" y="109"/>
                  </a:lnTo>
                  <a:lnTo>
                    <a:pt x="267" y="109"/>
                  </a:lnTo>
                  <a:lnTo>
                    <a:pt x="267" y="110"/>
                  </a:lnTo>
                  <a:lnTo>
                    <a:pt x="270" y="110"/>
                  </a:lnTo>
                  <a:lnTo>
                    <a:pt x="270" y="107"/>
                  </a:lnTo>
                  <a:lnTo>
                    <a:pt x="274" y="106"/>
                  </a:lnTo>
                  <a:lnTo>
                    <a:pt x="268" y="96"/>
                  </a:lnTo>
                  <a:lnTo>
                    <a:pt x="268" y="96"/>
                  </a:lnTo>
                  <a:close/>
                  <a:moveTo>
                    <a:pt x="362" y="122"/>
                  </a:moveTo>
                  <a:lnTo>
                    <a:pt x="354" y="122"/>
                  </a:lnTo>
                  <a:lnTo>
                    <a:pt x="344" y="121"/>
                  </a:lnTo>
                  <a:lnTo>
                    <a:pt x="335" y="118"/>
                  </a:lnTo>
                  <a:lnTo>
                    <a:pt x="325" y="118"/>
                  </a:lnTo>
                  <a:lnTo>
                    <a:pt x="317" y="117"/>
                  </a:lnTo>
                  <a:lnTo>
                    <a:pt x="317" y="121"/>
                  </a:lnTo>
                  <a:lnTo>
                    <a:pt x="310" y="129"/>
                  </a:lnTo>
                  <a:lnTo>
                    <a:pt x="328" y="129"/>
                  </a:lnTo>
                  <a:lnTo>
                    <a:pt x="339" y="129"/>
                  </a:lnTo>
                  <a:lnTo>
                    <a:pt x="347" y="133"/>
                  </a:lnTo>
                  <a:lnTo>
                    <a:pt x="356" y="136"/>
                  </a:lnTo>
                  <a:lnTo>
                    <a:pt x="359" y="134"/>
                  </a:lnTo>
                  <a:lnTo>
                    <a:pt x="370" y="130"/>
                  </a:lnTo>
                  <a:lnTo>
                    <a:pt x="369" y="121"/>
                  </a:lnTo>
                  <a:lnTo>
                    <a:pt x="362" y="122"/>
                  </a:lnTo>
                  <a:close/>
                  <a:moveTo>
                    <a:pt x="347" y="149"/>
                  </a:moveTo>
                  <a:lnTo>
                    <a:pt x="336" y="152"/>
                  </a:lnTo>
                  <a:lnTo>
                    <a:pt x="344" y="161"/>
                  </a:lnTo>
                  <a:lnTo>
                    <a:pt x="352" y="171"/>
                  </a:lnTo>
                  <a:lnTo>
                    <a:pt x="354" y="170"/>
                  </a:lnTo>
                  <a:lnTo>
                    <a:pt x="363" y="161"/>
                  </a:lnTo>
                  <a:lnTo>
                    <a:pt x="355" y="152"/>
                  </a:lnTo>
                  <a:lnTo>
                    <a:pt x="347" y="149"/>
                  </a:lnTo>
                  <a:close/>
                  <a:moveTo>
                    <a:pt x="435" y="157"/>
                  </a:moveTo>
                  <a:lnTo>
                    <a:pt x="427" y="151"/>
                  </a:lnTo>
                  <a:lnTo>
                    <a:pt x="424" y="148"/>
                  </a:lnTo>
                  <a:lnTo>
                    <a:pt x="415" y="147"/>
                  </a:lnTo>
                  <a:lnTo>
                    <a:pt x="405" y="151"/>
                  </a:lnTo>
                  <a:lnTo>
                    <a:pt x="397" y="148"/>
                  </a:lnTo>
                  <a:lnTo>
                    <a:pt x="390" y="140"/>
                  </a:lnTo>
                  <a:lnTo>
                    <a:pt x="381" y="137"/>
                  </a:lnTo>
                  <a:lnTo>
                    <a:pt x="377" y="142"/>
                  </a:lnTo>
                  <a:lnTo>
                    <a:pt x="375" y="151"/>
                  </a:lnTo>
                  <a:lnTo>
                    <a:pt x="381" y="160"/>
                  </a:lnTo>
                  <a:lnTo>
                    <a:pt x="390" y="164"/>
                  </a:lnTo>
                  <a:lnTo>
                    <a:pt x="400" y="170"/>
                  </a:lnTo>
                  <a:lnTo>
                    <a:pt x="400" y="170"/>
                  </a:lnTo>
                  <a:lnTo>
                    <a:pt x="401" y="179"/>
                  </a:lnTo>
                  <a:lnTo>
                    <a:pt x="409" y="187"/>
                  </a:lnTo>
                  <a:lnTo>
                    <a:pt x="416" y="187"/>
                  </a:lnTo>
                  <a:lnTo>
                    <a:pt x="425" y="182"/>
                  </a:lnTo>
                  <a:lnTo>
                    <a:pt x="433" y="182"/>
                  </a:lnTo>
                  <a:lnTo>
                    <a:pt x="439" y="179"/>
                  </a:lnTo>
                  <a:lnTo>
                    <a:pt x="448" y="171"/>
                  </a:lnTo>
                  <a:lnTo>
                    <a:pt x="444" y="161"/>
                  </a:lnTo>
                  <a:lnTo>
                    <a:pt x="435" y="157"/>
                  </a:lnTo>
                  <a:close/>
                  <a:moveTo>
                    <a:pt x="578" y="304"/>
                  </a:moveTo>
                  <a:lnTo>
                    <a:pt x="570" y="298"/>
                  </a:lnTo>
                  <a:lnTo>
                    <a:pt x="563" y="289"/>
                  </a:lnTo>
                  <a:lnTo>
                    <a:pt x="558" y="283"/>
                  </a:lnTo>
                  <a:lnTo>
                    <a:pt x="553" y="274"/>
                  </a:lnTo>
                  <a:lnTo>
                    <a:pt x="549" y="264"/>
                  </a:lnTo>
                  <a:lnTo>
                    <a:pt x="540" y="256"/>
                  </a:lnTo>
                  <a:lnTo>
                    <a:pt x="532" y="252"/>
                  </a:lnTo>
                  <a:lnTo>
                    <a:pt x="513" y="243"/>
                  </a:lnTo>
                  <a:lnTo>
                    <a:pt x="504" y="239"/>
                  </a:lnTo>
                  <a:lnTo>
                    <a:pt x="496" y="237"/>
                  </a:lnTo>
                  <a:lnTo>
                    <a:pt x="486" y="232"/>
                  </a:lnTo>
                  <a:lnTo>
                    <a:pt x="477" y="225"/>
                  </a:lnTo>
                  <a:lnTo>
                    <a:pt x="471" y="222"/>
                  </a:lnTo>
                  <a:lnTo>
                    <a:pt x="466" y="232"/>
                  </a:lnTo>
                  <a:lnTo>
                    <a:pt x="469" y="241"/>
                  </a:lnTo>
                  <a:lnTo>
                    <a:pt x="475" y="251"/>
                  </a:lnTo>
                  <a:lnTo>
                    <a:pt x="469" y="259"/>
                  </a:lnTo>
                  <a:lnTo>
                    <a:pt x="463" y="268"/>
                  </a:lnTo>
                  <a:lnTo>
                    <a:pt x="463" y="270"/>
                  </a:lnTo>
                  <a:lnTo>
                    <a:pt x="454" y="275"/>
                  </a:lnTo>
                  <a:lnTo>
                    <a:pt x="450" y="285"/>
                  </a:lnTo>
                  <a:lnTo>
                    <a:pt x="457" y="294"/>
                  </a:lnTo>
                  <a:lnTo>
                    <a:pt x="461" y="302"/>
                  </a:lnTo>
                  <a:lnTo>
                    <a:pt x="463" y="313"/>
                  </a:lnTo>
                  <a:lnTo>
                    <a:pt x="463" y="316"/>
                  </a:lnTo>
                  <a:lnTo>
                    <a:pt x="467" y="324"/>
                  </a:lnTo>
                  <a:lnTo>
                    <a:pt x="466" y="335"/>
                  </a:lnTo>
                  <a:lnTo>
                    <a:pt x="466" y="343"/>
                  </a:lnTo>
                  <a:lnTo>
                    <a:pt x="465" y="352"/>
                  </a:lnTo>
                  <a:lnTo>
                    <a:pt x="469" y="360"/>
                  </a:lnTo>
                  <a:lnTo>
                    <a:pt x="478" y="363"/>
                  </a:lnTo>
                  <a:lnTo>
                    <a:pt x="484" y="367"/>
                  </a:lnTo>
                  <a:lnTo>
                    <a:pt x="485" y="368"/>
                  </a:lnTo>
                  <a:lnTo>
                    <a:pt x="494" y="371"/>
                  </a:lnTo>
                  <a:lnTo>
                    <a:pt x="501" y="362"/>
                  </a:lnTo>
                  <a:lnTo>
                    <a:pt x="505" y="352"/>
                  </a:lnTo>
                  <a:lnTo>
                    <a:pt x="515" y="347"/>
                  </a:lnTo>
                  <a:lnTo>
                    <a:pt x="520" y="341"/>
                  </a:lnTo>
                  <a:lnTo>
                    <a:pt x="530" y="335"/>
                  </a:lnTo>
                  <a:lnTo>
                    <a:pt x="539" y="336"/>
                  </a:lnTo>
                  <a:lnTo>
                    <a:pt x="549" y="333"/>
                  </a:lnTo>
                  <a:lnTo>
                    <a:pt x="559" y="329"/>
                  </a:lnTo>
                  <a:lnTo>
                    <a:pt x="568" y="321"/>
                  </a:lnTo>
                  <a:lnTo>
                    <a:pt x="570" y="318"/>
                  </a:lnTo>
                  <a:lnTo>
                    <a:pt x="580" y="313"/>
                  </a:lnTo>
                  <a:lnTo>
                    <a:pt x="578" y="30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56" name="Freeform 55"/>
            <p:cNvSpPr>
              <a:spLocks/>
            </p:cNvSpPr>
            <p:nvPr/>
          </p:nvSpPr>
          <p:spPr bwMode="auto">
            <a:xfrm>
              <a:off x="74113" y="2234628"/>
              <a:ext cx="1069561" cy="895686"/>
            </a:xfrm>
            <a:custGeom>
              <a:avLst/>
              <a:gdLst>
                <a:gd name="T0" fmla="*/ 864 w 935"/>
                <a:gd name="T1" fmla="*/ 545 h 783"/>
                <a:gd name="T2" fmla="*/ 768 w 935"/>
                <a:gd name="T3" fmla="*/ 474 h 783"/>
                <a:gd name="T4" fmla="*/ 705 w 935"/>
                <a:gd name="T5" fmla="*/ 482 h 783"/>
                <a:gd name="T6" fmla="*/ 591 w 935"/>
                <a:gd name="T7" fmla="*/ 458 h 783"/>
                <a:gd name="T8" fmla="*/ 405 w 935"/>
                <a:gd name="T9" fmla="*/ 39 h 783"/>
                <a:gd name="T10" fmla="*/ 330 w 935"/>
                <a:gd name="T11" fmla="*/ 30 h 783"/>
                <a:gd name="T12" fmla="*/ 277 w 935"/>
                <a:gd name="T13" fmla="*/ 24 h 783"/>
                <a:gd name="T14" fmla="*/ 219 w 935"/>
                <a:gd name="T15" fmla="*/ 21 h 783"/>
                <a:gd name="T16" fmla="*/ 166 w 935"/>
                <a:gd name="T17" fmla="*/ 28 h 783"/>
                <a:gd name="T18" fmla="*/ 125 w 935"/>
                <a:gd name="T19" fmla="*/ 58 h 783"/>
                <a:gd name="T20" fmla="*/ 47 w 935"/>
                <a:gd name="T21" fmla="*/ 134 h 783"/>
                <a:gd name="T22" fmla="*/ 112 w 935"/>
                <a:gd name="T23" fmla="*/ 205 h 783"/>
                <a:gd name="T24" fmla="*/ 139 w 935"/>
                <a:gd name="T25" fmla="*/ 235 h 783"/>
                <a:gd name="T26" fmla="*/ 138 w 935"/>
                <a:gd name="T27" fmla="*/ 244 h 783"/>
                <a:gd name="T28" fmla="*/ 78 w 935"/>
                <a:gd name="T29" fmla="*/ 243 h 783"/>
                <a:gd name="T30" fmla="*/ 25 w 935"/>
                <a:gd name="T31" fmla="*/ 248 h 783"/>
                <a:gd name="T32" fmla="*/ 29 w 935"/>
                <a:gd name="T33" fmla="*/ 289 h 783"/>
                <a:gd name="T34" fmla="*/ 94 w 935"/>
                <a:gd name="T35" fmla="*/ 329 h 783"/>
                <a:gd name="T36" fmla="*/ 137 w 935"/>
                <a:gd name="T37" fmla="*/ 324 h 783"/>
                <a:gd name="T38" fmla="*/ 88 w 935"/>
                <a:gd name="T39" fmla="*/ 393 h 783"/>
                <a:gd name="T40" fmla="*/ 53 w 935"/>
                <a:gd name="T41" fmla="*/ 414 h 783"/>
                <a:gd name="T42" fmla="*/ 26 w 935"/>
                <a:gd name="T43" fmla="*/ 472 h 783"/>
                <a:gd name="T44" fmla="*/ 43 w 935"/>
                <a:gd name="T45" fmla="*/ 492 h 783"/>
                <a:gd name="T46" fmla="*/ 60 w 935"/>
                <a:gd name="T47" fmla="*/ 503 h 783"/>
                <a:gd name="T48" fmla="*/ 61 w 935"/>
                <a:gd name="T49" fmla="*/ 537 h 783"/>
                <a:gd name="T50" fmla="*/ 114 w 935"/>
                <a:gd name="T51" fmla="*/ 505 h 783"/>
                <a:gd name="T52" fmla="*/ 107 w 935"/>
                <a:gd name="T53" fmla="*/ 604 h 783"/>
                <a:gd name="T54" fmla="*/ 186 w 935"/>
                <a:gd name="T55" fmla="*/ 615 h 783"/>
                <a:gd name="T56" fmla="*/ 199 w 935"/>
                <a:gd name="T57" fmla="*/ 604 h 783"/>
                <a:gd name="T58" fmla="*/ 225 w 935"/>
                <a:gd name="T59" fmla="*/ 624 h 783"/>
                <a:gd name="T60" fmla="*/ 180 w 935"/>
                <a:gd name="T61" fmla="*/ 692 h 783"/>
                <a:gd name="T62" fmla="*/ 127 w 935"/>
                <a:gd name="T63" fmla="*/ 731 h 783"/>
                <a:gd name="T64" fmla="*/ 76 w 935"/>
                <a:gd name="T65" fmla="*/ 770 h 783"/>
                <a:gd name="T66" fmla="*/ 124 w 935"/>
                <a:gd name="T67" fmla="*/ 751 h 783"/>
                <a:gd name="T68" fmla="*/ 166 w 935"/>
                <a:gd name="T69" fmla="*/ 746 h 783"/>
                <a:gd name="T70" fmla="*/ 199 w 935"/>
                <a:gd name="T71" fmla="*/ 706 h 783"/>
                <a:gd name="T72" fmla="*/ 250 w 935"/>
                <a:gd name="T73" fmla="*/ 664 h 783"/>
                <a:gd name="T74" fmla="*/ 295 w 935"/>
                <a:gd name="T75" fmla="*/ 623 h 783"/>
                <a:gd name="T76" fmla="*/ 295 w 935"/>
                <a:gd name="T77" fmla="*/ 575 h 783"/>
                <a:gd name="T78" fmla="*/ 322 w 935"/>
                <a:gd name="T79" fmla="*/ 520 h 783"/>
                <a:gd name="T80" fmla="*/ 370 w 935"/>
                <a:gd name="T81" fmla="*/ 464 h 783"/>
                <a:gd name="T82" fmla="*/ 372 w 935"/>
                <a:gd name="T83" fmla="*/ 475 h 783"/>
                <a:gd name="T84" fmla="*/ 358 w 935"/>
                <a:gd name="T85" fmla="*/ 552 h 783"/>
                <a:gd name="T86" fmla="*/ 389 w 935"/>
                <a:gd name="T87" fmla="*/ 541 h 783"/>
                <a:gd name="T88" fmla="*/ 425 w 935"/>
                <a:gd name="T89" fmla="*/ 516 h 783"/>
                <a:gd name="T90" fmla="*/ 420 w 935"/>
                <a:gd name="T91" fmla="*/ 480 h 783"/>
                <a:gd name="T92" fmla="*/ 435 w 935"/>
                <a:gd name="T93" fmla="*/ 469 h 783"/>
                <a:gd name="T94" fmla="*/ 473 w 935"/>
                <a:gd name="T95" fmla="*/ 467 h 783"/>
                <a:gd name="T96" fmla="*/ 505 w 935"/>
                <a:gd name="T97" fmla="*/ 469 h 783"/>
                <a:gd name="T98" fmla="*/ 591 w 935"/>
                <a:gd name="T99" fmla="*/ 481 h 783"/>
                <a:gd name="T100" fmla="*/ 631 w 935"/>
                <a:gd name="T101" fmla="*/ 474 h 783"/>
                <a:gd name="T102" fmla="*/ 693 w 935"/>
                <a:gd name="T103" fmla="*/ 515 h 783"/>
                <a:gd name="T104" fmla="*/ 705 w 935"/>
                <a:gd name="T105" fmla="*/ 493 h 783"/>
                <a:gd name="T106" fmla="*/ 755 w 935"/>
                <a:gd name="T107" fmla="*/ 510 h 783"/>
                <a:gd name="T108" fmla="*/ 748 w 935"/>
                <a:gd name="T109" fmla="*/ 485 h 783"/>
                <a:gd name="T110" fmla="*/ 791 w 935"/>
                <a:gd name="T111" fmla="*/ 508 h 783"/>
                <a:gd name="T112" fmla="*/ 813 w 935"/>
                <a:gd name="T113" fmla="*/ 528 h 783"/>
                <a:gd name="T114" fmla="*/ 854 w 935"/>
                <a:gd name="T115" fmla="*/ 557 h 783"/>
                <a:gd name="T116" fmla="*/ 878 w 935"/>
                <a:gd name="T117" fmla="*/ 579 h 783"/>
                <a:gd name="T118" fmla="*/ 922 w 935"/>
                <a:gd name="T119" fmla="*/ 600 h 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5" h="783">
                  <a:moveTo>
                    <a:pt x="935" y="585"/>
                  </a:moveTo>
                  <a:lnTo>
                    <a:pt x="925" y="574"/>
                  </a:lnTo>
                  <a:lnTo>
                    <a:pt x="924" y="570"/>
                  </a:lnTo>
                  <a:lnTo>
                    <a:pt x="920" y="565"/>
                  </a:lnTo>
                  <a:lnTo>
                    <a:pt x="922" y="562"/>
                  </a:lnTo>
                  <a:lnTo>
                    <a:pt x="922" y="557"/>
                  </a:lnTo>
                  <a:lnTo>
                    <a:pt x="919" y="553"/>
                  </a:lnTo>
                  <a:lnTo>
                    <a:pt x="916" y="550"/>
                  </a:lnTo>
                  <a:lnTo>
                    <a:pt x="911" y="552"/>
                  </a:lnTo>
                  <a:lnTo>
                    <a:pt x="907" y="552"/>
                  </a:lnTo>
                  <a:lnTo>
                    <a:pt x="902" y="549"/>
                  </a:lnTo>
                  <a:lnTo>
                    <a:pt x="898" y="549"/>
                  </a:lnTo>
                  <a:lnTo>
                    <a:pt x="894" y="546"/>
                  </a:lnTo>
                  <a:lnTo>
                    <a:pt x="885" y="547"/>
                  </a:lnTo>
                  <a:lnTo>
                    <a:pt x="882" y="546"/>
                  </a:lnTo>
                  <a:lnTo>
                    <a:pt x="873" y="545"/>
                  </a:lnTo>
                  <a:lnTo>
                    <a:pt x="869" y="546"/>
                  </a:lnTo>
                  <a:lnTo>
                    <a:pt x="865" y="547"/>
                  </a:lnTo>
                  <a:lnTo>
                    <a:pt x="864" y="545"/>
                  </a:lnTo>
                  <a:lnTo>
                    <a:pt x="860" y="541"/>
                  </a:lnTo>
                  <a:lnTo>
                    <a:pt x="855" y="539"/>
                  </a:lnTo>
                  <a:lnTo>
                    <a:pt x="852" y="535"/>
                  </a:lnTo>
                  <a:lnTo>
                    <a:pt x="847" y="532"/>
                  </a:lnTo>
                  <a:lnTo>
                    <a:pt x="843" y="532"/>
                  </a:lnTo>
                  <a:lnTo>
                    <a:pt x="843" y="528"/>
                  </a:lnTo>
                  <a:lnTo>
                    <a:pt x="840" y="523"/>
                  </a:lnTo>
                  <a:lnTo>
                    <a:pt x="836" y="520"/>
                  </a:lnTo>
                  <a:lnTo>
                    <a:pt x="829" y="515"/>
                  </a:lnTo>
                  <a:lnTo>
                    <a:pt x="816" y="504"/>
                  </a:lnTo>
                  <a:lnTo>
                    <a:pt x="809" y="499"/>
                  </a:lnTo>
                  <a:lnTo>
                    <a:pt x="805" y="494"/>
                  </a:lnTo>
                  <a:lnTo>
                    <a:pt x="797" y="490"/>
                  </a:lnTo>
                  <a:lnTo>
                    <a:pt x="793" y="486"/>
                  </a:lnTo>
                  <a:lnTo>
                    <a:pt x="794" y="485"/>
                  </a:lnTo>
                  <a:lnTo>
                    <a:pt x="786" y="481"/>
                  </a:lnTo>
                  <a:lnTo>
                    <a:pt x="781" y="478"/>
                  </a:lnTo>
                  <a:lnTo>
                    <a:pt x="776" y="475"/>
                  </a:lnTo>
                  <a:lnTo>
                    <a:pt x="768" y="474"/>
                  </a:lnTo>
                  <a:lnTo>
                    <a:pt x="764" y="472"/>
                  </a:lnTo>
                  <a:lnTo>
                    <a:pt x="757" y="464"/>
                  </a:lnTo>
                  <a:lnTo>
                    <a:pt x="752" y="463"/>
                  </a:lnTo>
                  <a:lnTo>
                    <a:pt x="747" y="461"/>
                  </a:lnTo>
                  <a:lnTo>
                    <a:pt x="744" y="462"/>
                  </a:lnTo>
                  <a:lnTo>
                    <a:pt x="738" y="454"/>
                  </a:lnTo>
                  <a:lnTo>
                    <a:pt x="736" y="449"/>
                  </a:lnTo>
                  <a:lnTo>
                    <a:pt x="734" y="448"/>
                  </a:lnTo>
                  <a:lnTo>
                    <a:pt x="729" y="445"/>
                  </a:lnTo>
                  <a:lnTo>
                    <a:pt x="726" y="444"/>
                  </a:lnTo>
                  <a:lnTo>
                    <a:pt x="721" y="445"/>
                  </a:lnTo>
                  <a:lnTo>
                    <a:pt x="717" y="450"/>
                  </a:lnTo>
                  <a:lnTo>
                    <a:pt x="714" y="454"/>
                  </a:lnTo>
                  <a:lnTo>
                    <a:pt x="709" y="456"/>
                  </a:lnTo>
                  <a:lnTo>
                    <a:pt x="710" y="461"/>
                  </a:lnTo>
                  <a:lnTo>
                    <a:pt x="708" y="470"/>
                  </a:lnTo>
                  <a:lnTo>
                    <a:pt x="709" y="474"/>
                  </a:lnTo>
                  <a:lnTo>
                    <a:pt x="709" y="479"/>
                  </a:lnTo>
                  <a:lnTo>
                    <a:pt x="705" y="482"/>
                  </a:lnTo>
                  <a:lnTo>
                    <a:pt x="698" y="490"/>
                  </a:lnTo>
                  <a:lnTo>
                    <a:pt x="694" y="494"/>
                  </a:lnTo>
                  <a:lnTo>
                    <a:pt x="693" y="498"/>
                  </a:lnTo>
                  <a:lnTo>
                    <a:pt x="685" y="486"/>
                  </a:lnTo>
                  <a:lnTo>
                    <a:pt x="655" y="470"/>
                  </a:lnTo>
                  <a:lnTo>
                    <a:pt x="651" y="467"/>
                  </a:lnTo>
                  <a:lnTo>
                    <a:pt x="646" y="463"/>
                  </a:lnTo>
                  <a:lnTo>
                    <a:pt x="640" y="462"/>
                  </a:lnTo>
                  <a:lnTo>
                    <a:pt x="637" y="460"/>
                  </a:lnTo>
                  <a:lnTo>
                    <a:pt x="636" y="456"/>
                  </a:lnTo>
                  <a:lnTo>
                    <a:pt x="636" y="450"/>
                  </a:lnTo>
                  <a:lnTo>
                    <a:pt x="631" y="448"/>
                  </a:lnTo>
                  <a:lnTo>
                    <a:pt x="622" y="451"/>
                  </a:lnTo>
                  <a:lnTo>
                    <a:pt x="618" y="460"/>
                  </a:lnTo>
                  <a:lnTo>
                    <a:pt x="616" y="461"/>
                  </a:lnTo>
                  <a:lnTo>
                    <a:pt x="608" y="460"/>
                  </a:lnTo>
                  <a:lnTo>
                    <a:pt x="603" y="463"/>
                  </a:lnTo>
                  <a:lnTo>
                    <a:pt x="595" y="462"/>
                  </a:lnTo>
                  <a:lnTo>
                    <a:pt x="591" y="458"/>
                  </a:lnTo>
                  <a:lnTo>
                    <a:pt x="478" y="73"/>
                  </a:lnTo>
                  <a:lnTo>
                    <a:pt x="468" y="40"/>
                  </a:lnTo>
                  <a:lnTo>
                    <a:pt x="467" y="39"/>
                  </a:lnTo>
                  <a:lnTo>
                    <a:pt x="462" y="39"/>
                  </a:lnTo>
                  <a:lnTo>
                    <a:pt x="460" y="39"/>
                  </a:lnTo>
                  <a:lnTo>
                    <a:pt x="455" y="36"/>
                  </a:lnTo>
                  <a:lnTo>
                    <a:pt x="450" y="35"/>
                  </a:lnTo>
                  <a:lnTo>
                    <a:pt x="450" y="36"/>
                  </a:lnTo>
                  <a:lnTo>
                    <a:pt x="442" y="33"/>
                  </a:lnTo>
                  <a:lnTo>
                    <a:pt x="437" y="29"/>
                  </a:lnTo>
                  <a:lnTo>
                    <a:pt x="435" y="28"/>
                  </a:lnTo>
                  <a:lnTo>
                    <a:pt x="431" y="28"/>
                  </a:lnTo>
                  <a:lnTo>
                    <a:pt x="426" y="30"/>
                  </a:lnTo>
                  <a:lnTo>
                    <a:pt x="423" y="29"/>
                  </a:lnTo>
                  <a:lnTo>
                    <a:pt x="418" y="29"/>
                  </a:lnTo>
                  <a:lnTo>
                    <a:pt x="414" y="32"/>
                  </a:lnTo>
                  <a:lnTo>
                    <a:pt x="414" y="35"/>
                  </a:lnTo>
                  <a:lnTo>
                    <a:pt x="411" y="35"/>
                  </a:lnTo>
                  <a:lnTo>
                    <a:pt x="405" y="39"/>
                  </a:lnTo>
                  <a:lnTo>
                    <a:pt x="401" y="40"/>
                  </a:lnTo>
                  <a:lnTo>
                    <a:pt x="395" y="40"/>
                  </a:lnTo>
                  <a:lnTo>
                    <a:pt x="394" y="39"/>
                  </a:lnTo>
                  <a:lnTo>
                    <a:pt x="389" y="39"/>
                  </a:lnTo>
                  <a:lnTo>
                    <a:pt x="386" y="35"/>
                  </a:lnTo>
                  <a:lnTo>
                    <a:pt x="382" y="36"/>
                  </a:lnTo>
                  <a:lnTo>
                    <a:pt x="377" y="35"/>
                  </a:lnTo>
                  <a:lnTo>
                    <a:pt x="374" y="36"/>
                  </a:lnTo>
                  <a:lnTo>
                    <a:pt x="369" y="36"/>
                  </a:lnTo>
                  <a:lnTo>
                    <a:pt x="365" y="39"/>
                  </a:lnTo>
                  <a:lnTo>
                    <a:pt x="357" y="39"/>
                  </a:lnTo>
                  <a:lnTo>
                    <a:pt x="353" y="36"/>
                  </a:lnTo>
                  <a:lnTo>
                    <a:pt x="351" y="34"/>
                  </a:lnTo>
                  <a:lnTo>
                    <a:pt x="348" y="34"/>
                  </a:lnTo>
                  <a:lnTo>
                    <a:pt x="346" y="34"/>
                  </a:lnTo>
                  <a:lnTo>
                    <a:pt x="342" y="36"/>
                  </a:lnTo>
                  <a:lnTo>
                    <a:pt x="338" y="33"/>
                  </a:lnTo>
                  <a:lnTo>
                    <a:pt x="333" y="30"/>
                  </a:lnTo>
                  <a:lnTo>
                    <a:pt x="330" y="30"/>
                  </a:lnTo>
                  <a:lnTo>
                    <a:pt x="325" y="30"/>
                  </a:lnTo>
                  <a:lnTo>
                    <a:pt x="322" y="30"/>
                  </a:lnTo>
                  <a:lnTo>
                    <a:pt x="318" y="30"/>
                  </a:lnTo>
                  <a:lnTo>
                    <a:pt x="315" y="35"/>
                  </a:lnTo>
                  <a:lnTo>
                    <a:pt x="310" y="35"/>
                  </a:lnTo>
                  <a:lnTo>
                    <a:pt x="309" y="34"/>
                  </a:lnTo>
                  <a:lnTo>
                    <a:pt x="305" y="34"/>
                  </a:lnTo>
                  <a:lnTo>
                    <a:pt x="301" y="35"/>
                  </a:lnTo>
                  <a:lnTo>
                    <a:pt x="299" y="38"/>
                  </a:lnTo>
                  <a:lnTo>
                    <a:pt x="298" y="40"/>
                  </a:lnTo>
                  <a:lnTo>
                    <a:pt x="294" y="38"/>
                  </a:lnTo>
                  <a:lnTo>
                    <a:pt x="286" y="36"/>
                  </a:lnTo>
                  <a:lnTo>
                    <a:pt x="287" y="33"/>
                  </a:lnTo>
                  <a:lnTo>
                    <a:pt x="283" y="33"/>
                  </a:lnTo>
                  <a:lnTo>
                    <a:pt x="280" y="34"/>
                  </a:lnTo>
                  <a:lnTo>
                    <a:pt x="275" y="33"/>
                  </a:lnTo>
                  <a:lnTo>
                    <a:pt x="280" y="32"/>
                  </a:lnTo>
                  <a:lnTo>
                    <a:pt x="275" y="28"/>
                  </a:lnTo>
                  <a:lnTo>
                    <a:pt x="277" y="24"/>
                  </a:lnTo>
                  <a:lnTo>
                    <a:pt x="276" y="20"/>
                  </a:lnTo>
                  <a:lnTo>
                    <a:pt x="273" y="22"/>
                  </a:lnTo>
                  <a:lnTo>
                    <a:pt x="268" y="21"/>
                  </a:lnTo>
                  <a:lnTo>
                    <a:pt x="264" y="18"/>
                  </a:lnTo>
                  <a:lnTo>
                    <a:pt x="261" y="21"/>
                  </a:lnTo>
                  <a:lnTo>
                    <a:pt x="256" y="21"/>
                  </a:lnTo>
                  <a:lnTo>
                    <a:pt x="247" y="26"/>
                  </a:lnTo>
                  <a:lnTo>
                    <a:pt x="244" y="24"/>
                  </a:lnTo>
                  <a:lnTo>
                    <a:pt x="239" y="22"/>
                  </a:lnTo>
                  <a:lnTo>
                    <a:pt x="241" y="18"/>
                  </a:lnTo>
                  <a:lnTo>
                    <a:pt x="239" y="14"/>
                  </a:lnTo>
                  <a:lnTo>
                    <a:pt x="234" y="12"/>
                  </a:lnTo>
                  <a:lnTo>
                    <a:pt x="234" y="17"/>
                  </a:lnTo>
                  <a:lnTo>
                    <a:pt x="231" y="14"/>
                  </a:lnTo>
                  <a:lnTo>
                    <a:pt x="229" y="17"/>
                  </a:lnTo>
                  <a:lnTo>
                    <a:pt x="225" y="26"/>
                  </a:lnTo>
                  <a:lnTo>
                    <a:pt x="221" y="27"/>
                  </a:lnTo>
                  <a:lnTo>
                    <a:pt x="217" y="23"/>
                  </a:lnTo>
                  <a:lnTo>
                    <a:pt x="219" y="21"/>
                  </a:lnTo>
                  <a:lnTo>
                    <a:pt x="222" y="20"/>
                  </a:lnTo>
                  <a:lnTo>
                    <a:pt x="226" y="15"/>
                  </a:lnTo>
                  <a:lnTo>
                    <a:pt x="226" y="11"/>
                  </a:lnTo>
                  <a:lnTo>
                    <a:pt x="222" y="9"/>
                  </a:lnTo>
                  <a:lnTo>
                    <a:pt x="217" y="10"/>
                  </a:lnTo>
                  <a:lnTo>
                    <a:pt x="215" y="6"/>
                  </a:lnTo>
                  <a:lnTo>
                    <a:pt x="210" y="5"/>
                  </a:lnTo>
                  <a:lnTo>
                    <a:pt x="213" y="0"/>
                  </a:lnTo>
                  <a:lnTo>
                    <a:pt x="208" y="4"/>
                  </a:lnTo>
                  <a:lnTo>
                    <a:pt x="203" y="11"/>
                  </a:lnTo>
                  <a:lnTo>
                    <a:pt x="201" y="16"/>
                  </a:lnTo>
                  <a:lnTo>
                    <a:pt x="197" y="20"/>
                  </a:lnTo>
                  <a:lnTo>
                    <a:pt x="190" y="27"/>
                  </a:lnTo>
                  <a:lnTo>
                    <a:pt x="178" y="30"/>
                  </a:lnTo>
                  <a:lnTo>
                    <a:pt x="173" y="30"/>
                  </a:lnTo>
                  <a:lnTo>
                    <a:pt x="169" y="34"/>
                  </a:lnTo>
                  <a:lnTo>
                    <a:pt x="167" y="30"/>
                  </a:lnTo>
                  <a:lnTo>
                    <a:pt x="169" y="27"/>
                  </a:lnTo>
                  <a:lnTo>
                    <a:pt x="166" y="28"/>
                  </a:lnTo>
                  <a:lnTo>
                    <a:pt x="157" y="35"/>
                  </a:lnTo>
                  <a:lnTo>
                    <a:pt x="157" y="38"/>
                  </a:lnTo>
                  <a:lnTo>
                    <a:pt x="160" y="41"/>
                  </a:lnTo>
                  <a:lnTo>
                    <a:pt x="163" y="44"/>
                  </a:lnTo>
                  <a:lnTo>
                    <a:pt x="168" y="42"/>
                  </a:lnTo>
                  <a:lnTo>
                    <a:pt x="160" y="46"/>
                  </a:lnTo>
                  <a:lnTo>
                    <a:pt x="160" y="54"/>
                  </a:lnTo>
                  <a:lnTo>
                    <a:pt x="157" y="50"/>
                  </a:lnTo>
                  <a:lnTo>
                    <a:pt x="156" y="51"/>
                  </a:lnTo>
                  <a:lnTo>
                    <a:pt x="157" y="47"/>
                  </a:lnTo>
                  <a:lnTo>
                    <a:pt x="157" y="40"/>
                  </a:lnTo>
                  <a:lnTo>
                    <a:pt x="156" y="40"/>
                  </a:lnTo>
                  <a:lnTo>
                    <a:pt x="152" y="41"/>
                  </a:lnTo>
                  <a:lnTo>
                    <a:pt x="144" y="50"/>
                  </a:lnTo>
                  <a:lnTo>
                    <a:pt x="137" y="54"/>
                  </a:lnTo>
                  <a:lnTo>
                    <a:pt x="137" y="54"/>
                  </a:lnTo>
                  <a:lnTo>
                    <a:pt x="132" y="56"/>
                  </a:lnTo>
                  <a:lnTo>
                    <a:pt x="128" y="58"/>
                  </a:lnTo>
                  <a:lnTo>
                    <a:pt x="125" y="58"/>
                  </a:lnTo>
                  <a:lnTo>
                    <a:pt x="128" y="56"/>
                  </a:lnTo>
                  <a:lnTo>
                    <a:pt x="128" y="53"/>
                  </a:lnTo>
                  <a:lnTo>
                    <a:pt x="125" y="53"/>
                  </a:lnTo>
                  <a:lnTo>
                    <a:pt x="116" y="66"/>
                  </a:lnTo>
                  <a:lnTo>
                    <a:pt x="116" y="68"/>
                  </a:lnTo>
                  <a:lnTo>
                    <a:pt x="109" y="75"/>
                  </a:lnTo>
                  <a:lnTo>
                    <a:pt x="107" y="82"/>
                  </a:lnTo>
                  <a:lnTo>
                    <a:pt x="107" y="83"/>
                  </a:lnTo>
                  <a:lnTo>
                    <a:pt x="104" y="92"/>
                  </a:lnTo>
                  <a:lnTo>
                    <a:pt x="101" y="99"/>
                  </a:lnTo>
                  <a:lnTo>
                    <a:pt x="95" y="107"/>
                  </a:lnTo>
                  <a:lnTo>
                    <a:pt x="91" y="111"/>
                  </a:lnTo>
                  <a:lnTo>
                    <a:pt x="86" y="113"/>
                  </a:lnTo>
                  <a:lnTo>
                    <a:pt x="83" y="115"/>
                  </a:lnTo>
                  <a:lnTo>
                    <a:pt x="64" y="117"/>
                  </a:lnTo>
                  <a:lnTo>
                    <a:pt x="55" y="115"/>
                  </a:lnTo>
                  <a:lnTo>
                    <a:pt x="50" y="118"/>
                  </a:lnTo>
                  <a:lnTo>
                    <a:pt x="49" y="129"/>
                  </a:lnTo>
                  <a:lnTo>
                    <a:pt x="47" y="134"/>
                  </a:lnTo>
                  <a:lnTo>
                    <a:pt x="43" y="137"/>
                  </a:lnTo>
                  <a:lnTo>
                    <a:pt x="42" y="137"/>
                  </a:lnTo>
                  <a:lnTo>
                    <a:pt x="39" y="139"/>
                  </a:lnTo>
                  <a:lnTo>
                    <a:pt x="44" y="140"/>
                  </a:lnTo>
                  <a:lnTo>
                    <a:pt x="48" y="143"/>
                  </a:lnTo>
                  <a:lnTo>
                    <a:pt x="54" y="151"/>
                  </a:lnTo>
                  <a:lnTo>
                    <a:pt x="59" y="152"/>
                  </a:lnTo>
                  <a:lnTo>
                    <a:pt x="62" y="155"/>
                  </a:lnTo>
                  <a:lnTo>
                    <a:pt x="73" y="167"/>
                  </a:lnTo>
                  <a:lnTo>
                    <a:pt x="76" y="169"/>
                  </a:lnTo>
                  <a:lnTo>
                    <a:pt x="79" y="173"/>
                  </a:lnTo>
                  <a:lnTo>
                    <a:pt x="83" y="177"/>
                  </a:lnTo>
                  <a:lnTo>
                    <a:pt x="85" y="181"/>
                  </a:lnTo>
                  <a:lnTo>
                    <a:pt x="88" y="189"/>
                  </a:lnTo>
                  <a:lnTo>
                    <a:pt x="88" y="198"/>
                  </a:lnTo>
                  <a:lnTo>
                    <a:pt x="91" y="201"/>
                  </a:lnTo>
                  <a:lnTo>
                    <a:pt x="98" y="204"/>
                  </a:lnTo>
                  <a:lnTo>
                    <a:pt x="108" y="205"/>
                  </a:lnTo>
                  <a:lnTo>
                    <a:pt x="112" y="205"/>
                  </a:lnTo>
                  <a:lnTo>
                    <a:pt x="113" y="200"/>
                  </a:lnTo>
                  <a:lnTo>
                    <a:pt x="115" y="204"/>
                  </a:lnTo>
                  <a:lnTo>
                    <a:pt x="115" y="207"/>
                  </a:lnTo>
                  <a:lnTo>
                    <a:pt x="120" y="206"/>
                  </a:lnTo>
                  <a:lnTo>
                    <a:pt x="124" y="206"/>
                  </a:lnTo>
                  <a:lnTo>
                    <a:pt x="126" y="210"/>
                  </a:lnTo>
                  <a:lnTo>
                    <a:pt x="122" y="217"/>
                  </a:lnTo>
                  <a:lnTo>
                    <a:pt x="122" y="222"/>
                  </a:lnTo>
                  <a:lnTo>
                    <a:pt x="127" y="229"/>
                  </a:lnTo>
                  <a:lnTo>
                    <a:pt x="132" y="230"/>
                  </a:lnTo>
                  <a:lnTo>
                    <a:pt x="136" y="224"/>
                  </a:lnTo>
                  <a:lnTo>
                    <a:pt x="139" y="224"/>
                  </a:lnTo>
                  <a:lnTo>
                    <a:pt x="144" y="226"/>
                  </a:lnTo>
                  <a:lnTo>
                    <a:pt x="148" y="225"/>
                  </a:lnTo>
                  <a:lnTo>
                    <a:pt x="152" y="229"/>
                  </a:lnTo>
                  <a:lnTo>
                    <a:pt x="152" y="232"/>
                  </a:lnTo>
                  <a:lnTo>
                    <a:pt x="152" y="236"/>
                  </a:lnTo>
                  <a:lnTo>
                    <a:pt x="144" y="237"/>
                  </a:lnTo>
                  <a:lnTo>
                    <a:pt x="139" y="235"/>
                  </a:lnTo>
                  <a:lnTo>
                    <a:pt x="136" y="231"/>
                  </a:lnTo>
                  <a:lnTo>
                    <a:pt x="131" y="232"/>
                  </a:lnTo>
                  <a:lnTo>
                    <a:pt x="127" y="234"/>
                  </a:lnTo>
                  <a:lnTo>
                    <a:pt x="124" y="231"/>
                  </a:lnTo>
                  <a:lnTo>
                    <a:pt x="120" y="226"/>
                  </a:lnTo>
                  <a:lnTo>
                    <a:pt x="119" y="223"/>
                  </a:lnTo>
                  <a:lnTo>
                    <a:pt x="120" y="219"/>
                  </a:lnTo>
                  <a:lnTo>
                    <a:pt x="116" y="214"/>
                  </a:lnTo>
                  <a:lnTo>
                    <a:pt x="113" y="211"/>
                  </a:lnTo>
                  <a:lnTo>
                    <a:pt x="108" y="212"/>
                  </a:lnTo>
                  <a:lnTo>
                    <a:pt x="109" y="216"/>
                  </a:lnTo>
                  <a:lnTo>
                    <a:pt x="118" y="224"/>
                  </a:lnTo>
                  <a:lnTo>
                    <a:pt x="120" y="228"/>
                  </a:lnTo>
                  <a:lnTo>
                    <a:pt x="122" y="231"/>
                  </a:lnTo>
                  <a:lnTo>
                    <a:pt x="121" y="240"/>
                  </a:lnTo>
                  <a:lnTo>
                    <a:pt x="125" y="236"/>
                  </a:lnTo>
                  <a:lnTo>
                    <a:pt x="128" y="236"/>
                  </a:lnTo>
                  <a:lnTo>
                    <a:pt x="136" y="240"/>
                  </a:lnTo>
                  <a:lnTo>
                    <a:pt x="138" y="244"/>
                  </a:lnTo>
                  <a:lnTo>
                    <a:pt x="136" y="248"/>
                  </a:lnTo>
                  <a:lnTo>
                    <a:pt x="134" y="244"/>
                  </a:lnTo>
                  <a:lnTo>
                    <a:pt x="131" y="242"/>
                  </a:lnTo>
                  <a:lnTo>
                    <a:pt x="127" y="243"/>
                  </a:lnTo>
                  <a:lnTo>
                    <a:pt x="126" y="247"/>
                  </a:lnTo>
                  <a:lnTo>
                    <a:pt x="124" y="252"/>
                  </a:lnTo>
                  <a:lnTo>
                    <a:pt x="124" y="252"/>
                  </a:lnTo>
                  <a:lnTo>
                    <a:pt x="120" y="255"/>
                  </a:lnTo>
                  <a:lnTo>
                    <a:pt x="118" y="252"/>
                  </a:lnTo>
                  <a:lnTo>
                    <a:pt x="114" y="252"/>
                  </a:lnTo>
                  <a:lnTo>
                    <a:pt x="109" y="252"/>
                  </a:lnTo>
                  <a:lnTo>
                    <a:pt x="106" y="253"/>
                  </a:lnTo>
                  <a:lnTo>
                    <a:pt x="104" y="249"/>
                  </a:lnTo>
                  <a:lnTo>
                    <a:pt x="96" y="250"/>
                  </a:lnTo>
                  <a:lnTo>
                    <a:pt x="92" y="249"/>
                  </a:lnTo>
                  <a:lnTo>
                    <a:pt x="88" y="250"/>
                  </a:lnTo>
                  <a:lnTo>
                    <a:pt x="84" y="247"/>
                  </a:lnTo>
                  <a:lnTo>
                    <a:pt x="82" y="243"/>
                  </a:lnTo>
                  <a:lnTo>
                    <a:pt x="78" y="243"/>
                  </a:lnTo>
                  <a:lnTo>
                    <a:pt x="83" y="242"/>
                  </a:lnTo>
                  <a:lnTo>
                    <a:pt x="84" y="234"/>
                  </a:lnTo>
                  <a:lnTo>
                    <a:pt x="86" y="230"/>
                  </a:lnTo>
                  <a:lnTo>
                    <a:pt x="84" y="225"/>
                  </a:lnTo>
                  <a:lnTo>
                    <a:pt x="89" y="226"/>
                  </a:lnTo>
                  <a:lnTo>
                    <a:pt x="84" y="224"/>
                  </a:lnTo>
                  <a:lnTo>
                    <a:pt x="77" y="224"/>
                  </a:lnTo>
                  <a:lnTo>
                    <a:pt x="72" y="225"/>
                  </a:lnTo>
                  <a:lnTo>
                    <a:pt x="68" y="228"/>
                  </a:lnTo>
                  <a:lnTo>
                    <a:pt x="64" y="230"/>
                  </a:lnTo>
                  <a:lnTo>
                    <a:pt x="64" y="231"/>
                  </a:lnTo>
                  <a:lnTo>
                    <a:pt x="55" y="231"/>
                  </a:lnTo>
                  <a:lnTo>
                    <a:pt x="50" y="234"/>
                  </a:lnTo>
                  <a:lnTo>
                    <a:pt x="47" y="236"/>
                  </a:lnTo>
                  <a:lnTo>
                    <a:pt x="49" y="241"/>
                  </a:lnTo>
                  <a:lnTo>
                    <a:pt x="49" y="244"/>
                  </a:lnTo>
                  <a:lnTo>
                    <a:pt x="45" y="244"/>
                  </a:lnTo>
                  <a:lnTo>
                    <a:pt x="37" y="241"/>
                  </a:lnTo>
                  <a:lnTo>
                    <a:pt x="25" y="248"/>
                  </a:lnTo>
                  <a:lnTo>
                    <a:pt x="24" y="253"/>
                  </a:lnTo>
                  <a:lnTo>
                    <a:pt x="20" y="254"/>
                  </a:lnTo>
                  <a:lnTo>
                    <a:pt x="15" y="253"/>
                  </a:lnTo>
                  <a:lnTo>
                    <a:pt x="12" y="256"/>
                  </a:lnTo>
                  <a:lnTo>
                    <a:pt x="9" y="260"/>
                  </a:lnTo>
                  <a:lnTo>
                    <a:pt x="6" y="261"/>
                  </a:lnTo>
                  <a:lnTo>
                    <a:pt x="1" y="260"/>
                  </a:lnTo>
                  <a:lnTo>
                    <a:pt x="0" y="262"/>
                  </a:lnTo>
                  <a:lnTo>
                    <a:pt x="11" y="273"/>
                  </a:lnTo>
                  <a:lnTo>
                    <a:pt x="14" y="276"/>
                  </a:lnTo>
                  <a:lnTo>
                    <a:pt x="19" y="277"/>
                  </a:lnTo>
                  <a:lnTo>
                    <a:pt x="23" y="279"/>
                  </a:lnTo>
                  <a:lnTo>
                    <a:pt x="26" y="280"/>
                  </a:lnTo>
                  <a:lnTo>
                    <a:pt x="21" y="277"/>
                  </a:lnTo>
                  <a:lnTo>
                    <a:pt x="33" y="282"/>
                  </a:lnTo>
                  <a:lnTo>
                    <a:pt x="38" y="285"/>
                  </a:lnTo>
                  <a:lnTo>
                    <a:pt x="35" y="284"/>
                  </a:lnTo>
                  <a:lnTo>
                    <a:pt x="31" y="284"/>
                  </a:lnTo>
                  <a:lnTo>
                    <a:pt x="29" y="289"/>
                  </a:lnTo>
                  <a:lnTo>
                    <a:pt x="25" y="290"/>
                  </a:lnTo>
                  <a:lnTo>
                    <a:pt x="20" y="288"/>
                  </a:lnTo>
                  <a:lnTo>
                    <a:pt x="20" y="284"/>
                  </a:lnTo>
                  <a:lnTo>
                    <a:pt x="20" y="289"/>
                  </a:lnTo>
                  <a:lnTo>
                    <a:pt x="24" y="293"/>
                  </a:lnTo>
                  <a:lnTo>
                    <a:pt x="25" y="296"/>
                  </a:lnTo>
                  <a:lnTo>
                    <a:pt x="29" y="301"/>
                  </a:lnTo>
                  <a:lnTo>
                    <a:pt x="30" y="301"/>
                  </a:lnTo>
                  <a:lnTo>
                    <a:pt x="27" y="309"/>
                  </a:lnTo>
                  <a:lnTo>
                    <a:pt x="29" y="313"/>
                  </a:lnTo>
                  <a:lnTo>
                    <a:pt x="32" y="317"/>
                  </a:lnTo>
                  <a:lnTo>
                    <a:pt x="44" y="320"/>
                  </a:lnTo>
                  <a:lnTo>
                    <a:pt x="53" y="324"/>
                  </a:lnTo>
                  <a:lnTo>
                    <a:pt x="58" y="323"/>
                  </a:lnTo>
                  <a:lnTo>
                    <a:pt x="61" y="324"/>
                  </a:lnTo>
                  <a:lnTo>
                    <a:pt x="70" y="320"/>
                  </a:lnTo>
                  <a:lnTo>
                    <a:pt x="82" y="320"/>
                  </a:lnTo>
                  <a:lnTo>
                    <a:pt x="85" y="321"/>
                  </a:lnTo>
                  <a:lnTo>
                    <a:pt x="94" y="329"/>
                  </a:lnTo>
                  <a:lnTo>
                    <a:pt x="94" y="324"/>
                  </a:lnTo>
                  <a:lnTo>
                    <a:pt x="90" y="320"/>
                  </a:lnTo>
                  <a:lnTo>
                    <a:pt x="94" y="319"/>
                  </a:lnTo>
                  <a:lnTo>
                    <a:pt x="97" y="324"/>
                  </a:lnTo>
                  <a:lnTo>
                    <a:pt x="102" y="331"/>
                  </a:lnTo>
                  <a:lnTo>
                    <a:pt x="106" y="323"/>
                  </a:lnTo>
                  <a:lnTo>
                    <a:pt x="110" y="320"/>
                  </a:lnTo>
                  <a:lnTo>
                    <a:pt x="114" y="317"/>
                  </a:lnTo>
                  <a:lnTo>
                    <a:pt x="119" y="314"/>
                  </a:lnTo>
                  <a:lnTo>
                    <a:pt x="122" y="311"/>
                  </a:lnTo>
                  <a:lnTo>
                    <a:pt x="127" y="313"/>
                  </a:lnTo>
                  <a:lnTo>
                    <a:pt x="131" y="309"/>
                  </a:lnTo>
                  <a:lnTo>
                    <a:pt x="133" y="306"/>
                  </a:lnTo>
                  <a:lnTo>
                    <a:pt x="137" y="305"/>
                  </a:lnTo>
                  <a:lnTo>
                    <a:pt x="134" y="308"/>
                  </a:lnTo>
                  <a:lnTo>
                    <a:pt x="139" y="311"/>
                  </a:lnTo>
                  <a:lnTo>
                    <a:pt x="140" y="315"/>
                  </a:lnTo>
                  <a:lnTo>
                    <a:pt x="140" y="319"/>
                  </a:lnTo>
                  <a:lnTo>
                    <a:pt x="137" y="324"/>
                  </a:lnTo>
                  <a:lnTo>
                    <a:pt x="133" y="326"/>
                  </a:lnTo>
                  <a:lnTo>
                    <a:pt x="130" y="324"/>
                  </a:lnTo>
                  <a:lnTo>
                    <a:pt x="128" y="325"/>
                  </a:lnTo>
                  <a:lnTo>
                    <a:pt x="127" y="330"/>
                  </a:lnTo>
                  <a:lnTo>
                    <a:pt x="132" y="331"/>
                  </a:lnTo>
                  <a:lnTo>
                    <a:pt x="137" y="338"/>
                  </a:lnTo>
                  <a:lnTo>
                    <a:pt x="138" y="347"/>
                  </a:lnTo>
                  <a:lnTo>
                    <a:pt x="142" y="359"/>
                  </a:lnTo>
                  <a:lnTo>
                    <a:pt x="140" y="363"/>
                  </a:lnTo>
                  <a:lnTo>
                    <a:pt x="133" y="372"/>
                  </a:lnTo>
                  <a:lnTo>
                    <a:pt x="130" y="374"/>
                  </a:lnTo>
                  <a:lnTo>
                    <a:pt x="121" y="374"/>
                  </a:lnTo>
                  <a:lnTo>
                    <a:pt x="118" y="375"/>
                  </a:lnTo>
                  <a:lnTo>
                    <a:pt x="114" y="373"/>
                  </a:lnTo>
                  <a:lnTo>
                    <a:pt x="109" y="373"/>
                  </a:lnTo>
                  <a:lnTo>
                    <a:pt x="106" y="377"/>
                  </a:lnTo>
                  <a:lnTo>
                    <a:pt x="101" y="385"/>
                  </a:lnTo>
                  <a:lnTo>
                    <a:pt x="92" y="392"/>
                  </a:lnTo>
                  <a:lnTo>
                    <a:pt x="88" y="393"/>
                  </a:lnTo>
                  <a:lnTo>
                    <a:pt x="84" y="391"/>
                  </a:lnTo>
                  <a:lnTo>
                    <a:pt x="80" y="392"/>
                  </a:lnTo>
                  <a:lnTo>
                    <a:pt x="77" y="396"/>
                  </a:lnTo>
                  <a:lnTo>
                    <a:pt x="79" y="389"/>
                  </a:lnTo>
                  <a:lnTo>
                    <a:pt x="78" y="385"/>
                  </a:lnTo>
                  <a:lnTo>
                    <a:pt x="71" y="383"/>
                  </a:lnTo>
                  <a:lnTo>
                    <a:pt x="66" y="383"/>
                  </a:lnTo>
                  <a:lnTo>
                    <a:pt x="62" y="386"/>
                  </a:lnTo>
                  <a:lnTo>
                    <a:pt x="61" y="390"/>
                  </a:lnTo>
                  <a:lnTo>
                    <a:pt x="65" y="393"/>
                  </a:lnTo>
                  <a:lnTo>
                    <a:pt x="60" y="392"/>
                  </a:lnTo>
                  <a:lnTo>
                    <a:pt x="55" y="395"/>
                  </a:lnTo>
                  <a:lnTo>
                    <a:pt x="54" y="399"/>
                  </a:lnTo>
                  <a:lnTo>
                    <a:pt x="55" y="403"/>
                  </a:lnTo>
                  <a:lnTo>
                    <a:pt x="53" y="406"/>
                  </a:lnTo>
                  <a:lnTo>
                    <a:pt x="56" y="409"/>
                  </a:lnTo>
                  <a:lnTo>
                    <a:pt x="61" y="406"/>
                  </a:lnTo>
                  <a:lnTo>
                    <a:pt x="56" y="412"/>
                  </a:lnTo>
                  <a:lnTo>
                    <a:pt x="53" y="414"/>
                  </a:lnTo>
                  <a:lnTo>
                    <a:pt x="54" y="418"/>
                  </a:lnTo>
                  <a:lnTo>
                    <a:pt x="53" y="416"/>
                  </a:lnTo>
                  <a:lnTo>
                    <a:pt x="48" y="415"/>
                  </a:lnTo>
                  <a:lnTo>
                    <a:pt x="44" y="419"/>
                  </a:lnTo>
                  <a:lnTo>
                    <a:pt x="32" y="434"/>
                  </a:lnTo>
                  <a:lnTo>
                    <a:pt x="30" y="438"/>
                  </a:lnTo>
                  <a:lnTo>
                    <a:pt x="31" y="443"/>
                  </a:lnTo>
                  <a:lnTo>
                    <a:pt x="30" y="446"/>
                  </a:lnTo>
                  <a:lnTo>
                    <a:pt x="23" y="448"/>
                  </a:lnTo>
                  <a:lnTo>
                    <a:pt x="24" y="451"/>
                  </a:lnTo>
                  <a:lnTo>
                    <a:pt x="29" y="455"/>
                  </a:lnTo>
                  <a:lnTo>
                    <a:pt x="24" y="455"/>
                  </a:lnTo>
                  <a:lnTo>
                    <a:pt x="20" y="454"/>
                  </a:lnTo>
                  <a:lnTo>
                    <a:pt x="19" y="457"/>
                  </a:lnTo>
                  <a:lnTo>
                    <a:pt x="20" y="462"/>
                  </a:lnTo>
                  <a:lnTo>
                    <a:pt x="24" y="460"/>
                  </a:lnTo>
                  <a:lnTo>
                    <a:pt x="29" y="463"/>
                  </a:lnTo>
                  <a:lnTo>
                    <a:pt x="25" y="468"/>
                  </a:lnTo>
                  <a:lnTo>
                    <a:pt x="26" y="472"/>
                  </a:lnTo>
                  <a:lnTo>
                    <a:pt x="30" y="475"/>
                  </a:lnTo>
                  <a:lnTo>
                    <a:pt x="30" y="479"/>
                  </a:lnTo>
                  <a:lnTo>
                    <a:pt x="32" y="484"/>
                  </a:lnTo>
                  <a:lnTo>
                    <a:pt x="36" y="481"/>
                  </a:lnTo>
                  <a:lnTo>
                    <a:pt x="36" y="476"/>
                  </a:lnTo>
                  <a:lnTo>
                    <a:pt x="41" y="468"/>
                  </a:lnTo>
                  <a:lnTo>
                    <a:pt x="49" y="463"/>
                  </a:lnTo>
                  <a:lnTo>
                    <a:pt x="52" y="458"/>
                  </a:lnTo>
                  <a:lnTo>
                    <a:pt x="52" y="461"/>
                  </a:lnTo>
                  <a:lnTo>
                    <a:pt x="48" y="464"/>
                  </a:lnTo>
                  <a:lnTo>
                    <a:pt x="39" y="472"/>
                  </a:lnTo>
                  <a:lnTo>
                    <a:pt x="38" y="475"/>
                  </a:lnTo>
                  <a:lnTo>
                    <a:pt x="38" y="480"/>
                  </a:lnTo>
                  <a:lnTo>
                    <a:pt x="42" y="479"/>
                  </a:lnTo>
                  <a:lnTo>
                    <a:pt x="41" y="482"/>
                  </a:lnTo>
                  <a:lnTo>
                    <a:pt x="48" y="484"/>
                  </a:lnTo>
                  <a:lnTo>
                    <a:pt x="44" y="486"/>
                  </a:lnTo>
                  <a:lnTo>
                    <a:pt x="41" y="487"/>
                  </a:lnTo>
                  <a:lnTo>
                    <a:pt x="43" y="492"/>
                  </a:lnTo>
                  <a:lnTo>
                    <a:pt x="47" y="491"/>
                  </a:lnTo>
                  <a:lnTo>
                    <a:pt x="52" y="492"/>
                  </a:lnTo>
                  <a:lnTo>
                    <a:pt x="55" y="496"/>
                  </a:lnTo>
                  <a:lnTo>
                    <a:pt x="64" y="496"/>
                  </a:lnTo>
                  <a:lnTo>
                    <a:pt x="67" y="496"/>
                  </a:lnTo>
                  <a:lnTo>
                    <a:pt x="72" y="492"/>
                  </a:lnTo>
                  <a:lnTo>
                    <a:pt x="74" y="496"/>
                  </a:lnTo>
                  <a:lnTo>
                    <a:pt x="71" y="497"/>
                  </a:lnTo>
                  <a:lnTo>
                    <a:pt x="74" y="498"/>
                  </a:lnTo>
                  <a:lnTo>
                    <a:pt x="78" y="503"/>
                  </a:lnTo>
                  <a:lnTo>
                    <a:pt x="77" y="506"/>
                  </a:lnTo>
                  <a:lnTo>
                    <a:pt x="72" y="509"/>
                  </a:lnTo>
                  <a:lnTo>
                    <a:pt x="70" y="508"/>
                  </a:lnTo>
                  <a:lnTo>
                    <a:pt x="70" y="504"/>
                  </a:lnTo>
                  <a:lnTo>
                    <a:pt x="66" y="499"/>
                  </a:lnTo>
                  <a:lnTo>
                    <a:pt x="62" y="504"/>
                  </a:lnTo>
                  <a:lnTo>
                    <a:pt x="59" y="505"/>
                  </a:lnTo>
                  <a:lnTo>
                    <a:pt x="55" y="509"/>
                  </a:lnTo>
                  <a:lnTo>
                    <a:pt x="60" y="503"/>
                  </a:lnTo>
                  <a:lnTo>
                    <a:pt x="59" y="499"/>
                  </a:lnTo>
                  <a:lnTo>
                    <a:pt x="54" y="497"/>
                  </a:lnTo>
                  <a:lnTo>
                    <a:pt x="50" y="497"/>
                  </a:lnTo>
                  <a:lnTo>
                    <a:pt x="50" y="492"/>
                  </a:lnTo>
                  <a:lnTo>
                    <a:pt x="45" y="496"/>
                  </a:lnTo>
                  <a:lnTo>
                    <a:pt x="42" y="499"/>
                  </a:lnTo>
                  <a:lnTo>
                    <a:pt x="39" y="503"/>
                  </a:lnTo>
                  <a:lnTo>
                    <a:pt x="36" y="506"/>
                  </a:lnTo>
                  <a:lnTo>
                    <a:pt x="32" y="510"/>
                  </a:lnTo>
                  <a:lnTo>
                    <a:pt x="41" y="513"/>
                  </a:lnTo>
                  <a:lnTo>
                    <a:pt x="39" y="516"/>
                  </a:lnTo>
                  <a:lnTo>
                    <a:pt x="43" y="520"/>
                  </a:lnTo>
                  <a:lnTo>
                    <a:pt x="47" y="522"/>
                  </a:lnTo>
                  <a:lnTo>
                    <a:pt x="49" y="521"/>
                  </a:lnTo>
                  <a:lnTo>
                    <a:pt x="49" y="523"/>
                  </a:lnTo>
                  <a:lnTo>
                    <a:pt x="53" y="528"/>
                  </a:lnTo>
                  <a:lnTo>
                    <a:pt x="53" y="529"/>
                  </a:lnTo>
                  <a:lnTo>
                    <a:pt x="56" y="534"/>
                  </a:lnTo>
                  <a:lnTo>
                    <a:pt x="61" y="537"/>
                  </a:lnTo>
                  <a:lnTo>
                    <a:pt x="59" y="540"/>
                  </a:lnTo>
                  <a:lnTo>
                    <a:pt x="60" y="545"/>
                  </a:lnTo>
                  <a:lnTo>
                    <a:pt x="68" y="546"/>
                  </a:lnTo>
                  <a:lnTo>
                    <a:pt x="77" y="546"/>
                  </a:lnTo>
                  <a:lnTo>
                    <a:pt x="84" y="544"/>
                  </a:lnTo>
                  <a:lnTo>
                    <a:pt x="89" y="541"/>
                  </a:lnTo>
                  <a:lnTo>
                    <a:pt x="92" y="538"/>
                  </a:lnTo>
                  <a:lnTo>
                    <a:pt x="94" y="539"/>
                  </a:lnTo>
                  <a:lnTo>
                    <a:pt x="98" y="538"/>
                  </a:lnTo>
                  <a:lnTo>
                    <a:pt x="98" y="537"/>
                  </a:lnTo>
                  <a:lnTo>
                    <a:pt x="100" y="529"/>
                  </a:lnTo>
                  <a:lnTo>
                    <a:pt x="95" y="527"/>
                  </a:lnTo>
                  <a:lnTo>
                    <a:pt x="97" y="523"/>
                  </a:lnTo>
                  <a:lnTo>
                    <a:pt x="101" y="520"/>
                  </a:lnTo>
                  <a:lnTo>
                    <a:pt x="104" y="513"/>
                  </a:lnTo>
                  <a:lnTo>
                    <a:pt x="108" y="508"/>
                  </a:lnTo>
                  <a:lnTo>
                    <a:pt x="107" y="504"/>
                  </a:lnTo>
                  <a:lnTo>
                    <a:pt x="110" y="508"/>
                  </a:lnTo>
                  <a:lnTo>
                    <a:pt x="114" y="505"/>
                  </a:lnTo>
                  <a:lnTo>
                    <a:pt x="112" y="509"/>
                  </a:lnTo>
                  <a:lnTo>
                    <a:pt x="107" y="510"/>
                  </a:lnTo>
                  <a:lnTo>
                    <a:pt x="106" y="514"/>
                  </a:lnTo>
                  <a:lnTo>
                    <a:pt x="102" y="522"/>
                  </a:lnTo>
                  <a:lnTo>
                    <a:pt x="101" y="527"/>
                  </a:lnTo>
                  <a:lnTo>
                    <a:pt x="106" y="531"/>
                  </a:lnTo>
                  <a:lnTo>
                    <a:pt x="104" y="535"/>
                  </a:lnTo>
                  <a:lnTo>
                    <a:pt x="106" y="539"/>
                  </a:lnTo>
                  <a:lnTo>
                    <a:pt x="108" y="541"/>
                  </a:lnTo>
                  <a:lnTo>
                    <a:pt x="108" y="545"/>
                  </a:lnTo>
                  <a:lnTo>
                    <a:pt x="115" y="562"/>
                  </a:lnTo>
                  <a:lnTo>
                    <a:pt x="108" y="574"/>
                  </a:lnTo>
                  <a:lnTo>
                    <a:pt x="109" y="577"/>
                  </a:lnTo>
                  <a:lnTo>
                    <a:pt x="116" y="585"/>
                  </a:lnTo>
                  <a:lnTo>
                    <a:pt x="113" y="586"/>
                  </a:lnTo>
                  <a:lnTo>
                    <a:pt x="114" y="594"/>
                  </a:lnTo>
                  <a:lnTo>
                    <a:pt x="113" y="599"/>
                  </a:lnTo>
                  <a:lnTo>
                    <a:pt x="112" y="603"/>
                  </a:lnTo>
                  <a:lnTo>
                    <a:pt x="107" y="604"/>
                  </a:lnTo>
                  <a:lnTo>
                    <a:pt x="112" y="604"/>
                  </a:lnTo>
                  <a:lnTo>
                    <a:pt x="115" y="607"/>
                  </a:lnTo>
                  <a:lnTo>
                    <a:pt x="124" y="600"/>
                  </a:lnTo>
                  <a:lnTo>
                    <a:pt x="126" y="597"/>
                  </a:lnTo>
                  <a:lnTo>
                    <a:pt x="130" y="595"/>
                  </a:lnTo>
                  <a:lnTo>
                    <a:pt x="134" y="593"/>
                  </a:lnTo>
                  <a:lnTo>
                    <a:pt x="138" y="592"/>
                  </a:lnTo>
                  <a:lnTo>
                    <a:pt x="146" y="585"/>
                  </a:lnTo>
                  <a:lnTo>
                    <a:pt x="150" y="587"/>
                  </a:lnTo>
                  <a:lnTo>
                    <a:pt x="152" y="591"/>
                  </a:lnTo>
                  <a:lnTo>
                    <a:pt x="157" y="593"/>
                  </a:lnTo>
                  <a:lnTo>
                    <a:pt x="158" y="597"/>
                  </a:lnTo>
                  <a:lnTo>
                    <a:pt x="162" y="594"/>
                  </a:lnTo>
                  <a:lnTo>
                    <a:pt x="167" y="591"/>
                  </a:lnTo>
                  <a:lnTo>
                    <a:pt x="167" y="594"/>
                  </a:lnTo>
                  <a:lnTo>
                    <a:pt x="172" y="598"/>
                  </a:lnTo>
                  <a:lnTo>
                    <a:pt x="180" y="613"/>
                  </a:lnTo>
                  <a:lnTo>
                    <a:pt x="181" y="615"/>
                  </a:lnTo>
                  <a:lnTo>
                    <a:pt x="186" y="615"/>
                  </a:lnTo>
                  <a:lnTo>
                    <a:pt x="188" y="611"/>
                  </a:lnTo>
                  <a:lnTo>
                    <a:pt x="186" y="606"/>
                  </a:lnTo>
                  <a:lnTo>
                    <a:pt x="184" y="600"/>
                  </a:lnTo>
                  <a:lnTo>
                    <a:pt x="186" y="597"/>
                  </a:lnTo>
                  <a:lnTo>
                    <a:pt x="186" y="588"/>
                  </a:lnTo>
                  <a:lnTo>
                    <a:pt x="190" y="591"/>
                  </a:lnTo>
                  <a:lnTo>
                    <a:pt x="193" y="582"/>
                  </a:lnTo>
                  <a:lnTo>
                    <a:pt x="192" y="579"/>
                  </a:lnTo>
                  <a:lnTo>
                    <a:pt x="196" y="583"/>
                  </a:lnTo>
                  <a:lnTo>
                    <a:pt x="204" y="586"/>
                  </a:lnTo>
                  <a:lnTo>
                    <a:pt x="205" y="591"/>
                  </a:lnTo>
                  <a:lnTo>
                    <a:pt x="204" y="591"/>
                  </a:lnTo>
                  <a:lnTo>
                    <a:pt x="202" y="586"/>
                  </a:lnTo>
                  <a:lnTo>
                    <a:pt x="198" y="586"/>
                  </a:lnTo>
                  <a:lnTo>
                    <a:pt x="195" y="588"/>
                  </a:lnTo>
                  <a:lnTo>
                    <a:pt x="192" y="597"/>
                  </a:lnTo>
                  <a:lnTo>
                    <a:pt x="197" y="598"/>
                  </a:lnTo>
                  <a:lnTo>
                    <a:pt x="198" y="603"/>
                  </a:lnTo>
                  <a:lnTo>
                    <a:pt x="199" y="604"/>
                  </a:lnTo>
                  <a:lnTo>
                    <a:pt x="204" y="604"/>
                  </a:lnTo>
                  <a:lnTo>
                    <a:pt x="211" y="599"/>
                  </a:lnTo>
                  <a:lnTo>
                    <a:pt x="225" y="593"/>
                  </a:lnTo>
                  <a:lnTo>
                    <a:pt x="228" y="589"/>
                  </a:lnTo>
                  <a:lnTo>
                    <a:pt x="231" y="586"/>
                  </a:lnTo>
                  <a:lnTo>
                    <a:pt x="233" y="582"/>
                  </a:lnTo>
                  <a:lnTo>
                    <a:pt x="233" y="586"/>
                  </a:lnTo>
                  <a:lnTo>
                    <a:pt x="231" y="589"/>
                  </a:lnTo>
                  <a:lnTo>
                    <a:pt x="231" y="593"/>
                  </a:lnTo>
                  <a:lnTo>
                    <a:pt x="232" y="598"/>
                  </a:lnTo>
                  <a:lnTo>
                    <a:pt x="225" y="603"/>
                  </a:lnTo>
                  <a:lnTo>
                    <a:pt x="222" y="606"/>
                  </a:lnTo>
                  <a:lnTo>
                    <a:pt x="219" y="611"/>
                  </a:lnTo>
                  <a:lnTo>
                    <a:pt x="217" y="615"/>
                  </a:lnTo>
                  <a:lnTo>
                    <a:pt x="217" y="619"/>
                  </a:lnTo>
                  <a:lnTo>
                    <a:pt x="220" y="623"/>
                  </a:lnTo>
                  <a:lnTo>
                    <a:pt x="223" y="623"/>
                  </a:lnTo>
                  <a:lnTo>
                    <a:pt x="228" y="626"/>
                  </a:lnTo>
                  <a:lnTo>
                    <a:pt x="225" y="624"/>
                  </a:lnTo>
                  <a:lnTo>
                    <a:pt x="221" y="626"/>
                  </a:lnTo>
                  <a:lnTo>
                    <a:pt x="216" y="629"/>
                  </a:lnTo>
                  <a:lnTo>
                    <a:pt x="216" y="641"/>
                  </a:lnTo>
                  <a:lnTo>
                    <a:pt x="215" y="650"/>
                  </a:lnTo>
                  <a:lnTo>
                    <a:pt x="217" y="653"/>
                  </a:lnTo>
                  <a:lnTo>
                    <a:pt x="219" y="658"/>
                  </a:lnTo>
                  <a:lnTo>
                    <a:pt x="223" y="654"/>
                  </a:lnTo>
                  <a:lnTo>
                    <a:pt x="221" y="658"/>
                  </a:lnTo>
                  <a:lnTo>
                    <a:pt x="216" y="658"/>
                  </a:lnTo>
                  <a:lnTo>
                    <a:pt x="215" y="654"/>
                  </a:lnTo>
                  <a:lnTo>
                    <a:pt x="211" y="657"/>
                  </a:lnTo>
                  <a:lnTo>
                    <a:pt x="199" y="668"/>
                  </a:lnTo>
                  <a:lnTo>
                    <a:pt x="196" y="671"/>
                  </a:lnTo>
                  <a:lnTo>
                    <a:pt x="191" y="680"/>
                  </a:lnTo>
                  <a:lnTo>
                    <a:pt x="191" y="683"/>
                  </a:lnTo>
                  <a:lnTo>
                    <a:pt x="191" y="688"/>
                  </a:lnTo>
                  <a:lnTo>
                    <a:pt x="188" y="692"/>
                  </a:lnTo>
                  <a:lnTo>
                    <a:pt x="184" y="688"/>
                  </a:lnTo>
                  <a:lnTo>
                    <a:pt x="180" y="692"/>
                  </a:lnTo>
                  <a:lnTo>
                    <a:pt x="178" y="696"/>
                  </a:lnTo>
                  <a:lnTo>
                    <a:pt x="169" y="699"/>
                  </a:lnTo>
                  <a:lnTo>
                    <a:pt x="161" y="704"/>
                  </a:lnTo>
                  <a:lnTo>
                    <a:pt x="157" y="708"/>
                  </a:lnTo>
                  <a:lnTo>
                    <a:pt x="155" y="710"/>
                  </a:lnTo>
                  <a:lnTo>
                    <a:pt x="146" y="717"/>
                  </a:lnTo>
                  <a:lnTo>
                    <a:pt x="145" y="722"/>
                  </a:lnTo>
                  <a:lnTo>
                    <a:pt x="143" y="730"/>
                  </a:lnTo>
                  <a:lnTo>
                    <a:pt x="145" y="734"/>
                  </a:lnTo>
                  <a:lnTo>
                    <a:pt x="149" y="736"/>
                  </a:lnTo>
                  <a:lnTo>
                    <a:pt x="149" y="740"/>
                  </a:lnTo>
                  <a:lnTo>
                    <a:pt x="145" y="739"/>
                  </a:lnTo>
                  <a:lnTo>
                    <a:pt x="140" y="736"/>
                  </a:lnTo>
                  <a:lnTo>
                    <a:pt x="137" y="737"/>
                  </a:lnTo>
                  <a:lnTo>
                    <a:pt x="138" y="741"/>
                  </a:lnTo>
                  <a:lnTo>
                    <a:pt x="133" y="739"/>
                  </a:lnTo>
                  <a:lnTo>
                    <a:pt x="130" y="735"/>
                  </a:lnTo>
                  <a:lnTo>
                    <a:pt x="131" y="731"/>
                  </a:lnTo>
                  <a:lnTo>
                    <a:pt x="127" y="731"/>
                  </a:lnTo>
                  <a:lnTo>
                    <a:pt x="124" y="730"/>
                  </a:lnTo>
                  <a:lnTo>
                    <a:pt x="110" y="734"/>
                  </a:lnTo>
                  <a:lnTo>
                    <a:pt x="98" y="742"/>
                  </a:lnTo>
                  <a:lnTo>
                    <a:pt x="91" y="751"/>
                  </a:lnTo>
                  <a:lnTo>
                    <a:pt x="90" y="754"/>
                  </a:lnTo>
                  <a:lnTo>
                    <a:pt x="88" y="759"/>
                  </a:lnTo>
                  <a:lnTo>
                    <a:pt x="79" y="761"/>
                  </a:lnTo>
                  <a:lnTo>
                    <a:pt x="79" y="766"/>
                  </a:lnTo>
                  <a:lnTo>
                    <a:pt x="74" y="765"/>
                  </a:lnTo>
                  <a:lnTo>
                    <a:pt x="71" y="766"/>
                  </a:lnTo>
                  <a:lnTo>
                    <a:pt x="68" y="771"/>
                  </a:lnTo>
                  <a:lnTo>
                    <a:pt x="68" y="775"/>
                  </a:lnTo>
                  <a:lnTo>
                    <a:pt x="67" y="779"/>
                  </a:lnTo>
                  <a:lnTo>
                    <a:pt x="67" y="783"/>
                  </a:lnTo>
                  <a:lnTo>
                    <a:pt x="71" y="781"/>
                  </a:lnTo>
                  <a:lnTo>
                    <a:pt x="74" y="776"/>
                  </a:lnTo>
                  <a:lnTo>
                    <a:pt x="71" y="773"/>
                  </a:lnTo>
                  <a:lnTo>
                    <a:pt x="71" y="769"/>
                  </a:lnTo>
                  <a:lnTo>
                    <a:pt x="76" y="770"/>
                  </a:lnTo>
                  <a:lnTo>
                    <a:pt x="78" y="773"/>
                  </a:lnTo>
                  <a:lnTo>
                    <a:pt x="79" y="778"/>
                  </a:lnTo>
                  <a:lnTo>
                    <a:pt x="88" y="776"/>
                  </a:lnTo>
                  <a:lnTo>
                    <a:pt x="85" y="771"/>
                  </a:lnTo>
                  <a:lnTo>
                    <a:pt x="86" y="767"/>
                  </a:lnTo>
                  <a:lnTo>
                    <a:pt x="84" y="763"/>
                  </a:lnTo>
                  <a:lnTo>
                    <a:pt x="89" y="761"/>
                  </a:lnTo>
                  <a:lnTo>
                    <a:pt x="90" y="770"/>
                  </a:lnTo>
                  <a:lnTo>
                    <a:pt x="91" y="773"/>
                  </a:lnTo>
                  <a:lnTo>
                    <a:pt x="96" y="775"/>
                  </a:lnTo>
                  <a:lnTo>
                    <a:pt x="100" y="771"/>
                  </a:lnTo>
                  <a:lnTo>
                    <a:pt x="104" y="769"/>
                  </a:lnTo>
                  <a:lnTo>
                    <a:pt x="103" y="764"/>
                  </a:lnTo>
                  <a:lnTo>
                    <a:pt x="107" y="763"/>
                  </a:lnTo>
                  <a:lnTo>
                    <a:pt x="110" y="758"/>
                  </a:lnTo>
                  <a:lnTo>
                    <a:pt x="113" y="751"/>
                  </a:lnTo>
                  <a:lnTo>
                    <a:pt x="116" y="746"/>
                  </a:lnTo>
                  <a:lnTo>
                    <a:pt x="120" y="747"/>
                  </a:lnTo>
                  <a:lnTo>
                    <a:pt x="124" y="751"/>
                  </a:lnTo>
                  <a:lnTo>
                    <a:pt x="119" y="751"/>
                  </a:lnTo>
                  <a:lnTo>
                    <a:pt x="118" y="754"/>
                  </a:lnTo>
                  <a:lnTo>
                    <a:pt x="119" y="759"/>
                  </a:lnTo>
                  <a:lnTo>
                    <a:pt x="124" y="759"/>
                  </a:lnTo>
                  <a:lnTo>
                    <a:pt x="127" y="758"/>
                  </a:lnTo>
                  <a:lnTo>
                    <a:pt x="131" y="753"/>
                  </a:lnTo>
                  <a:lnTo>
                    <a:pt x="134" y="754"/>
                  </a:lnTo>
                  <a:lnTo>
                    <a:pt x="139" y="754"/>
                  </a:lnTo>
                  <a:lnTo>
                    <a:pt x="137" y="751"/>
                  </a:lnTo>
                  <a:lnTo>
                    <a:pt x="142" y="749"/>
                  </a:lnTo>
                  <a:lnTo>
                    <a:pt x="143" y="754"/>
                  </a:lnTo>
                  <a:lnTo>
                    <a:pt x="148" y="746"/>
                  </a:lnTo>
                  <a:lnTo>
                    <a:pt x="151" y="746"/>
                  </a:lnTo>
                  <a:lnTo>
                    <a:pt x="155" y="743"/>
                  </a:lnTo>
                  <a:lnTo>
                    <a:pt x="157" y="739"/>
                  </a:lnTo>
                  <a:lnTo>
                    <a:pt x="162" y="736"/>
                  </a:lnTo>
                  <a:lnTo>
                    <a:pt x="167" y="737"/>
                  </a:lnTo>
                  <a:lnTo>
                    <a:pt x="166" y="741"/>
                  </a:lnTo>
                  <a:lnTo>
                    <a:pt x="166" y="746"/>
                  </a:lnTo>
                  <a:lnTo>
                    <a:pt x="164" y="749"/>
                  </a:lnTo>
                  <a:lnTo>
                    <a:pt x="169" y="746"/>
                  </a:lnTo>
                  <a:lnTo>
                    <a:pt x="172" y="737"/>
                  </a:lnTo>
                  <a:lnTo>
                    <a:pt x="179" y="734"/>
                  </a:lnTo>
                  <a:lnTo>
                    <a:pt x="182" y="734"/>
                  </a:lnTo>
                  <a:lnTo>
                    <a:pt x="186" y="730"/>
                  </a:lnTo>
                  <a:lnTo>
                    <a:pt x="190" y="728"/>
                  </a:lnTo>
                  <a:lnTo>
                    <a:pt x="192" y="723"/>
                  </a:lnTo>
                  <a:lnTo>
                    <a:pt x="196" y="720"/>
                  </a:lnTo>
                  <a:lnTo>
                    <a:pt x="195" y="725"/>
                  </a:lnTo>
                  <a:lnTo>
                    <a:pt x="196" y="729"/>
                  </a:lnTo>
                  <a:lnTo>
                    <a:pt x="198" y="729"/>
                  </a:lnTo>
                  <a:lnTo>
                    <a:pt x="199" y="720"/>
                  </a:lnTo>
                  <a:lnTo>
                    <a:pt x="203" y="719"/>
                  </a:lnTo>
                  <a:lnTo>
                    <a:pt x="199" y="718"/>
                  </a:lnTo>
                  <a:lnTo>
                    <a:pt x="202" y="714"/>
                  </a:lnTo>
                  <a:lnTo>
                    <a:pt x="197" y="712"/>
                  </a:lnTo>
                  <a:lnTo>
                    <a:pt x="193" y="714"/>
                  </a:lnTo>
                  <a:lnTo>
                    <a:pt x="199" y="706"/>
                  </a:lnTo>
                  <a:lnTo>
                    <a:pt x="204" y="707"/>
                  </a:lnTo>
                  <a:lnTo>
                    <a:pt x="208" y="705"/>
                  </a:lnTo>
                  <a:lnTo>
                    <a:pt x="213" y="706"/>
                  </a:lnTo>
                  <a:lnTo>
                    <a:pt x="213" y="702"/>
                  </a:lnTo>
                  <a:lnTo>
                    <a:pt x="209" y="700"/>
                  </a:lnTo>
                  <a:lnTo>
                    <a:pt x="213" y="696"/>
                  </a:lnTo>
                  <a:lnTo>
                    <a:pt x="217" y="699"/>
                  </a:lnTo>
                  <a:lnTo>
                    <a:pt x="221" y="696"/>
                  </a:lnTo>
                  <a:lnTo>
                    <a:pt x="223" y="692"/>
                  </a:lnTo>
                  <a:lnTo>
                    <a:pt x="222" y="688"/>
                  </a:lnTo>
                  <a:lnTo>
                    <a:pt x="227" y="689"/>
                  </a:lnTo>
                  <a:lnTo>
                    <a:pt x="231" y="688"/>
                  </a:lnTo>
                  <a:lnTo>
                    <a:pt x="229" y="687"/>
                  </a:lnTo>
                  <a:lnTo>
                    <a:pt x="233" y="686"/>
                  </a:lnTo>
                  <a:lnTo>
                    <a:pt x="235" y="681"/>
                  </a:lnTo>
                  <a:lnTo>
                    <a:pt x="239" y="684"/>
                  </a:lnTo>
                  <a:lnTo>
                    <a:pt x="250" y="672"/>
                  </a:lnTo>
                  <a:lnTo>
                    <a:pt x="247" y="669"/>
                  </a:lnTo>
                  <a:lnTo>
                    <a:pt x="250" y="664"/>
                  </a:lnTo>
                  <a:lnTo>
                    <a:pt x="245" y="664"/>
                  </a:lnTo>
                  <a:lnTo>
                    <a:pt x="253" y="657"/>
                  </a:lnTo>
                  <a:lnTo>
                    <a:pt x="257" y="658"/>
                  </a:lnTo>
                  <a:lnTo>
                    <a:pt x="256" y="653"/>
                  </a:lnTo>
                  <a:lnTo>
                    <a:pt x="261" y="652"/>
                  </a:lnTo>
                  <a:lnTo>
                    <a:pt x="264" y="652"/>
                  </a:lnTo>
                  <a:lnTo>
                    <a:pt x="264" y="648"/>
                  </a:lnTo>
                  <a:lnTo>
                    <a:pt x="267" y="645"/>
                  </a:lnTo>
                  <a:lnTo>
                    <a:pt x="267" y="641"/>
                  </a:lnTo>
                  <a:lnTo>
                    <a:pt x="271" y="642"/>
                  </a:lnTo>
                  <a:lnTo>
                    <a:pt x="275" y="642"/>
                  </a:lnTo>
                  <a:lnTo>
                    <a:pt x="275" y="638"/>
                  </a:lnTo>
                  <a:lnTo>
                    <a:pt x="279" y="636"/>
                  </a:lnTo>
                  <a:lnTo>
                    <a:pt x="280" y="632"/>
                  </a:lnTo>
                  <a:lnTo>
                    <a:pt x="283" y="628"/>
                  </a:lnTo>
                  <a:lnTo>
                    <a:pt x="288" y="627"/>
                  </a:lnTo>
                  <a:lnTo>
                    <a:pt x="292" y="628"/>
                  </a:lnTo>
                  <a:lnTo>
                    <a:pt x="292" y="623"/>
                  </a:lnTo>
                  <a:lnTo>
                    <a:pt x="295" y="623"/>
                  </a:lnTo>
                  <a:lnTo>
                    <a:pt x="300" y="621"/>
                  </a:lnTo>
                  <a:lnTo>
                    <a:pt x="301" y="617"/>
                  </a:lnTo>
                  <a:lnTo>
                    <a:pt x="300" y="613"/>
                  </a:lnTo>
                  <a:lnTo>
                    <a:pt x="297" y="615"/>
                  </a:lnTo>
                  <a:lnTo>
                    <a:pt x="300" y="611"/>
                  </a:lnTo>
                  <a:lnTo>
                    <a:pt x="304" y="609"/>
                  </a:lnTo>
                  <a:lnTo>
                    <a:pt x="301" y="605"/>
                  </a:lnTo>
                  <a:lnTo>
                    <a:pt x="305" y="603"/>
                  </a:lnTo>
                  <a:lnTo>
                    <a:pt x="307" y="598"/>
                  </a:lnTo>
                  <a:lnTo>
                    <a:pt x="311" y="598"/>
                  </a:lnTo>
                  <a:lnTo>
                    <a:pt x="315" y="593"/>
                  </a:lnTo>
                  <a:lnTo>
                    <a:pt x="321" y="586"/>
                  </a:lnTo>
                  <a:lnTo>
                    <a:pt x="317" y="581"/>
                  </a:lnTo>
                  <a:lnTo>
                    <a:pt x="313" y="580"/>
                  </a:lnTo>
                  <a:lnTo>
                    <a:pt x="309" y="576"/>
                  </a:lnTo>
                  <a:lnTo>
                    <a:pt x="305" y="577"/>
                  </a:lnTo>
                  <a:lnTo>
                    <a:pt x="300" y="577"/>
                  </a:lnTo>
                  <a:lnTo>
                    <a:pt x="297" y="579"/>
                  </a:lnTo>
                  <a:lnTo>
                    <a:pt x="295" y="575"/>
                  </a:lnTo>
                  <a:lnTo>
                    <a:pt x="298" y="571"/>
                  </a:lnTo>
                  <a:lnTo>
                    <a:pt x="298" y="567"/>
                  </a:lnTo>
                  <a:lnTo>
                    <a:pt x="298" y="563"/>
                  </a:lnTo>
                  <a:lnTo>
                    <a:pt x="306" y="558"/>
                  </a:lnTo>
                  <a:lnTo>
                    <a:pt x="305" y="553"/>
                  </a:lnTo>
                  <a:lnTo>
                    <a:pt x="306" y="550"/>
                  </a:lnTo>
                  <a:lnTo>
                    <a:pt x="310" y="550"/>
                  </a:lnTo>
                  <a:lnTo>
                    <a:pt x="313" y="545"/>
                  </a:lnTo>
                  <a:lnTo>
                    <a:pt x="315" y="550"/>
                  </a:lnTo>
                  <a:lnTo>
                    <a:pt x="318" y="547"/>
                  </a:lnTo>
                  <a:lnTo>
                    <a:pt x="322" y="543"/>
                  </a:lnTo>
                  <a:lnTo>
                    <a:pt x="319" y="539"/>
                  </a:lnTo>
                  <a:lnTo>
                    <a:pt x="316" y="538"/>
                  </a:lnTo>
                  <a:lnTo>
                    <a:pt x="319" y="537"/>
                  </a:lnTo>
                  <a:lnTo>
                    <a:pt x="324" y="537"/>
                  </a:lnTo>
                  <a:lnTo>
                    <a:pt x="328" y="534"/>
                  </a:lnTo>
                  <a:lnTo>
                    <a:pt x="330" y="526"/>
                  </a:lnTo>
                  <a:lnTo>
                    <a:pt x="327" y="522"/>
                  </a:lnTo>
                  <a:lnTo>
                    <a:pt x="322" y="520"/>
                  </a:lnTo>
                  <a:lnTo>
                    <a:pt x="318" y="517"/>
                  </a:lnTo>
                  <a:lnTo>
                    <a:pt x="322" y="516"/>
                  </a:lnTo>
                  <a:lnTo>
                    <a:pt x="325" y="519"/>
                  </a:lnTo>
                  <a:lnTo>
                    <a:pt x="330" y="519"/>
                  </a:lnTo>
                  <a:lnTo>
                    <a:pt x="336" y="511"/>
                  </a:lnTo>
                  <a:lnTo>
                    <a:pt x="334" y="506"/>
                  </a:lnTo>
                  <a:lnTo>
                    <a:pt x="335" y="503"/>
                  </a:lnTo>
                  <a:lnTo>
                    <a:pt x="341" y="494"/>
                  </a:lnTo>
                  <a:lnTo>
                    <a:pt x="346" y="491"/>
                  </a:lnTo>
                  <a:lnTo>
                    <a:pt x="344" y="487"/>
                  </a:lnTo>
                  <a:lnTo>
                    <a:pt x="346" y="484"/>
                  </a:lnTo>
                  <a:lnTo>
                    <a:pt x="350" y="479"/>
                  </a:lnTo>
                  <a:lnTo>
                    <a:pt x="354" y="478"/>
                  </a:lnTo>
                  <a:lnTo>
                    <a:pt x="358" y="474"/>
                  </a:lnTo>
                  <a:lnTo>
                    <a:pt x="360" y="469"/>
                  </a:lnTo>
                  <a:lnTo>
                    <a:pt x="369" y="463"/>
                  </a:lnTo>
                  <a:lnTo>
                    <a:pt x="369" y="460"/>
                  </a:lnTo>
                  <a:lnTo>
                    <a:pt x="369" y="460"/>
                  </a:lnTo>
                  <a:lnTo>
                    <a:pt x="370" y="464"/>
                  </a:lnTo>
                  <a:lnTo>
                    <a:pt x="374" y="464"/>
                  </a:lnTo>
                  <a:lnTo>
                    <a:pt x="378" y="463"/>
                  </a:lnTo>
                  <a:lnTo>
                    <a:pt x="382" y="463"/>
                  </a:lnTo>
                  <a:lnTo>
                    <a:pt x="384" y="456"/>
                  </a:lnTo>
                  <a:lnTo>
                    <a:pt x="387" y="452"/>
                  </a:lnTo>
                  <a:lnTo>
                    <a:pt x="390" y="450"/>
                  </a:lnTo>
                  <a:lnTo>
                    <a:pt x="395" y="450"/>
                  </a:lnTo>
                  <a:lnTo>
                    <a:pt x="390" y="454"/>
                  </a:lnTo>
                  <a:lnTo>
                    <a:pt x="384" y="462"/>
                  </a:lnTo>
                  <a:lnTo>
                    <a:pt x="382" y="466"/>
                  </a:lnTo>
                  <a:lnTo>
                    <a:pt x="383" y="469"/>
                  </a:lnTo>
                  <a:lnTo>
                    <a:pt x="392" y="474"/>
                  </a:lnTo>
                  <a:lnTo>
                    <a:pt x="400" y="475"/>
                  </a:lnTo>
                  <a:lnTo>
                    <a:pt x="405" y="478"/>
                  </a:lnTo>
                  <a:lnTo>
                    <a:pt x="392" y="476"/>
                  </a:lnTo>
                  <a:lnTo>
                    <a:pt x="388" y="475"/>
                  </a:lnTo>
                  <a:lnTo>
                    <a:pt x="384" y="479"/>
                  </a:lnTo>
                  <a:lnTo>
                    <a:pt x="381" y="479"/>
                  </a:lnTo>
                  <a:lnTo>
                    <a:pt x="372" y="475"/>
                  </a:lnTo>
                  <a:lnTo>
                    <a:pt x="369" y="479"/>
                  </a:lnTo>
                  <a:lnTo>
                    <a:pt x="362" y="487"/>
                  </a:lnTo>
                  <a:lnTo>
                    <a:pt x="353" y="492"/>
                  </a:lnTo>
                  <a:lnTo>
                    <a:pt x="358" y="500"/>
                  </a:lnTo>
                  <a:lnTo>
                    <a:pt x="358" y="509"/>
                  </a:lnTo>
                  <a:lnTo>
                    <a:pt x="357" y="511"/>
                  </a:lnTo>
                  <a:lnTo>
                    <a:pt x="357" y="515"/>
                  </a:lnTo>
                  <a:lnTo>
                    <a:pt x="352" y="523"/>
                  </a:lnTo>
                  <a:lnTo>
                    <a:pt x="351" y="528"/>
                  </a:lnTo>
                  <a:lnTo>
                    <a:pt x="348" y="538"/>
                  </a:lnTo>
                  <a:lnTo>
                    <a:pt x="352" y="543"/>
                  </a:lnTo>
                  <a:lnTo>
                    <a:pt x="356" y="544"/>
                  </a:lnTo>
                  <a:lnTo>
                    <a:pt x="360" y="543"/>
                  </a:lnTo>
                  <a:lnTo>
                    <a:pt x="364" y="538"/>
                  </a:lnTo>
                  <a:lnTo>
                    <a:pt x="369" y="537"/>
                  </a:lnTo>
                  <a:lnTo>
                    <a:pt x="364" y="545"/>
                  </a:lnTo>
                  <a:lnTo>
                    <a:pt x="360" y="549"/>
                  </a:lnTo>
                  <a:lnTo>
                    <a:pt x="363" y="552"/>
                  </a:lnTo>
                  <a:lnTo>
                    <a:pt x="358" y="552"/>
                  </a:lnTo>
                  <a:lnTo>
                    <a:pt x="354" y="553"/>
                  </a:lnTo>
                  <a:lnTo>
                    <a:pt x="350" y="557"/>
                  </a:lnTo>
                  <a:lnTo>
                    <a:pt x="348" y="561"/>
                  </a:lnTo>
                  <a:lnTo>
                    <a:pt x="351" y="564"/>
                  </a:lnTo>
                  <a:lnTo>
                    <a:pt x="356" y="567"/>
                  </a:lnTo>
                  <a:lnTo>
                    <a:pt x="359" y="567"/>
                  </a:lnTo>
                  <a:lnTo>
                    <a:pt x="362" y="562"/>
                  </a:lnTo>
                  <a:lnTo>
                    <a:pt x="366" y="563"/>
                  </a:lnTo>
                  <a:lnTo>
                    <a:pt x="370" y="562"/>
                  </a:lnTo>
                  <a:lnTo>
                    <a:pt x="366" y="558"/>
                  </a:lnTo>
                  <a:lnTo>
                    <a:pt x="375" y="561"/>
                  </a:lnTo>
                  <a:lnTo>
                    <a:pt x="375" y="556"/>
                  </a:lnTo>
                  <a:lnTo>
                    <a:pt x="381" y="549"/>
                  </a:lnTo>
                  <a:lnTo>
                    <a:pt x="380" y="544"/>
                  </a:lnTo>
                  <a:lnTo>
                    <a:pt x="384" y="546"/>
                  </a:lnTo>
                  <a:lnTo>
                    <a:pt x="387" y="538"/>
                  </a:lnTo>
                  <a:lnTo>
                    <a:pt x="387" y="541"/>
                  </a:lnTo>
                  <a:lnTo>
                    <a:pt x="388" y="546"/>
                  </a:lnTo>
                  <a:lnTo>
                    <a:pt x="389" y="541"/>
                  </a:lnTo>
                  <a:lnTo>
                    <a:pt x="393" y="539"/>
                  </a:lnTo>
                  <a:lnTo>
                    <a:pt x="394" y="538"/>
                  </a:lnTo>
                  <a:lnTo>
                    <a:pt x="392" y="532"/>
                  </a:lnTo>
                  <a:lnTo>
                    <a:pt x="395" y="533"/>
                  </a:lnTo>
                  <a:lnTo>
                    <a:pt x="399" y="537"/>
                  </a:lnTo>
                  <a:lnTo>
                    <a:pt x="398" y="532"/>
                  </a:lnTo>
                  <a:lnTo>
                    <a:pt x="398" y="528"/>
                  </a:lnTo>
                  <a:lnTo>
                    <a:pt x="399" y="525"/>
                  </a:lnTo>
                  <a:lnTo>
                    <a:pt x="400" y="528"/>
                  </a:lnTo>
                  <a:lnTo>
                    <a:pt x="402" y="532"/>
                  </a:lnTo>
                  <a:lnTo>
                    <a:pt x="401" y="528"/>
                  </a:lnTo>
                  <a:lnTo>
                    <a:pt x="402" y="525"/>
                  </a:lnTo>
                  <a:lnTo>
                    <a:pt x="405" y="520"/>
                  </a:lnTo>
                  <a:lnTo>
                    <a:pt x="405" y="515"/>
                  </a:lnTo>
                  <a:lnTo>
                    <a:pt x="408" y="523"/>
                  </a:lnTo>
                  <a:lnTo>
                    <a:pt x="410" y="519"/>
                  </a:lnTo>
                  <a:lnTo>
                    <a:pt x="412" y="519"/>
                  </a:lnTo>
                  <a:lnTo>
                    <a:pt x="423" y="521"/>
                  </a:lnTo>
                  <a:lnTo>
                    <a:pt x="425" y="516"/>
                  </a:lnTo>
                  <a:lnTo>
                    <a:pt x="428" y="516"/>
                  </a:lnTo>
                  <a:lnTo>
                    <a:pt x="428" y="511"/>
                  </a:lnTo>
                  <a:lnTo>
                    <a:pt x="431" y="508"/>
                  </a:lnTo>
                  <a:lnTo>
                    <a:pt x="430" y="503"/>
                  </a:lnTo>
                  <a:lnTo>
                    <a:pt x="426" y="504"/>
                  </a:lnTo>
                  <a:lnTo>
                    <a:pt x="429" y="499"/>
                  </a:lnTo>
                  <a:lnTo>
                    <a:pt x="430" y="496"/>
                  </a:lnTo>
                  <a:lnTo>
                    <a:pt x="434" y="493"/>
                  </a:lnTo>
                  <a:lnTo>
                    <a:pt x="434" y="490"/>
                  </a:lnTo>
                  <a:lnTo>
                    <a:pt x="429" y="488"/>
                  </a:lnTo>
                  <a:lnTo>
                    <a:pt x="426" y="492"/>
                  </a:lnTo>
                  <a:lnTo>
                    <a:pt x="423" y="491"/>
                  </a:lnTo>
                  <a:lnTo>
                    <a:pt x="418" y="493"/>
                  </a:lnTo>
                  <a:lnTo>
                    <a:pt x="422" y="488"/>
                  </a:lnTo>
                  <a:lnTo>
                    <a:pt x="425" y="488"/>
                  </a:lnTo>
                  <a:lnTo>
                    <a:pt x="426" y="484"/>
                  </a:lnTo>
                  <a:lnTo>
                    <a:pt x="424" y="480"/>
                  </a:lnTo>
                  <a:lnTo>
                    <a:pt x="422" y="484"/>
                  </a:lnTo>
                  <a:lnTo>
                    <a:pt x="420" y="480"/>
                  </a:lnTo>
                  <a:lnTo>
                    <a:pt x="416" y="482"/>
                  </a:lnTo>
                  <a:lnTo>
                    <a:pt x="418" y="479"/>
                  </a:lnTo>
                  <a:lnTo>
                    <a:pt x="414" y="480"/>
                  </a:lnTo>
                  <a:lnTo>
                    <a:pt x="423" y="474"/>
                  </a:lnTo>
                  <a:lnTo>
                    <a:pt x="424" y="470"/>
                  </a:lnTo>
                  <a:lnTo>
                    <a:pt x="422" y="466"/>
                  </a:lnTo>
                  <a:lnTo>
                    <a:pt x="419" y="470"/>
                  </a:lnTo>
                  <a:lnTo>
                    <a:pt x="419" y="466"/>
                  </a:lnTo>
                  <a:lnTo>
                    <a:pt x="424" y="463"/>
                  </a:lnTo>
                  <a:lnTo>
                    <a:pt x="428" y="466"/>
                  </a:lnTo>
                  <a:lnTo>
                    <a:pt x="429" y="462"/>
                  </a:lnTo>
                  <a:lnTo>
                    <a:pt x="431" y="457"/>
                  </a:lnTo>
                  <a:lnTo>
                    <a:pt x="432" y="454"/>
                  </a:lnTo>
                  <a:lnTo>
                    <a:pt x="431" y="460"/>
                  </a:lnTo>
                  <a:lnTo>
                    <a:pt x="430" y="463"/>
                  </a:lnTo>
                  <a:lnTo>
                    <a:pt x="429" y="467"/>
                  </a:lnTo>
                  <a:lnTo>
                    <a:pt x="430" y="472"/>
                  </a:lnTo>
                  <a:lnTo>
                    <a:pt x="434" y="473"/>
                  </a:lnTo>
                  <a:lnTo>
                    <a:pt x="435" y="469"/>
                  </a:lnTo>
                  <a:lnTo>
                    <a:pt x="437" y="473"/>
                  </a:lnTo>
                  <a:lnTo>
                    <a:pt x="437" y="464"/>
                  </a:lnTo>
                  <a:lnTo>
                    <a:pt x="438" y="461"/>
                  </a:lnTo>
                  <a:lnTo>
                    <a:pt x="440" y="469"/>
                  </a:lnTo>
                  <a:lnTo>
                    <a:pt x="441" y="464"/>
                  </a:lnTo>
                  <a:lnTo>
                    <a:pt x="444" y="468"/>
                  </a:lnTo>
                  <a:lnTo>
                    <a:pt x="446" y="464"/>
                  </a:lnTo>
                  <a:lnTo>
                    <a:pt x="449" y="464"/>
                  </a:lnTo>
                  <a:lnTo>
                    <a:pt x="454" y="463"/>
                  </a:lnTo>
                  <a:lnTo>
                    <a:pt x="459" y="456"/>
                  </a:lnTo>
                  <a:lnTo>
                    <a:pt x="462" y="455"/>
                  </a:lnTo>
                  <a:lnTo>
                    <a:pt x="466" y="456"/>
                  </a:lnTo>
                  <a:lnTo>
                    <a:pt x="459" y="458"/>
                  </a:lnTo>
                  <a:lnTo>
                    <a:pt x="458" y="462"/>
                  </a:lnTo>
                  <a:lnTo>
                    <a:pt x="458" y="467"/>
                  </a:lnTo>
                  <a:lnTo>
                    <a:pt x="462" y="468"/>
                  </a:lnTo>
                  <a:lnTo>
                    <a:pt x="466" y="469"/>
                  </a:lnTo>
                  <a:lnTo>
                    <a:pt x="468" y="466"/>
                  </a:lnTo>
                  <a:lnTo>
                    <a:pt x="473" y="467"/>
                  </a:lnTo>
                  <a:lnTo>
                    <a:pt x="464" y="472"/>
                  </a:lnTo>
                  <a:lnTo>
                    <a:pt x="462" y="476"/>
                  </a:lnTo>
                  <a:lnTo>
                    <a:pt x="466" y="475"/>
                  </a:lnTo>
                  <a:lnTo>
                    <a:pt x="475" y="468"/>
                  </a:lnTo>
                  <a:lnTo>
                    <a:pt x="472" y="476"/>
                  </a:lnTo>
                  <a:lnTo>
                    <a:pt x="476" y="474"/>
                  </a:lnTo>
                  <a:lnTo>
                    <a:pt x="481" y="475"/>
                  </a:lnTo>
                  <a:lnTo>
                    <a:pt x="484" y="475"/>
                  </a:lnTo>
                  <a:lnTo>
                    <a:pt x="483" y="479"/>
                  </a:lnTo>
                  <a:lnTo>
                    <a:pt x="483" y="482"/>
                  </a:lnTo>
                  <a:lnTo>
                    <a:pt x="487" y="482"/>
                  </a:lnTo>
                  <a:lnTo>
                    <a:pt x="490" y="484"/>
                  </a:lnTo>
                  <a:lnTo>
                    <a:pt x="495" y="485"/>
                  </a:lnTo>
                  <a:lnTo>
                    <a:pt x="499" y="481"/>
                  </a:lnTo>
                  <a:lnTo>
                    <a:pt x="500" y="478"/>
                  </a:lnTo>
                  <a:lnTo>
                    <a:pt x="502" y="473"/>
                  </a:lnTo>
                  <a:lnTo>
                    <a:pt x="503" y="469"/>
                  </a:lnTo>
                  <a:lnTo>
                    <a:pt x="507" y="464"/>
                  </a:lnTo>
                  <a:lnTo>
                    <a:pt x="505" y="469"/>
                  </a:lnTo>
                  <a:lnTo>
                    <a:pt x="505" y="473"/>
                  </a:lnTo>
                  <a:lnTo>
                    <a:pt x="506" y="478"/>
                  </a:lnTo>
                  <a:lnTo>
                    <a:pt x="503" y="481"/>
                  </a:lnTo>
                  <a:lnTo>
                    <a:pt x="507" y="485"/>
                  </a:lnTo>
                  <a:lnTo>
                    <a:pt x="511" y="487"/>
                  </a:lnTo>
                  <a:lnTo>
                    <a:pt x="519" y="487"/>
                  </a:lnTo>
                  <a:lnTo>
                    <a:pt x="524" y="490"/>
                  </a:lnTo>
                  <a:lnTo>
                    <a:pt x="526" y="493"/>
                  </a:lnTo>
                  <a:lnTo>
                    <a:pt x="530" y="494"/>
                  </a:lnTo>
                  <a:lnTo>
                    <a:pt x="532" y="493"/>
                  </a:lnTo>
                  <a:lnTo>
                    <a:pt x="536" y="491"/>
                  </a:lnTo>
                  <a:lnTo>
                    <a:pt x="549" y="486"/>
                  </a:lnTo>
                  <a:lnTo>
                    <a:pt x="557" y="482"/>
                  </a:lnTo>
                  <a:lnTo>
                    <a:pt x="578" y="481"/>
                  </a:lnTo>
                  <a:lnTo>
                    <a:pt x="581" y="482"/>
                  </a:lnTo>
                  <a:lnTo>
                    <a:pt x="587" y="478"/>
                  </a:lnTo>
                  <a:lnTo>
                    <a:pt x="586" y="474"/>
                  </a:lnTo>
                  <a:lnTo>
                    <a:pt x="591" y="478"/>
                  </a:lnTo>
                  <a:lnTo>
                    <a:pt x="591" y="481"/>
                  </a:lnTo>
                  <a:lnTo>
                    <a:pt x="590" y="485"/>
                  </a:lnTo>
                  <a:lnTo>
                    <a:pt x="602" y="486"/>
                  </a:lnTo>
                  <a:lnTo>
                    <a:pt x="614" y="486"/>
                  </a:lnTo>
                  <a:lnTo>
                    <a:pt x="619" y="484"/>
                  </a:lnTo>
                  <a:lnTo>
                    <a:pt x="626" y="474"/>
                  </a:lnTo>
                  <a:lnTo>
                    <a:pt x="628" y="467"/>
                  </a:lnTo>
                  <a:lnTo>
                    <a:pt x="632" y="466"/>
                  </a:lnTo>
                  <a:lnTo>
                    <a:pt x="638" y="469"/>
                  </a:lnTo>
                  <a:lnTo>
                    <a:pt x="642" y="469"/>
                  </a:lnTo>
                  <a:lnTo>
                    <a:pt x="645" y="470"/>
                  </a:lnTo>
                  <a:lnTo>
                    <a:pt x="642" y="470"/>
                  </a:lnTo>
                  <a:lnTo>
                    <a:pt x="637" y="472"/>
                  </a:lnTo>
                  <a:lnTo>
                    <a:pt x="638" y="476"/>
                  </a:lnTo>
                  <a:lnTo>
                    <a:pt x="640" y="480"/>
                  </a:lnTo>
                  <a:lnTo>
                    <a:pt x="638" y="476"/>
                  </a:lnTo>
                  <a:lnTo>
                    <a:pt x="637" y="472"/>
                  </a:lnTo>
                  <a:lnTo>
                    <a:pt x="634" y="468"/>
                  </a:lnTo>
                  <a:lnTo>
                    <a:pt x="630" y="469"/>
                  </a:lnTo>
                  <a:lnTo>
                    <a:pt x="631" y="474"/>
                  </a:lnTo>
                  <a:lnTo>
                    <a:pt x="634" y="478"/>
                  </a:lnTo>
                  <a:lnTo>
                    <a:pt x="634" y="482"/>
                  </a:lnTo>
                  <a:lnTo>
                    <a:pt x="633" y="486"/>
                  </a:lnTo>
                  <a:lnTo>
                    <a:pt x="630" y="488"/>
                  </a:lnTo>
                  <a:lnTo>
                    <a:pt x="637" y="491"/>
                  </a:lnTo>
                  <a:lnTo>
                    <a:pt x="642" y="493"/>
                  </a:lnTo>
                  <a:lnTo>
                    <a:pt x="645" y="493"/>
                  </a:lnTo>
                  <a:lnTo>
                    <a:pt x="650" y="494"/>
                  </a:lnTo>
                  <a:lnTo>
                    <a:pt x="654" y="494"/>
                  </a:lnTo>
                  <a:lnTo>
                    <a:pt x="662" y="497"/>
                  </a:lnTo>
                  <a:lnTo>
                    <a:pt x="667" y="494"/>
                  </a:lnTo>
                  <a:lnTo>
                    <a:pt x="666" y="498"/>
                  </a:lnTo>
                  <a:lnTo>
                    <a:pt x="670" y="498"/>
                  </a:lnTo>
                  <a:lnTo>
                    <a:pt x="674" y="499"/>
                  </a:lnTo>
                  <a:lnTo>
                    <a:pt x="682" y="504"/>
                  </a:lnTo>
                  <a:lnTo>
                    <a:pt x="685" y="509"/>
                  </a:lnTo>
                  <a:lnTo>
                    <a:pt x="693" y="513"/>
                  </a:lnTo>
                  <a:lnTo>
                    <a:pt x="697" y="510"/>
                  </a:lnTo>
                  <a:lnTo>
                    <a:pt x="693" y="515"/>
                  </a:lnTo>
                  <a:lnTo>
                    <a:pt x="706" y="519"/>
                  </a:lnTo>
                  <a:lnTo>
                    <a:pt x="714" y="519"/>
                  </a:lnTo>
                  <a:lnTo>
                    <a:pt x="718" y="521"/>
                  </a:lnTo>
                  <a:lnTo>
                    <a:pt x="722" y="523"/>
                  </a:lnTo>
                  <a:lnTo>
                    <a:pt x="724" y="521"/>
                  </a:lnTo>
                  <a:lnTo>
                    <a:pt x="724" y="516"/>
                  </a:lnTo>
                  <a:lnTo>
                    <a:pt x="722" y="513"/>
                  </a:lnTo>
                  <a:lnTo>
                    <a:pt x="730" y="516"/>
                  </a:lnTo>
                  <a:lnTo>
                    <a:pt x="734" y="511"/>
                  </a:lnTo>
                  <a:lnTo>
                    <a:pt x="732" y="508"/>
                  </a:lnTo>
                  <a:lnTo>
                    <a:pt x="729" y="503"/>
                  </a:lnTo>
                  <a:lnTo>
                    <a:pt x="724" y="500"/>
                  </a:lnTo>
                  <a:lnTo>
                    <a:pt x="721" y="503"/>
                  </a:lnTo>
                  <a:lnTo>
                    <a:pt x="721" y="499"/>
                  </a:lnTo>
                  <a:lnTo>
                    <a:pt x="717" y="499"/>
                  </a:lnTo>
                  <a:lnTo>
                    <a:pt x="715" y="496"/>
                  </a:lnTo>
                  <a:lnTo>
                    <a:pt x="706" y="496"/>
                  </a:lnTo>
                  <a:lnTo>
                    <a:pt x="703" y="498"/>
                  </a:lnTo>
                  <a:lnTo>
                    <a:pt x="705" y="493"/>
                  </a:lnTo>
                  <a:lnTo>
                    <a:pt x="702" y="490"/>
                  </a:lnTo>
                  <a:lnTo>
                    <a:pt x="706" y="492"/>
                  </a:lnTo>
                  <a:lnTo>
                    <a:pt x="710" y="490"/>
                  </a:lnTo>
                  <a:lnTo>
                    <a:pt x="714" y="491"/>
                  </a:lnTo>
                  <a:lnTo>
                    <a:pt x="717" y="494"/>
                  </a:lnTo>
                  <a:lnTo>
                    <a:pt x="721" y="496"/>
                  </a:lnTo>
                  <a:lnTo>
                    <a:pt x="726" y="494"/>
                  </a:lnTo>
                  <a:lnTo>
                    <a:pt x="724" y="490"/>
                  </a:lnTo>
                  <a:lnTo>
                    <a:pt x="723" y="486"/>
                  </a:lnTo>
                  <a:lnTo>
                    <a:pt x="732" y="486"/>
                  </a:lnTo>
                  <a:lnTo>
                    <a:pt x="727" y="490"/>
                  </a:lnTo>
                  <a:lnTo>
                    <a:pt x="729" y="494"/>
                  </a:lnTo>
                  <a:lnTo>
                    <a:pt x="736" y="503"/>
                  </a:lnTo>
                  <a:lnTo>
                    <a:pt x="735" y="506"/>
                  </a:lnTo>
                  <a:lnTo>
                    <a:pt x="739" y="509"/>
                  </a:lnTo>
                  <a:lnTo>
                    <a:pt x="742" y="505"/>
                  </a:lnTo>
                  <a:lnTo>
                    <a:pt x="747" y="504"/>
                  </a:lnTo>
                  <a:lnTo>
                    <a:pt x="750" y="508"/>
                  </a:lnTo>
                  <a:lnTo>
                    <a:pt x="755" y="510"/>
                  </a:lnTo>
                  <a:lnTo>
                    <a:pt x="758" y="509"/>
                  </a:lnTo>
                  <a:lnTo>
                    <a:pt x="758" y="505"/>
                  </a:lnTo>
                  <a:lnTo>
                    <a:pt x="752" y="497"/>
                  </a:lnTo>
                  <a:lnTo>
                    <a:pt x="750" y="492"/>
                  </a:lnTo>
                  <a:lnTo>
                    <a:pt x="751" y="493"/>
                  </a:lnTo>
                  <a:lnTo>
                    <a:pt x="747" y="490"/>
                  </a:lnTo>
                  <a:lnTo>
                    <a:pt x="739" y="478"/>
                  </a:lnTo>
                  <a:lnTo>
                    <a:pt x="736" y="473"/>
                  </a:lnTo>
                  <a:lnTo>
                    <a:pt x="734" y="469"/>
                  </a:lnTo>
                  <a:lnTo>
                    <a:pt x="739" y="472"/>
                  </a:lnTo>
                  <a:lnTo>
                    <a:pt x="734" y="468"/>
                  </a:lnTo>
                  <a:lnTo>
                    <a:pt x="730" y="466"/>
                  </a:lnTo>
                  <a:lnTo>
                    <a:pt x="732" y="466"/>
                  </a:lnTo>
                  <a:lnTo>
                    <a:pt x="732" y="457"/>
                  </a:lnTo>
                  <a:lnTo>
                    <a:pt x="734" y="464"/>
                  </a:lnTo>
                  <a:lnTo>
                    <a:pt x="738" y="468"/>
                  </a:lnTo>
                  <a:lnTo>
                    <a:pt x="744" y="476"/>
                  </a:lnTo>
                  <a:lnTo>
                    <a:pt x="746" y="480"/>
                  </a:lnTo>
                  <a:lnTo>
                    <a:pt x="748" y="485"/>
                  </a:lnTo>
                  <a:lnTo>
                    <a:pt x="753" y="485"/>
                  </a:lnTo>
                  <a:lnTo>
                    <a:pt x="753" y="488"/>
                  </a:lnTo>
                  <a:lnTo>
                    <a:pt x="762" y="496"/>
                  </a:lnTo>
                  <a:lnTo>
                    <a:pt x="764" y="499"/>
                  </a:lnTo>
                  <a:lnTo>
                    <a:pt x="768" y="499"/>
                  </a:lnTo>
                  <a:lnTo>
                    <a:pt x="769" y="499"/>
                  </a:lnTo>
                  <a:lnTo>
                    <a:pt x="770" y="499"/>
                  </a:lnTo>
                  <a:lnTo>
                    <a:pt x="773" y="499"/>
                  </a:lnTo>
                  <a:lnTo>
                    <a:pt x="776" y="500"/>
                  </a:lnTo>
                  <a:lnTo>
                    <a:pt x="781" y="498"/>
                  </a:lnTo>
                  <a:lnTo>
                    <a:pt x="780" y="486"/>
                  </a:lnTo>
                  <a:lnTo>
                    <a:pt x="783" y="484"/>
                  </a:lnTo>
                  <a:lnTo>
                    <a:pt x="780" y="487"/>
                  </a:lnTo>
                  <a:lnTo>
                    <a:pt x="781" y="491"/>
                  </a:lnTo>
                  <a:lnTo>
                    <a:pt x="782" y="494"/>
                  </a:lnTo>
                  <a:lnTo>
                    <a:pt x="782" y="499"/>
                  </a:lnTo>
                  <a:lnTo>
                    <a:pt x="783" y="503"/>
                  </a:lnTo>
                  <a:lnTo>
                    <a:pt x="787" y="508"/>
                  </a:lnTo>
                  <a:lnTo>
                    <a:pt x="791" y="508"/>
                  </a:lnTo>
                  <a:lnTo>
                    <a:pt x="791" y="504"/>
                  </a:lnTo>
                  <a:lnTo>
                    <a:pt x="792" y="499"/>
                  </a:lnTo>
                  <a:lnTo>
                    <a:pt x="792" y="508"/>
                  </a:lnTo>
                  <a:lnTo>
                    <a:pt x="794" y="513"/>
                  </a:lnTo>
                  <a:lnTo>
                    <a:pt x="799" y="513"/>
                  </a:lnTo>
                  <a:lnTo>
                    <a:pt x="799" y="508"/>
                  </a:lnTo>
                  <a:lnTo>
                    <a:pt x="807" y="506"/>
                  </a:lnTo>
                  <a:lnTo>
                    <a:pt x="799" y="509"/>
                  </a:lnTo>
                  <a:lnTo>
                    <a:pt x="801" y="513"/>
                  </a:lnTo>
                  <a:lnTo>
                    <a:pt x="805" y="516"/>
                  </a:lnTo>
                  <a:lnTo>
                    <a:pt x="810" y="517"/>
                  </a:lnTo>
                  <a:lnTo>
                    <a:pt x="813" y="517"/>
                  </a:lnTo>
                  <a:lnTo>
                    <a:pt x="817" y="521"/>
                  </a:lnTo>
                  <a:lnTo>
                    <a:pt x="810" y="519"/>
                  </a:lnTo>
                  <a:lnTo>
                    <a:pt x="801" y="519"/>
                  </a:lnTo>
                  <a:lnTo>
                    <a:pt x="804" y="523"/>
                  </a:lnTo>
                  <a:lnTo>
                    <a:pt x="807" y="525"/>
                  </a:lnTo>
                  <a:lnTo>
                    <a:pt x="810" y="528"/>
                  </a:lnTo>
                  <a:lnTo>
                    <a:pt x="813" y="528"/>
                  </a:lnTo>
                  <a:lnTo>
                    <a:pt x="812" y="532"/>
                  </a:lnTo>
                  <a:lnTo>
                    <a:pt x="821" y="531"/>
                  </a:lnTo>
                  <a:lnTo>
                    <a:pt x="817" y="534"/>
                  </a:lnTo>
                  <a:lnTo>
                    <a:pt x="812" y="537"/>
                  </a:lnTo>
                  <a:lnTo>
                    <a:pt x="813" y="540"/>
                  </a:lnTo>
                  <a:lnTo>
                    <a:pt x="817" y="541"/>
                  </a:lnTo>
                  <a:lnTo>
                    <a:pt x="821" y="538"/>
                  </a:lnTo>
                  <a:lnTo>
                    <a:pt x="825" y="540"/>
                  </a:lnTo>
                  <a:lnTo>
                    <a:pt x="829" y="541"/>
                  </a:lnTo>
                  <a:lnTo>
                    <a:pt x="833" y="537"/>
                  </a:lnTo>
                  <a:lnTo>
                    <a:pt x="835" y="541"/>
                  </a:lnTo>
                  <a:lnTo>
                    <a:pt x="835" y="545"/>
                  </a:lnTo>
                  <a:lnTo>
                    <a:pt x="839" y="547"/>
                  </a:lnTo>
                  <a:lnTo>
                    <a:pt x="843" y="549"/>
                  </a:lnTo>
                  <a:lnTo>
                    <a:pt x="847" y="546"/>
                  </a:lnTo>
                  <a:lnTo>
                    <a:pt x="846" y="550"/>
                  </a:lnTo>
                  <a:lnTo>
                    <a:pt x="848" y="555"/>
                  </a:lnTo>
                  <a:lnTo>
                    <a:pt x="852" y="551"/>
                  </a:lnTo>
                  <a:lnTo>
                    <a:pt x="854" y="557"/>
                  </a:lnTo>
                  <a:lnTo>
                    <a:pt x="858" y="558"/>
                  </a:lnTo>
                  <a:lnTo>
                    <a:pt x="863" y="561"/>
                  </a:lnTo>
                  <a:lnTo>
                    <a:pt x="866" y="561"/>
                  </a:lnTo>
                  <a:lnTo>
                    <a:pt x="870" y="564"/>
                  </a:lnTo>
                  <a:lnTo>
                    <a:pt x="875" y="563"/>
                  </a:lnTo>
                  <a:lnTo>
                    <a:pt x="877" y="564"/>
                  </a:lnTo>
                  <a:lnTo>
                    <a:pt x="873" y="565"/>
                  </a:lnTo>
                  <a:lnTo>
                    <a:pt x="870" y="569"/>
                  </a:lnTo>
                  <a:lnTo>
                    <a:pt x="872" y="574"/>
                  </a:lnTo>
                  <a:lnTo>
                    <a:pt x="873" y="581"/>
                  </a:lnTo>
                  <a:lnTo>
                    <a:pt x="873" y="586"/>
                  </a:lnTo>
                  <a:lnTo>
                    <a:pt x="871" y="589"/>
                  </a:lnTo>
                  <a:lnTo>
                    <a:pt x="875" y="593"/>
                  </a:lnTo>
                  <a:lnTo>
                    <a:pt x="878" y="595"/>
                  </a:lnTo>
                  <a:lnTo>
                    <a:pt x="883" y="594"/>
                  </a:lnTo>
                  <a:lnTo>
                    <a:pt x="878" y="589"/>
                  </a:lnTo>
                  <a:lnTo>
                    <a:pt x="883" y="591"/>
                  </a:lnTo>
                  <a:lnTo>
                    <a:pt x="882" y="583"/>
                  </a:lnTo>
                  <a:lnTo>
                    <a:pt x="878" y="579"/>
                  </a:lnTo>
                  <a:lnTo>
                    <a:pt x="885" y="571"/>
                  </a:lnTo>
                  <a:lnTo>
                    <a:pt x="889" y="569"/>
                  </a:lnTo>
                  <a:lnTo>
                    <a:pt x="893" y="562"/>
                  </a:lnTo>
                  <a:lnTo>
                    <a:pt x="893" y="565"/>
                  </a:lnTo>
                  <a:lnTo>
                    <a:pt x="894" y="569"/>
                  </a:lnTo>
                  <a:lnTo>
                    <a:pt x="902" y="575"/>
                  </a:lnTo>
                  <a:lnTo>
                    <a:pt x="906" y="579"/>
                  </a:lnTo>
                  <a:lnTo>
                    <a:pt x="910" y="587"/>
                  </a:lnTo>
                  <a:lnTo>
                    <a:pt x="912" y="591"/>
                  </a:lnTo>
                  <a:lnTo>
                    <a:pt x="916" y="592"/>
                  </a:lnTo>
                  <a:lnTo>
                    <a:pt x="912" y="594"/>
                  </a:lnTo>
                  <a:lnTo>
                    <a:pt x="911" y="598"/>
                  </a:lnTo>
                  <a:lnTo>
                    <a:pt x="912" y="603"/>
                  </a:lnTo>
                  <a:lnTo>
                    <a:pt x="916" y="603"/>
                  </a:lnTo>
                  <a:lnTo>
                    <a:pt x="920" y="600"/>
                  </a:lnTo>
                  <a:lnTo>
                    <a:pt x="920" y="597"/>
                  </a:lnTo>
                  <a:lnTo>
                    <a:pt x="923" y="588"/>
                  </a:lnTo>
                  <a:lnTo>
                    <a:pt x="922" y="597"/>
                  </a:lnTo>
                  <a:lnTo>
                    <a:pt x="922" y="600"/>
                  </a:lnTo>
                  <a:lnTo>
                    <a:pt x="917" y="603"/>
                  </a:lnTo>
                  <a:lnTo>
                    <a:pt x="916" y="606"/>
                  </a:lnTo>
                  <a:lnTo>
                    <a:pt x="922" y="615"/>
                  </a:lnTo>
                  <a:lnTo>
                    <a:pt x="925" y="613"/>
                  </a:lnTo>
                  <a:lnTo>
                    <a:pt x="923" y="606"/>
                  </a:lnTo>
                  <a:lnTo>
                    <a:pt x="929" y="613"/>
                  </a:lnTo>
                  <a:lnTo>
                    <a:pt x="929" y="612"/>
                  </a:lnTo>
                  <a:lnTo>
                    <a:pt x="931" y="609"/>
                  </a:lnTo>
                  <a:lnTo>
                    <a:pt x="934" y="604"/>
                  </a:lnTo>
                  <a:lnTo>
                    <a:pt x="934" y="600"/>
                  </a:lnTo>
                  <a:lnTo>
                    <a:pt x="934" y="588"/>
                  </a:lnTo>
                  <a:lnTo>
                    <a:pt x="935" y="585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</p:grp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F9100E10-81AB-918A-7174-F0520F4AAC30}"/>
              </a:ext>
            </a:extLst>
          </p:cNvPr>
          <p:cNvCxnSpPr/>
          <p:nvPr/>
        </p:nvCxnSpPr>
        <p:spPr>
          <a:xfrm>
            <a:off x="8097369" y="2784154"/>
            <a:ext cx="90931" cy="92493"/>
          </a:xfrm>
          <a:prstGeom prst="line">
            <a:avLst/>
          </a:prstGeom>
          <a:noFill/>
          <a:ln w="9525" cap="flat" cmpd="sng" algn="ctr">
            <a:solidFill>
              <a:srgbClr val="595959"/>
            </a:solidFill>
            <a:prstDash val="solid"/>
          </a:ln>
          <a:effectLst/>
        </p:spPr>
      </p:cxnSp>
      <p:cxnSp>
        <p:nvCxnSpPr>
          <p:cNvPr id="136" name="Straight Connector 135"/>
          <p:cNvCxnSpPr>
            <a:stCxn id="28" idx="28"/>
            <a:endCxn id="211" idx="3"/>
          </p:cNvCxnSpPr>
          <p:nvPr/>
        </p:nvCxnSpPr>
        <p:spPr>
          <a:xfrm flipH="1" flipV="1">
            <a:off x="7706379" y="2027876"/>
            <a:ext cx="185946" cy="237429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71" name="Isosceles Triangle 70">
            <a:extLst>
              <a:ext uri="{FF2B5EF4-FFF2-40B4-BE49-F238E27FC236}">
                <a16:creationId xmlns:a16="http://schemas.microsoft.com/office/drawing/2014/main" id="{1D319A91-3CCC-5C79-5661-0789AAF57385}"/>
              </a:ext>
            </a:extLst>
          </p:cNvPr>
          <p:cNvSpPr>
            <a:spLocks noChangeAspect="1"/>
          </p:cNvSpPr>
          <p:nvPr/>
        </p:nvSpPr>
        <p:spPr>
          <a:xfrm>
            <a:off x="4249096" y="581334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 Training Program Implementation Progress </a:t>
            </a:r>
            <a:b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Train-the-Trainer (TtT) Sessions  </a:t>
            </a:r>
            <a:b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As of June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29, 2026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2" name="Straight Connector 131"/>
          <p:cNvCxnSpPr>
            <a:stCxn id="37" idx="48"/>
          </p:cNvCxnSpPr>
          <p:nvPr/>
        </p:nvCxnSpPr>
        <p:spPr>
          <a:xfrm>
            <a:off x="7732427" y="3550803"/>
            <a:ext cx="142387" cy="53785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33" name="Straight Connector 132"/>
          <p:cNvCxnSpPr>
            <a:stCxn id="48" idx="27"/>
          </p:cNvCxnSpPr>
          <p:nvPr/>
        </p:nvCxnSpPr>
        <p:spPr>
          <a:xfrm>
            <a:off x="8002728" y="2836998"/>
            <a:ext cx="74240" cy="121108"/>
          </a:xfrm>
          <a:prstGeom prst="line">
            <a:avLst/>
          </a:prstGeom>
          <a:noFill/>
          <a:ln w="9525" cap="flat" cmpd="sng" algn="ctr">
            <a:solidFill>
              <a:srgbClr val="595959"/>
            </a:solidFill>
            <a:prstDash val="solid"/>
          </a:ln>
          <a:effectLst/>
        </p:spPr>
      </p:cxnSp>
      <p:sp>
        <p:nvSpPr>
          <p:cNvPr id="134" name="TextBox 133"/>
          <p:cNvSpPr txBox="1"/>
          <p:nvPr/>
        </p:nvSpPr>
        <p:spPr>
          <a:xfrm>
            <a:off x="1065353" y="1648565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WA</a:t>
            </a:r>
          </a:p>
        </p:txBody>
      </p:sp>
      <p:cxnSp>
        <p:nvCxnSpPr>
          <p:cNvPr id="137" name="Straight Connector 136"/>
          <p:cNvCxnSpPr>
            <a:stCxn id="47" idx="4"/>
            <a:endCxn id="225" idx="1"/>
          </p:cNvCxnSpPr>
          <p:nvPr/>
        </p:nvCxnSpPr>
        <p:spPr>
          <a:xfrm>
            <a:off x="7718019" y="3422974"/>
            <a:ext cx="132618" cy="25723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39" name="Straight Connector 138"/>
          <p:cNvCxnSpPr>
            <a:stCxn id="28" idx="13"/>
            <a:endCxn id="212" idx="2"/>
          </p:cNvCxnSpPr>
          <p:nvPr/>
        </p:nvCxnSpPr>
        <p:spPr>
          <a:xfrm flipH="1" flipV="1">
            <a:off x="7850637" y="1958803"/>
            <a:ext cx="82857" cy="107718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40" name="Straight Connector 139"/>
          <p:cNvCxnSpPr>
            <a:cxnSpLocks noChangeAspect="1"/>
            <a:stCxn id="35" idx="19"/>
            <a:endCxn id="215" idx="1"/>
          </p:cNvCxnSpPr>
          <p:nvPr/>
        </p:nvCxnSpPr>
        <p:spPr>
          <a:xfrm flipV="1">
            <a:off x="8155221" y="2486053"/>
            <a:ext cx="120099" cy="124024"/>
          </a:xfrm>
          <a:prstGeom prst="line">
            <a:avLst/>
          </a:prstGeom>
          <a:noFill/>
          <a:ln w="9525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</p:cxnSp>
      <p:sp>
        <p:nvSpPr>
          <p:cNvPr id="142" name="Oval 141"/>
          <p:cNvSpPr>
            <a:spLocks noChangeAspect="1"/>
          </p:cNvSpPr>
          <p:nvPr/>
        </p:nvSpPr>
        <p:spPr>
          <a:xfrm>
            <a:off x="1506170" y="1762251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3" name="Oval 142"/>
          <p:cNvSpPr>
            <a:spLocks noChangeAspect="1"/>
          </p:cNvSpPr>
          <p:nvPr/>
        </p:nvSpPr>
        <p:spPr>
          <a:xfrm>
            <a:off x="902445" y="160766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2</a:t>
            </a:r>
          </a:p>
        </p:txBody>
      </p:sp>
      <p:sp>
        <p:nvSpPr>
          <p:cNvPr id="144" name="TextBox 143"/>
          <p:cNvSpPr txBox="1"/>
          <p:nvPr/>
        </p:nvSpPr>
        <p:spPr>
          <a:xfrm>
            <a:off x="865869" y="2303173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OR</a:t>
            </a:r>
          </a:p>
        </p:txBody>
      </p:sp>
      <p:sp>
        <p:nvSpPr>
          <p:cNvPr id="145" name="Oval 144"/>
          <p:cNvSpPr>
            <a:spLocks noChangeAspect="1"/>
          </p:cNvSpPr>
          <p:nvPr/>
        </p:nvSpPr>
        <p:spPr>
          <a:xfrm>
            <a:off x="676580" y="2118936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619075" y="3574932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CA</a:t>
            </a:r>
          </a:p>
        </p:txBody>
      </p:sp>
      <p:sp>
        <p:nvSpPr>
          <p:cNvPr id="147" name="TextBox 146"/>
          <p:cNvSpPr txBox="1"/>
          <p:nvPr/>
        </p:nvSpPr>
        <p:spPr>
          <a:xfrm>
            <a:off x="1182472" y="3249382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NV</a:t>
            </a:r>
          </a:p>
        </p:txBody>
      </p:sp>
      <p:sp>
        <p:nvSpPr>
          <p:cNvPr id="148" name="Oval 147"/>
          <p:cNvSpPr>
            <a:spLocks noChangeAspect="1"/>
          </p:cNvSpPr>
          <p:nvPr/>
        </p:nvSpPr>
        <p:spPr>
          <a:xfrm>
            <a:off x="873100" y="322462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9" name="TextBox 148"/>
          <p:cNvSpPr txBox="1"/>
          <p:nvPr/>
        </p:nvSpPr>
        <p:spPr>
          <a:xfrm>
            <a:off x="1739032" y="251088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ID</a:t>
            </a:r>
          </a:p>
        </p:txBody>
      </p:sp>
      <p:sp>
        <p:nvSpPr>
          <p:cNvPr id="150" name="TextBox 149"/>
          <p:cNvSpPr txBox="1"/>
          <p:nvPr/>
        </p:nvSpPr>
        <p:spPr>
          <a:xfrm>
            <a:off x="1984706" y="3445099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UT</a:t>
            </a:r>
          </a:p>
        </p:txBody>
      </p:sp>
      <p:sp>
        <p:nvSpPr>
          <p:cNvPr id="151" name="Oval 150"/>
          <p:cNvSpPr>
            <a:spLocks noChangeAspect="1"/>
          </p:cNvSpPr>
          <p:nvPr/>
        </p:nvSpPr>
        <p:spPr>
          <a:xfrm>
            <a:off x="1010260" y="455336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2" name="Oval 151"/>
          <p:cNvSpPr>
            <a:spLocks noChangeAspect="1"/>
          </p:cNvSpPr>
          <p:nvPr/>
        </p:nvSpPr>
        <p:spPr>
          <a:xfrm>
            <a:off x="701015" y="414057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3" name="Oval 152"/>
          <p:cNvSpPr>
            <a:spLocks noChangeAspect="1"/>
          </p:cNvSpPr>
          <p:nvPr/>
        </p:nvSpPr>
        <p:spPr>
          <a:xfrm>
            <a:off x="827488" y="4074569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4" name="Oval 153"/>
          <p:cNvSpPr>
            <a:spLocks noChangeAspect="1"/>
          </p:cNvSpPr>
          <p:nvPr/>
        </p:nvSpPr>
        <p:spPr>
          <a:xfrm>
            <a:off x="393734" y="371881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5" name="TextBox 154"/>
          <p:cNvSpPr txBox="1"/>
          <p:nvPr/>
        </p:nvSpPr>
        <p:spPr>
          <a:xfrm>
            <a:off x="2747620" y="4458443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NM</a:t>
            </a:r>
          </a:p>
        </p:txBody>
      </p:sp>
      <p:sp>
        <p:nvSpPr>
          <p:cNvPr id="156" name="TextBox 155"/>
          <p:cNvSpPr txBox="1"/>
          <p:nvPr/>
        </p:nvSpPr>
        <p:spPr>
          <a:xfrm>
            <a:off x="1836963" y="4318351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AZ</a:t>
            </a:r>
          </a:p>
        </p:txBody>
      </p:sp>
      <p:sp>
        <p:nvSpPr>
          <p:cNvPr id="157" name="Oval 156"/>
          <p:cNvSpPr>
            <a:spLocks noChangeAspect="1"/>
          </p:cNvSpPr>
          <p:nvPr/>
        </p:nvSpPr>
        <p:spPr>
          <a:xfrm>
            <a:off x="1802856" y="453808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8" name="TextBox 157"/>
          <p:cNvSpPr txBox="1"/>
          <p:nvPr/>
        </p:nvSpPr>
        <p:spPr>
          <a:xfrm>
            <a:off x="3768700" y="19622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ND</a:t>
            </a:r>
          </a:p>
        </p:txBody>
      </p:sp>
      <p:sp>
        <p:nvSpPr>
          <p:cNvPr id="159" name="TextBox 158"/>
          <p:cNvSpPr txBox="1"/>
          <p:nvPr/>
        </p:nvSpPr>
        <p:spPr>
          <a:xfrm>
            <a:off x="4527207" y="2202038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MN</a:t>
            </a:r>
          </a:p>
        </p:txBody>
      </p:sp>
      <p:sp>
        <p:nvSpPr>
          <p:cNvPr id="160" name="TextBox 159"/>
          <p:cNvSpPr txBox="1"/>
          <p:nvPr/>
        </p:nvSpPr>
        <p:spPr>
          <a:xfrm>
            <a:off x="4892637" y="3031220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IA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3800039" y="3131425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NE</a:t>
            </a:r>
          </a:p>
        </p:txBody>
      </p:sp>
      <p:sp>
        <p:nvSpPr>
          <p:cNvPr id="162" name="TextBox 161"/>
          <p:cNvSpPr txBox="1"/>
          <p:nvPr/>
        </p:nvSpPr>
        <p:spPr>
          <a:xfrm>
            <a:off x="2523385" y="1993369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MT</a:t>
            </a:r>
          </a:p>
        </p:txBody>
      </p:sp>
      <p:sp>
        <p:nvSpPr>
          <p:cNvPr id="163" name="Oval 162"/>
          <p:cNvSpPr>
            <a:spLocks noChangeAspect="1"/>
          </p:cNvSpPr>
          <p:nvPr/>
        </p:nvSpPr>
        <p:spPr>
          <a:xfrm>
            <a:off x="2168500" y="21146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rgbClr val="7F7F7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2701900" y="28004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WY</a:t>
            </a:r>
          </a:p>
        </p:txBody>
      </p:sp>
      <p:sp>
        <p:nvSpPr>
          <p:cNvPr id="165" name="Oval 164"/>
          <p:cNvSpPr>
            <a:spLocks noChangeAspect="1"/>
          </p:cNvSpPr>
          <p:nvPr/>
        </p:nvSpPr>
        <p:spPr>
          <a:xfrm>
            <a:off x="3133192" y="314418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6" name="Oval 165"/>
          <p:cNvSpPr>
            <a:spLocks noChangeAspect="1"/>
          </p:cNvSpPr>
          <p:nvPr/>
        </p:nvSpPr>
        <p:spPr>
          <a:xfrm>
            <a:off x="2538514" y="281620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7" name="TextBox 166"/>
          <p:cNvSpPr txBox="1"/>
          <p:nvPr/>
        </p:nvSpPr>
        <p:spPr>
          <a:xfrm>
            <a:off x="2886571" y="360132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CO</a:t>
            </a:r>
          </a:p>
        </p:txBody>
      </p:sp>
      <p:sp>
        <p:nvSpPr>
          <p:cNvPr id="169" name="TextBox 168"/>
          <p:cNvSpPr txBox="1"/>
          <p:nvPr/>
        </p:nvSpPr>
        <p:spPr>
          <a:xfrm>
            <a:off x="4005798" y="37148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KS</a:t>
            </a:r>
          </a:p>
        </p:txBody>
      </p:sp>
      <p:sp>
        <p:nvSpPr>
          <p:cNvPr id="170" name="Oval 169"/>
          <p:cNvSpPr>
            <a:spLocks noChangeAspect="1"/>
          </p:cNvSpPr>
          <p:nvPr/>
        </p:nvSpPr>
        <p:spPr>
          <a:xfrm>
            <a:off x="4400207" y="3652299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1" name="Oval 170"/>
          <p:cNvSpPr>
            <a:spLocks noChangeAspect="1"/>
          </p:cNvSpPr>
          <p:nvPr/>
        </p:nvSpPr>
        <p:spPr>
          <a:xfrm>
            <a:off x="4207644" y="392820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2" name="TextBox 171"/>
          <p:cNvSpPr txBox="1"/>
          <p:nvPr/>
        </p:nvSpPr>
        <p:spPr>
          <a:xfrm>
            <a:off x="4197292" y="4492024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OK</a:t>
            </a:r>
          </a:p>
        </p:txBody>
      </p:sp>
      <p:sp>
        <p:nvSpPr>
          <p:cNvPr id="173" name="Oval 172"/>
          <p:cNvSpPr>
            <a:spLocks noChangeAspect="1"/>
          </p:cNvSpPr>
          <p:nvPr/>
        </p:nvSpPr>
        <p:spPr>
          <a:xfrm>
            <a:off x="4200893" y="4367376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4" name="Oval 173"/>
          <p:cNvSpPr>
            <a:spLocks noChangeAspect="1"/>
          </p:cNvSpPr>
          <p:nvPr/>
        </p:nvSpPr>
        <p:spPr>
          <a:xfrm>
            <a:off x="4485001" y="421545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5" name="TextBox 174"/>
          <p:cNvSpPr txBox="1"/>
          <p:nvPr/>
        </p:nvSpPr>
        <p:spPr>
          <a:xfrm>
            <a:off x="3876264" y="5035299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TX</a:t>
            </a:r>
          </a:p>
        </p:txBody>
      </p:sp>
      <p:sp>
        <p:nvSpPr>
          <p:cNvPr id="176" name="Oval 175"/>
          <p:cNvSpPr>
            <a:spLocks noChangeAspect="1"/>
          </p:cNvSpPr>
          <p:nvPr/>
        </p:nvSpPr>
        <p:spPr>
          <a:xfrm>
            <a:off x="4075722" y="557392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7" name="TextBox 176"/>
          <p:cNvSpPr txBox="1"/>
          <p:nvPr/>
        </p:nvSpPr>
        <p:spPr>
          <a:xfrm>
            <a:off x="5218433" y="2441131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WI</a:t>
            </a:r>
          </a:p>
        </p:txBody>
      </p:sp>
      <p:sp>
        <p:nvSpPr>
          <p:cNvPr id="178" name="TextBox 177"/>
          <p:cNvSpPr txBox="1"/>
          <p:nvPr/>
        </p:nvSpPr>
        <p:spPr>
          <a:xfrm>
            <a:off x="5993041" y="2671471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MI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5413174" y="3366483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IL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4998162" y="4352496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AR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5465039" y="4733544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MS</a:t>
            </a:r>
          </a:p>
        </p:txBody>
      </p:sp>
      <p:sp>
        <p:nvSpPr>
          <p:cNvPr id="183" name="TextBox 182"/>
          <p:cNvSpPr txBox="1"/>
          <p:nvPr/>
        </p:nvSpPr>
        <p:spPr>
          <a:xfrm>
            <a:off x="6892900" y="444636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SC</a:t>
            </a:r>
          </a:p>
        </p:txBody>
      </p:sp>
      <p:sp>
        <p:nvSpPr>
          <p:cNvPr id="186" name="Oval 185"/>
          <p:cNvSpPr>
            <a:spLocks noChangeAspect="1"/>
          </p:cNvSpPr>
          <p:nvPr/>
        </p:nvSpPr>
        <p:spPr>
          <a:xfrm>
            <a:off x="4939402" y="400440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7" name="TextBox 186"/>
          <p:cNvSpPr txBox="1"/>
          <p:nvPr/>
        </p:nvSpPr>
        <p:spPr>
          <a:xfrm>
            <a:off x="4911700" y="37910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MO</a:t>
            </a:r>
          </a:p>
        </p:txBody>
      </p:sp>
      <p:sp>
        <p:nvSpPr>
          <p:cNvPr id="188" name="Oval 187"/>
          <p:cNvSpPr>
            <a:spLocks noChangeAspect="1"/>
          </p:cNvSpPr>
          <p:nvPr/>
        </p:nvSpPr>
        <p:spPr>
          <a:xfrm>
            <a:off x="5284508" y="3675216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9" name="Oval 188"/>
          <p:cNvSpPr>
            <a:spLocks noChangeAspect="1"/>
          </p:cNvSpPr>
          <p:nvPr/>
        </p:nvSpPr>
        <p:spPr>
          <a:xfrm>
            <a:off x="4680680" y="36386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4977232" y="5002660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LA</a:t>
            </a:r>
          </a:p>
        </p:txBody>
      </p:sp>
      <p:sp>
        <p:nvSpPr>
          <p:cNvPr id="191" name="TextBox 190"/>
          <p:cNvSpPr txBox="1"/>
          <p:nvPr/>
        </p:nvSpPr>
        <p:spPr>
          <a:xfrm>
            <a:off x="5856580" y="345576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IN</a:t>
            </a:r>
          </a:p>
        </p:txBody>
      </p:sp>
      <p:sp>
        <p:nvSpPr>
          <p:cNvPr id="193" name="Oval 192"/>
          <p:cNvSpPr>
            <a:spLocks noChangeAspect="1"/>
          </p:cNvSpPr>
          <p:nvPr/>
        </p:nvSpPr>
        <p:spPr>
          <a:xfrm>
            <a:off x="6328038" y="305756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4" name="Oval 193"/>
          <p:cNvSpPr>
            <a:spLocks noChangeAspect="1"/>
          </p:cNvSpPr>
          <p:nvPr/>
        </p:nvSpPr>
        <p:spPr>
          <a:xfrm>
            <a:off x="6607627" y="3054961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5" name="Oval 194"/>
          <p:cNvSpPr>
            <a:spLocks noChangeAspect="1"/>
          </p:cNvSpPr>
          <p:nvPr/>
        </p:nvSpPr>
        <p:spPr>
          <a:xfrm>
            <a:off x="6434054" y="338711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6" name="Oval 195"/>
          <p:cNvSpPr>
            <a:spLocks noChangeAspect="1"/>
          </p:cNvSpPr>
          <p:nvPr/>
        </p:nvSpPr>
        <p:spPr>
          <a:xfrm>
            <a:off x="6223880" y="342427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7" name="TextBox 196"/>
          <p:cNvSpPr txBox="1"/>
          <p:nvPr/>
        </p:nvSpPr>
        <p:spPr>
          <a:xfrm>
            <a:off x="6990667" y="5591056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FL</a:t>
            </a:r>
          </a:p>
        </p:txBody>
      </p:sp>
      <p:sp>
        <p:nvSpPr>
          <p:cNvPr id="198" name="Oval 197"/>
          <p:cNvSpPr>
            <a:spLocks noChangeAspect="1"/>
          </p:cNvSpPr>
          <p:nvPr/>
        </p:nvSpPr>
        <p:spPr>
          <a:xfrm>
            <a:off x="6894171" y="50864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9" name="Oval 198"/>
          <p:cNvSpPr>
            <a:spLocks noChangeAspect="1"/>
          </p:cNvSpPr>
          <p:nvPr/>
        </p:nvSpPr>
        <p:spPr>
          <a:xfrm>
            <a:off x="7273900" y="580587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0" name="Oval 199"/>
          <p:cNvSpPr>
            <a:spLocks noChangeAspect="1"/>
          </p:cNvSpPr>
          <p:nvPr/>
        </p:nvSpPr>
        <p:spPr>
          <a:xfrm>
            <a:off x="7079272" y="546275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1" name="Oval 200"/>
          <p:cNvSpPr>
            <a:spLocks noChangeAspect="1"/>
          </p:cNvSpPr>
          <p:nvPr/>
        </p:nvSpPr>
        <p:spPr>
          <a:xfrm>
            <a:off x="6866444" y="5660716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5989421" y="4137489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TN</a:t>
            </a:r>
          </a:p>
        </p:txBody>
      </p:sp>
      <p:sp>
        <p:nvSpPr>
          <p:cNvPr id="204" name="Oval 203"/>
          <p:cNvSpPr>
            <a:spLocks noChangeAspect="1"/>
          </p:cNvSpPr>
          <p:nvPr/>
        </p:nvSpPr>
        <p:spPr>
          <a:xfrm>
            <a:off x="5896718" y="421025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05" name="Oval 204"/>
          <p:cNvSpPr>
            <a:spLocks noChangeAspect="1"/>
          </p:cNvSpPr>
          <p:nvPr/>
        </p:nvSpPr>
        <p:spPr>
          <a:xfrm>
            <a:off x="5465649" y="433352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6" name="Oval 205"/>
          <p:cNvSpPr>
            <a:spLocks noChangeAspect="1"/>
          </p:cNvSpPr>
          <p:nvPr/>
        </p:nvSpPr>
        <p:spPr>
          <a:xfrm>
            <a:off x="4210977" y="533290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7" name="Oval 206"/>
          <p:cNvSpPr>
            <a:spLocks noChangeAspect="1"/>
          </p:cNvSpPr>
          <p:nvPr/>
        </p:nvSpPr>
        <p:spPr>
          <a:xfrm>
            <a:off x="6217439" y="368741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8" name="TextBox 207"/>
          <p:cNvSpPr txBox="1"/>
          <p:nvPr/>
        </p:nvSpPr>
        <p:spPr>
          <a:xfrm>
            <a:off x="6069258" y="383676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KY</a:t>
            </a:r>
          </a:p>
        </p:txBody>
      </p:sp>
      <p:sp>
        <p:nvSpPr>
          <p:cNvPr id="209" name="TextBox 208"/>
          <p:cNvSpPr txBox="1"/>
          <p:nvPr/>
        </p:nvSpPr>
        <p:spPr>
          <a:xfrm>
            <a:off x="8097369" y="1798320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ME</a:t>
            </a:r>
          </a:p>
        </p:txBody>
      </p:sp>
      <p:sp>
        <p:nvSpPr>
          <p:cNvPr id="210" name="Oval 209"/>
          <p:cNvSpPr>
            <a:spLocks noChangeAspect="1"/>
          </p:cNvSpPr>
          <p:nvPr/>
        </p:nvSpPr>
        <p:spPr>
          <a:xfrm>
            <a:off x="8092542" y="225798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7477779" y="1936436"/>
            <a:ext cx="22860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VT</a:t>
            </a:r>
          </a:p>
        </p:txBody>
      </p:sp>
      <p:sp>
        <p:nvSpPr>
          <p:cNvPr id="212" name="TextBox 211"/>
          <p:cNvSpPr txBox="1"/>
          <p:nvPr/>
        </p:nvSpPr>
        <p:spPr>
          <a:xfrm>
            <a:off x="7713477" y="1775923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NH</a:t>
            </a:r>
          </a:p>
        </p:txBody>
      </p:sp>
      <p:sp>
        <p:nvSpPr>
          <p:cNvPr id="213" name="Oval 212"/>
          <p:cNvSpPr>
            <a:spLocks noChangeAspect="1"/>
          </p:cNvSpPr>
          <p:nvPr/>
        </p:nvSpPr>
        <p:spPr>
          <a:xfrm>
            <a:off x="7938800" y="241769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4" name="Oval 213"/>
          <p:cNvSpPr>
            <a:spLocks noChangeAspect="1"/>
          </p:cNvSpPr>
          <p:nvPr/>
        </p:nvSpPr>
        <p:spPr>
          <a:xfrm>
            <a:off x="7757008" y="223128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5" name="TextBox 214"/>
          <p:cNvSpPr txBox="1"/>
          <p:nvPr/>
        </p:nvSpPr>
        <p:spPr>
          <a:xfrm>
            <a:off x="8275320" y="2394613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MA</a:t>
            </a:r>
          </a:p>
        </p:txBody>
      </p:sp>
      <p:sp>
        <p:nvSpPr>
          <p:cNvPr id="216" name="Oval 215"/>
          <p:cNvSpPr>
            <a:spLocks noChangeAspect="1"/>
          </p:cNvSpPr>
          <p:nvPr/>
        </p:nvSpPr>
        <p:spPr>
          <a:xfrm>
            <a:off x="8013542" y="257712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7" name="TextBox 216"/>
          <p:cNvSpPr txBox="1"/>
          <p:nvPr/>
        </p:nvSpPr>
        <p:spPr>
          <a:xfrm>
            <a:off x="8175292" y="2794351"/>
            <a:ext cx="274320" cy="1828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RI</a:t>
            </a:r>
          </a:p>
        </p:txBody>
      </p:sp>
      <p:sp>
        <p:nvSpPr>
          <p:cNvPr id="218" name="Oval 217"/>
          <p:cNvSpPr>
            <a:spLocks noChangeAspect="1"/>
          </p:cNvSpPr>
          <p:nvPr/>
        </p:nvSpPr>
        <p:spPr>
          <a:xfrm>
            <a:off x="8031959" y="268919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9" name="TextBox 218"/>
          <p:cNvSpPr txBox="1"/>
          <p:nvPr/>
        </p:nvSpPr>
        <p:spPr>
          <a:xfrm>
            <a:off x="8000772" y="296107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CT</a:t>
            </a:r>
          </a:p>
        </p:txBody>
      </p:sp>
      <p:sp>
        <p:nvSpPr>
          <p:cNvPr id="220" name="TextBox 219"/>
          <p:cNvSpPr txBox="1"/>
          <p:nvPr/>
        </p:nvSpPr>
        <p:spPr>
          <a:xfrm>
            <a:off x="7923506" y="31814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NJ</a:t>
            </a:r>
          </a:p>
        </p:txBody>
      </p:sp>
      <p:sp>
        <p:nvSpPr>
          <p:cNvPr id="221" name="Oval 220"/>
          <p:cNvSpPr>
            <a:spLocks noChangeAspect="1"/>
          </p:cNvSpPr>
          <p:nvPr/>
        </p:nvSpPr>
        <p:spPr>
          <a:xfrm>
            <a:off x="7660445" y="306987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2" name="Oval 221"/>
          <p:cNvSpPr>
            <a:spLocks noChangeAspect="1"/>
          </p:cNvSpPr>
          <p:nvPr/>
        </p:nvSpPr>
        <p:spPr>
          <a:xfrm>
            <a:off x="6838299" y="3085722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3" name="Oval 222"/>
          <p:cNvSpPr>
            <a:spLocks noChangeAspect="1"/>
          </p:cNvSpPr>
          <p:nvPr/>
        </p:nvSpPr>
        <p:spPr>
          <a:xfrm>
            <a:off x="7558629" y="309665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4" name="Oval 223"/>
          <p:cNvSpPr>
            <a:spLocks noChangeAspect="1"/>
          </p:cNvSpPr>
          <p:nvPr/>
        </p:nvSpPr>
        <p:spPr>
          <a:xfrm>
            <a:off x="7380392" y="316939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225" name="TextBox 224"/>
          <p:cNvSpPr txBox="1"/>
          <p:nvPr/>
        </p:nvSpPr>
        <p:spPr>
          <a:xfrm>
            <a:off x="7850637" y="335725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DE</a:t>
            </a:r>
          </a:p>
        </p:txBody>
      </p:sp>
      <p:sp>
        <p:nvSpPr>
          <p:cNvPr id="226" name="TextBox 225"/>
          <p:cNvSpPr txBox="1"/>
          <p:nvPr/>
        </p:nvSpPr>
        <p:spPr>
          <a:xfrm>
            <a:off x="7913980" y="35624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MD</a:t>
            </a:r>
          </a:p>
        </p:txBody>
      </p:sp>
      <p:sp>
        <p:nvSpPr>
          <p:cNvPr id="228" name="TextBox 227"/>
          <p:cNvSpPr txBox="1"/>
          <p:nvPr/>
        </p:nvSpPr>
        <p:spPr>
          <a:xfrm>
            <a:off x="6728435" y="3570186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WV</a:t>
            </a:r>
          </a:p>
        </p:txBody>
      </p:sp>
      <p:sp>
        <p:nvSpPr>
          <p:cNvPr id="229" name="TextBox 228"/>
          <p:cNvSpPr txBox="1"/>
          <p:nvPr/>
        </p:nvSpPr>
        <p:spPr>
          <a:xfrm>
            <a:off x="7017960" y="3729462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VA</a:t>
            </a:r>
          </a:p>
        </p:txBody>
      </p:sp>
      <p:sp>
        <p:nvSpPr>
          <p:cNvPr id="230" name="TextBox 229"/>
          <p:cNvSpPr txBox="1"/>
          <p:nvPr/>
        </p:nvSpPr>
        <p:spPr>
          <a:xfrm>
            <a:off x="7868798" y="3802290"/>
            <a:ext cx="274320" cy="193036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</a:rPr>
              <a:t>DC</a:t>
            </a:r>
          </a:p>
        </p:txBody>
      </p:sp>
      <p:sp>
        <p:nvSpPr>
          <p:cNvPr id="231" name="Oval 230"/>
          <p:cNvSpPr>
            <a:spLocks noChangeAspect="1"/>
          </p:cNvSpPr>
          <p:nvPr/>
        </p:nvSpPr>
        <p:spPr>
          <a:xfrm>
            <a:off x="6892900" y="34100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3" name="Oval 232"/>
          <p:cNvSpPr>
            <a:spLocks noChangeAspect="1"/>
          </p:cNvSpPr>
          <p:nvPr/>
        </p:nvSpPr>
        <p:spPr>
          <a:xfrm>
            <a:off x="7388080" y="368922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36" name="Oval 235"/>
          <p:cNvSpPr>
            <a:spLocks noChangeAspect="1"/>
          </p:cNvSpPr>
          <p:nvPr/>
        </p:nvSpPr>
        <p:spPr>
          <a:xfrm>
            <a:off x="6892900" y="41720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7" name="Oval 236"/>
          <p:cNvSpPr>
            <a:spLocks noChangeAspect="1"/>
          </p:cNvSpPr>
          <p:nvPr/>
        </p:nvSpPr>
        <p:spPr>
          <a:xfrm>
            <a:off x="5381795" y="2627419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9" name="Oval 238"/>
          <p:cNvSpPr>
            <a:spLocks noChangeAspect="1"/>
          </p:cNvSpPr>
          <p:nvPr/>
        </p:nvSpPr>
        <p:spPr>
          <a:xfrm>
            <a:off x="2092300" y="31814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0" name="Oval 239"/>
          <p:cNvSpPr>
            <a:spLocks noChangeAspect="1"/>
          </p:cNvSpPr>
          <p:nvPr/>
        </p:nvSpPr>
        <p:spPr>
          <a:xfrm>
            <a:off x="7700049" y="2984239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1" name="Oval 240"/>
          <p:cNvSpPr>
            <a:spLocks noChangeAspect="1"/>
          </p:cNvSpPr>
          <p:nvPr/>
        </p:nvSpPr>
        <p:spPr>
          <a:xfrm>
            <a:off x="7893863" y="2741291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2" name="Oval 241"/>
          <p:cNvSpPr>
            <a:spLocks noChangeAspect="1"/>
          </p:cNvSpPr>
          <p:nvPr/>
        </p:nvSpPr>
        <p:spPr>
          <a:xfrm>
            <a:off x="6383972" y="454288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3" name="Oval 242"/>
          <p:cNvSpPr>
            <a:spLocks noChangeAspect="1"/>
          </p:cNvSpPr>
          <p:nvPr/>
        </p:nvSpPr>
        <p:spPr>
          <a:xfrm>
            <a:off x="7236966" y="338777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6" name="Oval 245"/>
          <p:cNvSpPr>
            <a:spLocks noChangeAspect="1"/>
          </p:cNvSpPr>
          <p:nvPr/>
        </p:nvSpPr>
        <p:spPr>
          <a:xfrm>
            <a:off x="2628011" y="452866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7" name="Oval 246"/>
          <p:cNvSpPr>
            <a:spLocks noChangeAspect="1"/>
          </p:cNvSpPr>
          <p:nvPr/>
        </p:nvSpPr>
        <p:spPr>
          <a:xfrm>
            <a:off x="5297671" y="531056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248" name="Oval 247"/>
          <p:cNvSpPr>
            <a:spLocks noChangeAspect="1"/>
          </p:cNvSpPr>
          <p:nvPr/>
        </p:nvSpPr>
        <p:spPr>
          <a:xfrm>
            <a:off x="4573880" y="548248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9" name="Oval 248"/>
          <p:cNvSpPr>
            <a:spLocks noChangeAspect="1"/>
          </p:cNvSpPr>
          <p:nvPr/>
        </p:nvSpPr>
        <p:spPr>
          <a:xfrm>
            <a:off x="6092290" y="2839066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0" name="TextBox 249"/>
          <p:cNvSpPr txBox="1"/>
          <p:nvPr/>
        </p:nvSpPr>
        <p:spPr>
          <a:xfrm>
            <a:off x="7121500" y="29528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PA</a:t>
            </a:r>
          </a:p>
        </p:txBody>
      </p:sp>
      <p:sp>
        <p:nvSpPr>
          <p:cNvPr id="251" name="Oval 250"/>
          <p:cNvSpPr>
            <a:spLocks noChangeAspect="1"/>
          </p:cNvSpPr>
          <p:nvPr/>
        </p:nvSpPr>
        <p:spPr>
          <a:xfrm>
            <a:off x="540995" y="291978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2" name="Oval 251"/>
          <p:cNvSpPr>
            <a:spLocks noChangeAspect="1"/>
          </p:cNvSpPr>
          <p:nvPr/>
        </p:nvSpPr>
        <p:spPr>
          <a:xfrm>
            <a:off x="709614" y="382819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3" name="Oval 252"/>
          <p:cNvSpPr>
            <a:spLocks noChangeAspect="1"/>
          </p:cNvSpPr>
          <p:nvPr/>
        </p:nvSpPr>
        <p:spPr>
          <a:xfrm>
            <a:off x="5538216" y="504431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5" name="Oval 254"/>
          <p:cNvSpPr>
            <a:spLocks noChangeAspect="1"/>
          </p:cNvSpPr>
          <p:nvPr/>
        </p:nvSpPr>
        <p:spPr>
          <a:xfrm>
            <a:off x="4286860" y="334113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256" name="Oval 255"/>
          <p:cNvSpPr>
            <a:spLocks noChangeAspect="1"/>
          </p:cNvSpPr>
          <p:nvPr/>
        </p:nvSpPr>
        <p:spPr>
          <a:xfrm>
            <a:off x="5064100" y="453780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3</a:t>
            </a:r>
          </a:p>
        </p:txBody>
      </p:sp>
      <p:sp>
        <p:nvSpPr>
          <p:cNvPr id="257" name="Oval 256"/>
          <p:cNvSpPr>
            <a:spLocks noChangeAspect="1"/>
          </p:cNvSpPr>
          <p:nvPr/>
        </p:nvSpPr>
        <p:spPr>
          <a:xfrm>
            <a:off x="7121500" y="31052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8" name="Oval 257"/>
          <p:cNvSpPr>
            <a:spLocks noChangeAspect="1"/>
          </p:cNvSpPr>
          <p:nvPr/>
        </p:nvSpPr>
        <p:spPr>
          <a:xfrm>
            <a:off x="7593368" y="332033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9" name="Oval 258"/>
          <p:cNvSpPr>
            <a:spLocks noChangeAspect="1"/>
          </p:cNvSpPr>
          <p:nvPr/>
        </p:nvSpPr>
        <p:spPr>
          <a:xfrm>
            <a:off x="7197700" y="3432262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0" name="Oval 259"/>
          <p:cNvSpPr>
            <a:spLocks noChangeAspect="1"/>
          </p:cNvSpPr>
          <p:nvPr/>
        </p:nvSpPr>
        <p:spPr>
          <a:xfrm>
            <a:off x="7397290" y="330588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62" name="Oval 261"/>
          <p:cNvSpPr>
            <a:spLocks noChangeAspect="1"/>
          </p:cNvSpPr>
          <p:nvPr/>
        </p:nvSpPr>
        <p:spPr>
          <a:xfrm>
            <a:off x="6294412" y="287802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3" name="Oval 262"/>
          <p:cNvSpPr>
            <a:spLocks noChangeAspect="1"/>
          </p:cNvSpPr>
          <p:nvPr/>
        </p:nvSpPr>
        <p:spPr>
          <a:xfrm>
            <a:off x="7611136" y="292321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5" name="Oval 264"/>
          <p:cNvSpPr>
            <a:spLocks noChangeAspect="1"/>
          </p:cNvSpPr>
          <p:nvPr/>
        </p:nvSpPr>
        <p:spPr>
          <a:xfrm>
            <a:off x="3768700" y="21908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2</a:t>
            </a:r>
          </a:p>
        </p:txBody>
      </p:sp>
      <p:sp>
        <p:nvSpPr>
          <p:cNvPr id="267" name="Oval 266"/>
          <p:cNvSpPr>
            <a:spLocks noChangeAspect="1"/>
          </p:cNvSpPr>
          <p:nvPr/>
        </p:nvSpPr>
        <p:spPr>
          <a:xfrm>
            <a:off x="4723898" y="235856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8" name="Oval 267"/>
          <p:cNvSpPr>
            <a:spLocks noChangeAspect="1"/>
          </p:cNvSpPr>
          <p:nvPr/>
        </p:nvSpPr>
        <p:spPr>
          <a:xfrm>
            <a:off x="4820260" y="248040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rgbClr val="7F7F7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2" name="Oval 271"/>
          <p:cNvSpPr>
            <a:spLocks noChangeAspect="1"/>
          </p:cNvSpPr>
          <p:nvPr/>
        </p:nvSpPr>
        <p:spPr>
          <a:xfrm>
            <a:off x="411371" y="3393272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73" name="Oval 272"/>
          <p:cNvSpPr>
            <a:spLocks noChangeAspect="1"/>
          </p:cNvSpPr>
          <p:nvPr/>
        </p:nvSpPr>
        <p:spPr>
          <a:xfrm>
            <a:off x="5953259" y="457481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5" name="TextBox 274"/>
          <p:cNvSpPr txBox="1"/>
          <p:nvPr/>
        </p:nvSpPr>
        <p:spPr>
          <a:xfrm>
            <a:off x="3741619" y="2627419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SD</a:t>
            </a:r>
          </a:p>
        </p:txBody>
      </p:sp>
      <p:sp>
        <p:nvSpPr>
          <p:cNvPr id="279" name="Oval 278"/>
          <p:cNvSpPr>
            <a:spLocks noChangeAspect="1"/>
          </p:cNvSpPr>
          <p:nvPr/>
        </p:nvSpPr>
        <p:spPr>
          <a:xfrm>
            <a:off x="4293686" y="515366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0" name="Oval 279"/>
          <p:cNvSpPr>
            <a:spLocks noChangeAspect="1"/>
          </p:cNvSpPr>
          <p:nvPr/>
        </p:nvSpPr>
        <p:spPr>
          <a:xfrm>
            <a:off x="6005329" y="484260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1" name="Oval 280"/>
          <p:cNvSpPr>
            <a:spLocks noChangeAspect="1"/>
          </p:cNvSpPr>
          <p:nvPr/>
        </p:nvSpPr>
        <p:spPr>
          <a:xfrm>
            <a:off x="7193689" y="329904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3</a:t>
            </a:r>
          </a:p>
        </p:txBody>
      </p:sp>
      <p:sp>
        <p:nvSpPr>
          <p:cNvPr id="282" name="Oval 281"/>
          <p:cNvSpPr>
            <a:spLocks noChangeAspect="1"/>
          </p:cNvSpPr>
          <p:nvPr/>
        </p:nvSpPr>
        <p:spPr>
          <a:xfrm>
            <a:off x="584175" y="334338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6" name="Oval 285"/>
          <p:cNvSpPr>
            <a:spLocks noChangeAspect="1"/>
          </p:cNvSpPr>
          <p:nvPr/>
        </p:nvSpPr>
        <p:spPr>
          <a:xfrm>
            <a:off x="1402237" y="394503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87" name="Isosceles Triangle 286"/>
          <p:cNvSpPr>
            <a:spLocks noChangeAspect="1"/>
          </p:cNvSpPr>
          <p:nvPr/>
        </p:nvSpPr>
        <p:spPr>
          <a:xfrm>
            <a:off x="5639956" y="427263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288" name="Isosceles Triangle 287"/>
          <p:cNvSpPr>
            <a:spLocks noChangeAspect="1"/>
          </p:cNvSpPr>
          <p:nvPr/>
        </p:nvSpPr>
        <p:spPr>
          <a:xfrm>
            <a:off x="5891639" y="42357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300" dirty="0">
                <a:solidFill>
                  <a:schemeClr val="bg1"/>
                </a:solidFill>
                <a:latin typeface="Calibri" pitchFamily="34" charset="0"/>
              </a:rPr>
              <a:t>20</a:t>
            </a:r>
          </a:p>
        </p:txBody>
      </p:sp>
      <p:sp>
        <p:nvSpPr>
          <p:cNvPr id="290" name="Isosceles Triangle 289"/>
          <p:cNvSpPr>
            <a:spLocks noChangeAspect="1"/>
          </p:cNvSpPr>
          <p:nvPr/>
        </p:nvSpPr>
        <p:spPr>
          <a:xfrm>
            <a:off x="6166777" y="429695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1" name="Isosceles Triangle 290"/>
          <p:cNvSpPr>
            <a:spLocks noChangeAspect="1"/>
          </p:cNvSpPr>
          <p:nvPr/>
        </p:nvSpPr>
        <p:spPr>
          <a:xfrm>
            <a:off x="6496660" y="414558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2" name="Isosceles Triangle 291"/>
          <p:cNvSpPr>
            <a:spLocks noChangeAspect="1"/>
          </p:cNvSpPr>
          <p:nvPr/>
        </p:nvSpPr>
        <p:spPr>
          <a:xfrm>
            <a:off x="6424747" y="410843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300" dirty="0">
                <a:solidFill>
                  <a:schemeClr val="bg1"/>
                </a:solidFill>
                <a:latin typeface="Calibri" pitchFamily="34" charset="0"/>
              </a:rPr>
              <a:t>12</a:t>
            </a:r>
          </a:p>
        </p:txBody>
      </p:sp>
      <p:sp>
        <p:nvSpPr>
          <p:cNvPr id="294" name="Isosceles Triangle 293"/>
          <p:cNvSpPr>
            <a:spLocks noChangeAspect="1"/>
          </p:cNvSpPr>
          <p:nvPr/>
        </p:nvSpPr>
        <p:spPr>
          <a:xfrm>
            <a:off x="7092660" y="264347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5" name="Isosceles Triangle 294"/>
          <p:cNvSpPr>
            <a:spLocks noChangeAspect="1"/>
          </p:cNvSpPr>
          <p:nvPr/>
        </p:nvSpPr>
        <p:spPr>
          <a:xfrm>
            <a:off x="7440894" y="268919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6" name="Isosceles Triangle 295"/>
          <p:cNvSpPr>
            <a:spLocks noChangeAspect="1"/>
          </p:cNvSpPr>
          <p:nvPr/>
        </p:nvSpPr>
        <p:spPr>
          <a:xfrm>
            <a:off x="7685132" y="273857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8" name="Isosceles Triangle 297"/>
          <p:cNvSpPr>
            <a:spLocks noChangeAspect="1"/>
          </p:cNvSpPr>
          <p:nvPr/>
        </p:nvSpPr>
        <p:spPr>
          <a:xfrm>
            <a:off x="7580376" y="255548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9" name="Isosceles Triangle 298"/>
          <p:cNvSpPr>
            <a:spLocks noChangeAspect="1"/>
          </p:cNvSpPr>
          <p:nvPr/>
        </p:nvSpPr>
        <p:spPr>
          <a:xfrm>
            <a:off x="6907546" y="437016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00" name="Isosceles Triangle 299"/>
          <p:cNvSpPr>
            <a:spLocks noChangeAspect="1"/>
          </p:cNvSpPr>
          <p:nvPr/>
        </p:nvSpPr>
        <p:spPr>
          <a:xfrm>
            <a:off x="5277510" y="535628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01" name="Isosceles Triangle 300"/>
          <p:cNvSpPr>
            <a:spLocks noChangeAspect="1"/>
          </p:cNvSpPr>
          <p:nvPr/>
        </p:nvSpPr>
        <p:spPr>
          <a:xfrm>
            <a:off x="8059262" y="255045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02" name="Isosceles Triangle 301"/>
          <p:cNvSpPr>
            <a:spLocks noChangeAspect="1"/>
          </p:cNvSpPr>
          <p:nvPr/>
        </p:nvSpPr>
        <p:spPr>
          <a:xfrm>
            <a:off x="8053163" y="241829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03" name="Isosceles Triangle 302"/>
          <p:cNvSpPr>
            <a:spLocks noChangeAspect="1"/>
          </p:cNvSpPr>
          <p:nvPr/>
        </p:nvSpPr>
        <p:spPr>
          <a:xfrm>
            <a:off x="7516700" y="37395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04" name="Isosceles Triangle 303"/>
          <p:cNvSpPr>
            <a:spLocks noChangeAspect="1"/>
          </p:cNvSpPr>
          <p:nvPr/>
        </p:nvSpPr>
        <p:spPr>
          <a:xfrm>
            <a:off x="7334860" y="379104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06" name="Isosceles Triangle 305"/>
          <p:cNvSpPr>
            <a:spLocks noChangeAspect="1"/>
          </p:cNvSpPr>
          <p:nvPr/>
        </p:nvSpPr>
        <p:spPr>
          <a:xfrm>
            <a:off x="7164403" y="344174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07" name="Isosceles Triangle 306"/>
          <p:cNvSpPr>
            <a:spLocks noChangeAspect="1"/>
          </p:cNvSpPr>
          <p:nvPr/>
        </p:nvSpPr>
        <p:spPr>
          <a:xfrm>
            <a:off x="7140460" y="360877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08" name="Isosceles Triangle 307"/>
          <p:cNvSpPr>
            <a:spLocks noChangeAspect="1"/>
          </p:cNvSpPr>
          <p:nvPr/>
        </p:nvSpPr>
        <p:spPr>
          <a:xfrm>
            <a:off x="6834481" y="344695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0" name="Isosceles Triangle 309"/>
          <p:cNvSpPr>
            <a:spLocks noChangeAspect="1"/>
          </p:cNvSpPr>
          <p:nvPr/>
        </p:nvSpPr>
        <p:spPr>
          <a:xfrm>
            <a:off x="6754205" y="375275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2" name="Isosceles Triangle 311"/>
          <p:cNvSpPr>
            <a:spLocks noChangeAspect="1"/>
          </p:cNvSpPr>
          <p:nvPr/>
        </p:nvSpPr>
        <p:spPr>
          <a:xfrm>
            <a:off x="5957815" y="381029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3" name="Isosceles Triangle 312"/>
          <p:cNvSpPr>
            <a:spLocks noChangeAspect="1"/>
          </p:cNvSpPr>
          <p:nvPr/>
        </p:nvSpPr>
        <p:spPr>
          <a:xfrm>
            <a:off x="6334124" y="449875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4" name="Isosceles Triangle 313"/>
          <p:cNvSpPr>
            <a:spLocks noChangeAspect="1"/>
          </p:cNvSpPr>
          <p:nvPr/>
        </p:nvSpPr>
        <p:spPr>
          <a:xfrm>
            <a:off x="6649060" y="499500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5" name="Isosceles Triangle 314"/>
          <p:cNvSpPr>
            <a:spLocks noChangeAspect="1"/>
          </p:cNvSpPr>
          <p:nvPr/>
        </p:nvSpPr>
        <p:spPr>
          <a:xfrm>
            <a:off x="7215305" y="417204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6" name="Isosceles Triangle 315"/>
          <p:cNvSpPr>
            <a:spLocks noChangeAspect="1"/>
          </p:cNvSpPr>
          <p:nvPr/>
        </p:nvSpPr>
        <p:spPr>
          <a:xfrm>
            <a:off x="7408126" y="341989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7" name="Isosceles Triangle 316"/>
          <p:cNvSpPr>
            <a:spLocks noChangeAspect="1"/>
          </p:cNvSpPr>
          <p:nvPr/>
        </p:nvSpPr>
        <p:spPr>
          <a:xfrm>
            <a:off x="1406500" y="465099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8" name="Isosceles Triangle 317"/>
          <p:cNvSpPr>
            <a:spLocks noChangeAspect="1"/>
          </p:cNvSpPr>
          <p:nvPr/>
        </p:nvSpPr>
        <p:spPr>
          <a:xfrm>
            <a:off x="1959434" y="492020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9" name="Isosceles Triangle 318"/>
          <p:cNvSpPr>
            <a:spLocks noChangeAspect="1"/>
          </p:cNvSpPr>
          <p:nvPr/>
        </p:nvSpPr>
        <p:spPr>
          <a:xfrm>
            <a:off x="2170731" y="496579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2" name="Isosceles Triangle 321"/>
          <p:cNvSpPr>
            <a:spLocks noChangeAspect="1"/>
          </p:cNvSpPr>
          <p:nvPr/>
        </p:nvSpPr>
        <p:spPr>
          <a:xfrm>
            <a:off x="5537264" y="507120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23" name="Isosceles Triangle 322"/>
          <p:cNvSpPr>
            <a:spLocks noChangeAspect="1"/>
          </p:cNvSpPr>
          <p:nvPr/>
        </p:nvSpPr>
        <p:spPr>
          <a:xfrm>
            <a:off x="5521350" y="537600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24" name="Isosceles Triangle 323"/>
          <p:cNvSpPr>
            <a:spLocks noChangeAspect="1"/>
          </p:cNvSpPr>
          <p:nvPr/>
        </p:nvSpPr>
        <p:spPr>
          <a:xfrm>
            <a:off x="5137175" y="535644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25" name="Oval 324"/>
          <p:cNvSpPr>
            <a:spLocks noChangeAspect="1"/>
          </p:cNvSpPr>
          <p:nvPr/>
        </p:nvSpPr>
        <p:spPr>
          <a:xfrm>
            <a:off x="6664300" y="43244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330" name="Table 3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6636458"/>
              </p:ext>
            </p:extLst>
          </p:nvPr>
        </p:nvGraphicFramePr>
        <p:xfrm>
          <a:off x="182880" y="6376985"/>
          <a:ext cx="4393061" cy="365760"/>
        </p:xfrm>
        <a:graphic>
          <a:graphicData uri="http://schemas.openxmlformats.org/drawingml/2006/table">
            <a:tbl>
              <a:tblPr firstRow="1" bandRow="1"/>
              <a:tblGrid>
                <a:gridCol w="11012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1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716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Number of TtT Sessions Conducted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31" name="Text Box 5"/>
          <p:cNvSpPr txBox="1">
            <a:spLocks noChangeArrowheads="1"/>
          </p:cNvSpPr>
          <p:nvPr/>
        </p:nvSpPr>
        <p:spPr bwMode="auto">
          <a:xfrm>
            <a:off x="7680960" y="4282440"/>
            <a:ext cx="1463040" cy="365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FHWA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Sponsored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TtT Session Conducted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2" name="Oval 331"/>
          <p:cNvSpPr>
            <a:spLocks noChangeAspect="1"/>
          </p:cNvSpPr>
          <p:nvPr/>
        </p:nvSpPr>
        <p:spPr>
          <a:xfrm>
            <a:off x="7498080" y="4423102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rgbClr val="7F7F7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33" name="Text Box 5"/>
          <p:cNvSpPr txBox="1">
            <a:spLocks noChangeArrowheads="1"/>
          </p:cNvSpPr>
          <p:nvPr/>
        </p:nvSpPr>
        <p:spPr bwMode="auto">
          <a:xfrm>
            <a:off x="7680960" y="4739640"/>
            <a:ext cx="1463040" cy="365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State/Local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Led/Funded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TtT Session Conducted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5" name="Text Box 5"/>
          <p:cNvSpPr txBox="1">
            <a:spLocks noChangeArrowheads="1"/>
          </p:cNvSpPr>
          <p:nvPr/>
        </p:nvSpPr>
        <p:spPr bwMode="auto">
          <a:xfrm>
            <a:off x="7680960" y="5836920"/>
            <a:ext cx="146304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Virtual TtT</a:t>
            </a:r>
            <a:r>
              <a:rPr lang="en-US" sz="1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Session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6" name="Isosceles Triangle 335"/>
          <p:cNvSpPr>
            <a:spLocks noChangeAspect="1"/>
          </p:cNvSpPr>
          <p:nvPr/>
        </p:nvSpPr>
        <p:spPr>
          <a:xfrm>
            <a:off x="7498080" y="487680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06" name="Oval 405"/>
          <p:cNvSpPr>
            <a:spLocks noChangeAspect="1"/>
          </p:cNvSpPr>
          <p:nvPr/>
        </p:nvSpPr>
        <p:spPr>
          <a:xfrm>
            <a:off x="1112368" y="520396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7" name="Oval 406"/>
          <p:cNvSpPr>
            <a:spLocks noChangeAspect="1"/>
          </p:cNvSpPr>
          <p:nvPr/>
        </p:nvSpPr>
        <p:spPr>
          <a:xfrm>
            <a:off x="1065353" y="557503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8" name="Oval 407"/>
          <p:cNvSpPr>
            <a:spLocks noChangeAspect="1"/>
          </p:cNvSpPr>
          <p:nvPr/>
        </p:nvSpPr>
        <p:spPr>
          <a:xfrm>
            <a:off x="2628011" y="571100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1" name="D3"/>
          <p:cNvSpPr>
            <a:spLocks noChangeAspect="1"/>
          </p:cNvSpPr>
          <p:nvPr/>
        </p:nvSpPr>
        <p:spPr bwMode="auto">
          <a:xfrm>
            <a:off x="6392785" y="6087006"/>
            <a:ext cx="381046" cy="204987"/>
          </a:xfrm>
          <a:custGeom>
            <a:avLst/>
            <a:gdLst>
              <a:gd name="T0" fmla="*/ 972 w 1845"/>
              <a:gd name="T1" fmla="*/ 667 h 682"/>
              <a:gd name="T2" fmla="*/ 1040 w 1845"/>
              <a:gd name="T3" fmla="*/ 622 h 682"/>
              <a:gd name="T4" fmla="*/ 1097 w 1845"/>
              <a:gd name="T5" fmla="*/ 658 h 682"/>
              <a:gd name="T6" fmla="*/ 1155 w 1845"/>
              <a:gd name="T7" fmla="*/ 646 h 682"/>
              <a:gd name="T8" fmla="*/ 1171 w 1845"/>
              <a:gd name="T9" fmla="*/ 660 h 682"/>
              <a:gd name="T10" fmla="*/ 1219 w 1845"/>
              <a:gd name="T11" fmla="*/ 678 h 682"/>
              <a:gd name="T12" fmla="*/ 1319 w 1845"/>
              <a:gd name="T13" fmla="*/ 635 h 682"/>
              <a:gd name="T14" fmla="*/ 1369 w 1845"/>
              <a:gd name="T15" fmla="*/ 624 h 682"/>
              <a:gd name="T16" fmla="*/ 1433 w 1845"/>
              <a:gd name="T17" fmla="*/ 632 h 682"/>
              <a:gd name="T18" fmla="*/ 1557 w 1845"/>
              <a:gd name="T19" fmla="*/ 583 h 682"/>
              <a:gd name="T20" fmla="*/ 1586 w 1845"/>
              <a:gd name="T21" fmla="*/ 531 h 682"/>
              <a:gd name="T22" fmla="*/ 1625 w 1845"/>
              <a:gd name="T23" fmla="*/ 483 h 682"/>
              <a:gd name="T24" fmla="*/ 1682 w 1845"/>
              <a:gd name="T25" fmla="*/ 396 h 682"/>
              <a:gd name="T26" fmla="*/ 1731 w 1845"/>
              <a:gd name="T27" fmla="*/ 384 h 682"/>
              <a:gd name="T28" fmla="*/ 1802 w 1845"/>
              <a:gd name="T29" fmla="*/ 359 h 682"/>
              <a:gd name="T30" fmla="*/ 1840 w 1845"/>
              <a:gd name="T31" fmla="*/ 338 h 682"/>
              <a:gd name="T32" fmla="*/ 1801 w 1845"/>
              <a:gd name="T33" fmla="*/ 255 h 682"/>
              <a:gd name="T34" fmla="*/ 1799 w 1845"/>
              <a:gd name="T35" fmla="*/ 196 h 682"/>
              <a:gd name="T36" fmla="*/ 1810 w 1845"/>
              <a:gd name="T37" fmla="*/ 148 h 682"/>
              <a:gd name="T38" fmla="*/ 1724 w 1845"/>
              <a:gd name="T39" fmla="*/ 171 h 682"/>
              <a:gd name="T40" fmla="*/ 1678 w 1845"/>
              <a:gd name="T41" fmla="*/ 156 h 682"/>
              <a:gd name="T42" fmla="*/ 1596 w 1845"/>
              <a:gd name="T43" fmla="*/ 122 h 682"/>
              <a:gd name="T44" fmla="*/ 1527 w 1845"/>
              <a:gd name="T45" fmla="*/ 90 h 682"/>
              <a:gd name="T46" fmla="*/ 1402 w 1845"/>
              <a:gd name="T47" fmla="*/ 68 h 682"/>
              <a:gd name="T48" fmla="*/ 1333 w 1845"/>
              <a:gd name="T49" fmla="*/ 71 h 682"/>
              <a:gd name="T50" fmla="*/ 1271 w 1845"/>
              <a:gd name="T51" fmla="*/ 55 h 682"/>
              <a:gd name="T52" fmla="*/ 1257 w 1845"/>
              <a:gd name="T53" fmla="*/ 75 h 682"/>
              <a:gd name="T54" fmla="*/ 1205 w 1845"/>
              <a:gd name="T55" fmla="*/ 75 h 682"/>
              <a:gd name="T56" fmla="*/ 1113 w 1845"/>
              <a:gd name="T57" fmla="*/ 47 h 682"/>
              <a:gd name="T58" fmla="*/ 1024 w 1845"/>
              <a:gd name="T59" fmla="*/ 35 h 682"/>
              <a:gd name="T60" fmla="*/ 933 w 1845"/>
              <a:gd name="T61" fmla="*/ 32 h 682"/>
              <a:gd name="T62" fmla="*/ 814 w 1845"/>
              <a:gd name="T63" fmla="*/ 39 h 682"/>
              <a:gd name="T64" fmla="*/ 709 w 1845"/>
              <a:gd name="T65" fmla="*/ 26 h 682"/>
              <a:gd name="T66" fmla="*/ 643 w 1845"/>
              <a:gd name="T67" fmla="*/ 40 h 682"/>
              <a:gd name="T68" fmla="*/ 597 w 1845"/>
              <a:gd name="T69" fmla="*/ 50 h 682"/>
              <a:gd name="T70" fmla="*/ 535 w 1845"/>
              <a:gd name="T71" fmla="*/ 28 h 682"/>
              <a:gd name="T72" fmla="*/ 437 w 1845"/>
              <a:gd name="T73" fmla="*/ 30 h 682"/>
              <a:gd name="T74" fmla="*/ 272 w 1845"/>
              <a:gd name="T75" fmla="*/ 7 h 682"/>
              <a:gd name="T76" fmla="*/ 135 w 1845"/>
              <a:gd name="T77" fmla="*/ 16 h 682"/>
              <a:gd name="T78" fmla="*/ 126 w 1845"/>
              <a:gd name="T79" fmla="*/ 98 h 682"/>
              <a:gd name="T80" fmla="*/ 87 w 1845"/>
              <a:gd name="T81" fmla="*/ 138 h 682"/>
              <a:gd name="T82" fmla="*/ 0 w 1845"/>
              <a:gd name="T83" fmla="*/ 178 h 682"/>
              <a:gd name="T84" fmla="*/ 66 w 1845"/>
              <a:gd name="T85" fmla="*/ 256 h 682"/>
              <a:gd name="T86" fmla="*/ 105 w 1845"/>
              <a:gd name="T87" fmla="*/ 319 h 682"/>
              <a:gd name="T88" fmla="*/ 126 w 1845"/>
              <a:gd name="T89" fmla="*/ 372 h 682"/>
              <a:gd name="T90" fmla="*/ 83 w 1845"/>
              <a:gd name="T91" fmla="*/ 486 h 682"/>
              <a:gd name="T92" fmla="*/ 87 w 1845"/>
              <a:gd name="T93" fmla="*/ 522 h 682"/>
              <a:gd name="T94" fmla="*/ 106 w 1845"/>
              <a:gd name="T95" fmla="*/ 584 h 682"/>
              <a:gd name="T96" fmla="*/ 80 w 1845"/>
              <a:gd name="T97" fmla="*/ 662 h 682"/>
              <a:gd name="T98" fmla="*/ 90 w 1845"/>
              <a:gd name="T99" fmla="*/ 654 h 682"/>
              <a:gd name="T100" fmla="*/ 229 w 1845"/>
              <a:gd name="T101" fmla="*/ 627 h 682"/>
              <a:gd name="T102" fmla="*/ 316 w 1845"/>
              <a:gd name="T103" fmla="*/ 648 h 682"/>
              <a:gd name="T104" fmla="*/ 393 w 1845"/>
              <a:gd name="T105" fmla="*/ 658 h 682"/>
              <a:gd name="T106" fmla="*/ 384 w 1845"/>
              <a:gd name="T107" fmla="*/ 630 h 682"/>
              <a:gd name="T108" fmla="*/ 458 w 1845"/>
              <a:gd name="T109" fmla="*/ 648 h 682"/>
              <a:gd name="T110" fmla="*/ 508 w 1845"/>
              <a:gd name="T111" fmla="*/ 615 h 682"/>
              <a:gd name="T112" fmla="*/ 567 w 1845"/>
              <a:gd name="T113" fmla="*/ 598 h 682"/>
              <a:gd name="T114" fmla="*/ 656 w 1845"/>
              <a:gd name="T115" fmla="*/ 635 h 682"/>
              <a:gd name="T116" fmla="*/ 723 w 1845"/>
              <a:gd name="T117" fmla="*/ 627 h 682"/>
              <a:gd name="T118" fmla="*/ 821 w 1845"/>
              <a:gd name="T119" fmla="*/ 618 h 68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845"/>
              <a:gd name="T181" fmla="*/ 0 h 682"/>
              <a:gd name="T182" fmla="*/ 1845 w 1845"/>
              <a:gd name="T183" fmla="*/ 682 h 68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845" h="682">
                <a:moveTo>
                  <a:pt x="906" y="620"/>
                </a:moveTo>
                <a:lnTo>
                  <a:pt x="908" y="623"/>
                </a:lnTo>
                <a:lnTo>
                  <a:pt x="914" y="626"/>
                </a:lnTo>
                <a:lnTo>
                  <a:pt x="926" y="635"/>
                </a:lnTo>
                <a:lnTo>
                  <a:pt x="937" y="642"/>
                </a:lnTo>
                <a:lnTo>
                  <a:pt x="942" y="646"/>
                </a:lnTo>
                <a:lnTo>
                  <a:pt x="947" y="648"/>
                </a:lnTo>
                <a:lnTo>
                  <a:pt x="956" y="652"/>
                </a:lnTo>
                <a:lnTo>
                  <a:pt x="956" y="654"/>
                </a:lnTo>
                <a:lnTo>
                  <a:pt x="965" y="659"/>
                </a:lnTo>
                <a:lnTo>
                  <a:pt x="972" y="667"/>
                </a:lnTo>
                <a:lnTo>
                  <a:pt x="978" y="662"/>
                </a:lnTo>
                <a:lnTo>
                  <a:pt x="986" y="652"/>
                </a:lnTo>
                <a:lnTo>
                  <a:pt x="990" y="646"/>
                </a:lnTo>
                <a:lnTo>
                  <a:pt x="990" y="644"/>
                </a:lnTo>
                <a:lnTo>
                  <a:pt x="994" y="638"/>
                </a:lnTo>
                <a:lnTo>
                  <a:pt x="994" y="636"/>
                </a:lnTo>
                <a:lnTo>
                  <a:pt x="997" y="634"/>
                </a:lnTo>
                <a:lnTo>
                  <a:pt x="1006" y="630"/>
                </a:lnTo>
                <a:lnTo>
                  <a:pt x="1024" y="624"/>
                </a:lnTo>
                <a:lnTo>
                  <a:pt x="1034" y="622"/>
                </a:lnTo>
                <a:lnTo>
                  <a:pt x="1040" y="622"/>
                </a:lnTo>
                <a:lnTo>
                  <a:pt x="1043" y="623"/>
                </a:lnTo>
                <a:lnTo>
                  <a:pt x="1047" y="623"/>
                </a:lnTo>
                <a:lnTo>
                  <a:pt x="1049" y="626"/>
                </a:lnTo>
                <a:lnTo>
                  <a:pt x="1050" y="627"/>
                </a:lnTo>
                <a:lnTo>
                  <a:pt x="1059" y="636"/>
                </a:lnTo>
                <a:lnTo>
                  <a:pt x="1068" y="644"/>
                </a:lnTo>
                <a:lnTo>
                  <a:pt x="1068" y="646"/>
                </a:lnTo>
                <a:lnTo>
                  <a:pt x="1075" y="659"/>
                </a:lnTo>
                <a:lnTo>
                  <a:pt x="1091" y="656"/>
                </a:lnTo>
                <a:lnTo>
                  <a:pt x="1093" y="656"/>
                </a:lnTo>
                <a:lnTo>
                  <a:pt x="1097" y="658"/>
                </a:lnTo>
                <a:lnTo>
                  <a:pt x="1098" y="658"/>
                </a:lnTo>
                <a:lnTo>
                  <a:pt x="1109" y="671"/>
                </a:lnTo>
                <a:lnTo>
                  <a:pt x="1118" y="672"/>
                </a:lnTo>
                <a:lnTo>
                  <a:pt x="1139" y="676"/>
                </a:lnTo>
                <a:lnTo>
                  <a:pt x="1143" y="672"/>
                </a:lnTo>
                <a:lnTo>
                  <a:pt x="1141" y="662"/>
                </a:lnTo>
                <a:lnTo>
                  <a:pt x="1146" y="655"/>
                </a:lnTo>
                <a:lnTo>
                  <a:pt x="1148" y="652"/>
                </a:lnTo>
                <a:lnTo>
                  <a:pt x="1152" y="650"/>
                </a:lnTo>
                <a:lnTo>
                  <a:pt x="1152" y="648"/>
                </a:lnTo>
                <a:lnTo>
                  <a:pt x="1155" y="646"/>
                </a:lnTo>
                <a:lnTo>
                  <a:pt x="1159" y="643"/>
                </a:lnTo>
                <a:lnTo>
                  <a:pt x="1162" y="642"/>
                </a:lnTo>
                <a:lnTo>
                  <a:pt x="1168" y="639"/>
                </a:lnTo>
                <a:lnTo>
                  <a:pt x="1173" y="642"/>
                </a:lnTo>
                <a:lnTo>
                  <a:pt x="1177" y="643"/>
                </a:lnTo>
                <a:lnTo>
                  <a:pt x="1187" y="648"/>
                </a:lnTo>
                <a:lnTo>
                  <a:pt x="1200" y="654"/>
                </a:lnTo>
                <a:lnTo>
                  <a:pt x="1203" y="656"/>
                </a:lnTo>
                <a:lnTo>
                  <a:pt x="1198" y="662"/>
                </a:lnTo>
                <a:lnTo>
                  <a:pt x="1191" y="664"/>
                </a:lnTo>
                <a:lnTo>
                  <a:pt x="1171" y="660"/>
                </a:lnTo>
                <a:lnTo>
                  <a:pt x="1161" y="660"/>
                </a:lnTo>
                <a:lnTo>
                  <a:pt x="1168" y="675"/>
                </a:lnTo>
                <a:lnTo>
                  <a:pt x="1175" y="678"/>
                </a:lnTo>
                <a:lnTo>
                  <a:pt x="1180" y="676"/>
                </a:lnTo>
                <a:lnTo>
                  <a:pt x="1186" y="672"/>
                </a:lnTo>
                <a:lnTo>
                  <a:pt x="1189" y="671"/>
                </a:lnTo>
                <a:lnTo>
                  <a:pt x="1200" y="672"/>
                </a:lnTo>
                <a:lnTo>
                  <a:pt x="1202" y="674"/>
                </a:lnTo>
                <a:lnTo>
                  <a:pt x="1205" y="674"/>
                </a:lnTo>
                <a:lnTo>
                  <a:pt x="1218" y="675"/>
                </a:lnTo>
                <a:lnTo>
                  <a:pt x="1219" y="678"/>
                </a:lnTo>
                <a:lnTo>
                  <a:pt x="1219" y="679"/>
                </a:lnTo>
                <a:lnTo>
                  <a:pt x="1225" y="678"/>
                </a:lnTo>
                <a:lnTo>
                  <a:pt x="1232" y="672"/>
                </a:lnTo>
                <a:lnTo>
                  <a:pt x="1237" y="668"/>
                </a:lnTo>
                <a:lnTo>
                  <a:pt x="1241" y="664"/>
                </a:lnTo>
                <a:lnTo>
                  <a:pt x="1255" y="658"/>
                </a:lnTo>
                <a:lnTo>
                  <a:pt x="1267" y="655"/>
                </a:lnTo>
                <a:lnTo>
                  <a:pt x="1287" y="644"/>
                </a:lnTo>
                <a:lnTo>
                  <a:pt x="1305" y="635"/>
                </a:lnTo>
                <a:lnTo>
                  <a:pt x="1317" y="635"/>
                </a:lnTo>
                <a:lnTo>
                  <a:pt x="1319" y="635"/>
                </a:lnTo>
                <a:lnTo>
                  <a:pt x="1321" y="636"/>
                </a:lnTo>
                <a:lnTo>
                  <a:pt x="1324" y="639"/>
                </a:lnTo>
                <a:lnTo>
                  <a:pt x="1330" y="643"/>
                </a:lnTo>
                <a:lnTo>
                  <a:pt x="1331" y="644"/>
                </a:lnTo>
                <a:lnTo>
                  <a:pt x="1333" y="646"/>
                </a:lnTo>
                <a:lnTo>
                  <a:pt x="1340" y="648"/>
                </a:lnTo>
                <a:lnTo>
                  <a:pt x="1340" y="650"/>
                </a:lnTo>
                <a:lnTo>
                  <a:pt x="1344" y="648"/>
                </a:lnTo>
                <a:lnTo>
                  <a:pt x="1346" y="647"/>
                </a:lnTo>
                <a:lnTo>
                  <a:pt x="1346" y="646"/>
                </a:lnTo>
                <a:lnTo>
                  <a:pt x="1369" y="624"/>
                </a:lnTo>
                <a:lnTo>
                  <a:pt x="1374" y="622"/>
                </a:lnTo>
                <a:lnTo>
                  <a:pt x="1374" y="620"/>
                </a:lnTo>
                <a:lnTo>
                  <a:pt x="1376" y="620"/>
                </a:lnTo>
                <a:lnTo>
                  <a:pt x="1378" y="620"/>
                </a:lnTo>
                <a:lnTo>
                  <a:pt x="1386" y="619"/>
                </a:lnTo>
                <a:lnTo>
                  <a:pt x="1392" y="620"/>
                </a:lnTo>
                <a:lnTo>
                  <a:pt x="1401" y="620"/>
                </a:lnTo>
                <a:lnTo>
                  <a:pt x="1411" y="630"/>
                </a:lnTo>
                <a:lnTo>
                  <a:pt x="1411" y="632"/>
                </a:lnTo>
                <a:lnTo>
                  <a:pt x="1420" y="634"/>
                </a:lnTo>
                <a:lnTo>
                  <a:pt x="1433" y="632"/>
                </a:lnTo>
                <a:lnTo>
                  <a:pt x="1438" y="631"/>
                </a:lnTo>
                <a:lnTo>
                  <a:pt x="1458" y="627"/>
                </a:lnTo>
                <a:lnTo>
                  <a:pt x="1461" y="627"/>
                </a:lnTo>
                <a:lnTo>
                  <a:pt x="1477" y="624"/>
                </a:lnTo>
                <a:lnTo>
                  <a:pt x="1493" y="618"/>
                </a:lnTo>
                <a:lnTo>
                  <a:pt x="1498" y="615"/>
                </a:lnTo>
                <a:lnTo>
                  <a:pt x="1509" y="608"/>
                </a:lnTo>
                <a:lnTo>
                  <a:pt x="1522" y="610"/>
                </a:lnTo>
                <a:lnTo>
                  <a:pt x="1532" y="594"/>
                </a:lnTo>
                <a:lnTo>
                  <a:pt x="1538" y="588"/>
                </a:lnTo>
                <a:lnTo>
                  <a:pt x="1557" y="583"/>
                </a:lnTo>
                <a:lnTo>
                  <a:pt x="1561" y="582"/>
                </a:lnTo>
                <a:lnTo>
                  <a:pt x="1571" y="579"/>
                </a:lnTo>
                <a:lnTo>
                  <a:pt x="1578" y="579"/>
                </a:lnTo>
                <a:lnTo>
                  <a:pt x="1578" y="570"/>
                </a:lnTo>
                <a:lnTo>
                  <a:pt x="1577" y="555"/>
                </a:lnTo>
                <a:lnTo>
                  <a:pt x="1577" y="552"/>
                </a:lnTo>
                <a:lnTo>
                  <a:pt x="1577" y="551"/>
                </a:lnTo>
                <a:lnTo>
                  <a:pt x="1577" y="550"/>
                </a:lnTo>
                <a:lnTo>
                  <a:pt x="1580" y="538"/>
                </a:lnTo>
                <a:lnTo>
                  <a:pt x="1584" y="532"/>
                </a:lnTo>
                <a:lnTo>
                  <a:pt x="1586" y="531"/>
                </a:lnTo>
                <a:lnTo>
                  <a:pt x="1586" y="530"/>
                </a:lnTo>
                <a:lnTo>
                  <a:pt x="1596" y="523"/>
                </a:lnTo>
                <a:lnTo>
                  <a:pt x="1603" y="531"/>
                </a:lnTo>
                <a:lnTo>
                  <a:pt x="1612" y="530"/>
                </a:lnTo>
                <a:lnTo>
                  <a:pt x="1612" y="528"/>
                </a:lnTo>
                <a:lnTo>
                  <a:pt x="1618" y="516"/>
                </a:lnTo>
                <a:lnTo>
                  <a:pt x="1619" y="511"/>
                </a:lnTo>
                <a:lnTo>
                  <a:pt x="1619" y="506"/>
                </a:lnTo>
                <a:lnTo>
                  <a:pt x="1618" y="504"/>
                </a:lnTo>
                <a:lnTo>
                  <a:pt x="1618" y="500"/>
                </a:lnTo>
                <a:lnTo>
                  <a:pt x="1625" y="483"/>
                </a:lnTo>
                <a:lnTo>
                  <a:pt x="1635" y="458"/>
                </a:lnTo>
                <a:lnTo>
                  <a:pt x="1639" y="447"/>
                </a:lnTo>
                <a:lnTo>
                  <a:pt x="1650" y="427"/>
                </a:lnTo>
                <a:lnTo>
                  <a:pt x="1650" y="426"/>
                </a:lnTo>
                <a:lnTo>
                  <a:pt x="1653" y="423"/>
                </a:lnTo>
                <a:lnTo>
                  <a:pt x="1660" y="415"/>
                </a:lnTo>
                <a:lnTo>
                  <a:pt x="1669" y="411"/>
                </a:lnTo>
                <a:lnTo>
                  <a:pt x="1676" y="407"/>
                </a:lnTo>
                <a:lnTo>
                  <a:pt x="1678" y="402"/>
                </a:lnTo>
                <a:lnTo>
                  <a:pt x="1680" y="398"/>
                </a:lnTo>
                <a:lnTo>
                  <a:pt x="1682" y="396"/>
                </a:lnTo>
                <a:lnTo>
                  <a:pt x="1682" y="395"/>
                </a:lnTo>
                <a:lnTo>
                  <a:pt x="1685" y="388"/>
                </a:lnTo>
                <a:lnTo>
                  <a:pt x="1692" y="382"/>
                </a:lnTo>
                <a:lnTo>
                  <a:pt x="1698" y="380"/>
                </a:lnTo>
                <a:lnTo>
                  <a:pt x="1705" y="376"/>
                </a:lnTo>
                <a:lnTo>
                  <a:pt x="1710" y="378"/>
                </a:lnTo>
                <a:lnTo>
                  <a:pt x="1712" y="380"/>
                </a:lnTo>
                <a:lnTo>
                  <a:pt x="1715" y="383"/>
                </a:lnTo>
                <a:lnTo>
                  <a:pt x="1728" y="390"/>
                </a:lnTo>
                <a:lnTo>
                  <a:pt x="1733" y="390"/>
                </a:lnTo>
                <a:lnTo>
                  <a:pt x="1731" y="384"/>
                </a:lnTo>
                <a:lnTo>
                  <a:pt x="1730" y="380"/>
                </a:lnTo>
                <a:lnTo>
                  <a:pt x="1735" y="371"/>
                </a:lnTo>
                <a:lnTo>
                  <a:pt x="1740" y="368"/>
                </a:lnTo>
                <a:lnTo>
                  <a:pt x="1760" y="359"/>
                </a:lnTo>
                <a:lnTo>
                  <a:pt x="1763" y="358"/>
                </a:lnTo>
                <a:lnTo>
                  <a:pt x="1765" y="358"/>
                </a:lnTo>
                <a:lnTo>
                  <a:pt x="1767" y="358"/>
                </a:lnTo>
                <a:lnTo>
                  <a:pt x="1770" y="358"/>
                </a:lnTo>
                <a:lnTo>
                  <a:pt x="1790" y="359"/>
                </a:lnTo>
                <a:lnTo>
                  <a:pt x="1795" y="366"/>
                </a:lnTo>
                <a:lnTo>
                  <a:pt x="1802" y="359"/>
                </a:lnTo>
                <a:lnTo>
                  <a:pt x="1801" y="355"/>
                </a:lnTo>
                <a:lnTo>
                  <a:pt x="1799" y="351"/>
                </a:lnTo>
                <a:lnTo>
                  <a:pt x="1795" y="344"/>
                </a:lnTo>
                <a:lnTo>
                  <a:pt x="1794" y="339"/>
                </a:lnTo>
                <a:lnTo>
                  <a:pt x="1792" y="338"/>
                </a:lnTo>
                <a:lnTo>
                  <a:pt x="1792" y="332"/>
                </a:lnTo>
                <a:lnTo>
                  <a:pt x="1804" y="324"/>
                </a:lnTo>
                <a:lnTo>
                  <a:pt x="1810" y="328"/>
                </a:lnTo>
                <a:lnTo>
                  <a:pt x="1817" y="334"/>
                </a:lnTo>
                <a:lnTo>
                  <a:pt x="1822" y="335"/>
                </a:lnTo>
                <a:lnTo>
                  <a:pt x="1840" y="338"/>
                </a:lnTo>
                <a:lnTo>
                  <a:pt x="1845" y="332"/>
                </a:lnTo>
                <a:lnTo>
                  <a:pt x="1836" y="326"/>
                </a:lnTo>
                <a:lnTo>
                  <a:pt x="1808" y="310"/>
                </a:lnTo>
                <a:lnTo>
                  <a:pt x="1801" y="291"/>
                </a:lnTo>
                <a:lnTo>
                  <a:pt x="1795" y="268"/>
                </a:lnTo>
                <a:lnTo>
                  <a:pt x="1794" y="263"/>
                </a:lnTo>
                <a:lnTo>
                  <a:pt x="1795" y="262"/>
                </a:lnTo>
                <a:lnTo>
                  <a:pt x="1795" y="260"/>
                </a:lnTo>
                <a:lnTo>
                  <a:pt x="1795" y="259"/>
                </a:lnTo>
                <a:lnTo>
                  <a:pt x="1797" y="258"/>
                </a:lnTo>
                <a:lnTo>
                  <a:pt x="1801" y="255"/>
                </a:lnTo>
                <a:lnTo>
                  <a:pt x="1804" y="251"/>
                </a:lnTo>
                <a:lnTo>
                  <a:pt x="1804" y="246"/>
                </a:lnTo>
                <a:lnTo>
                  <a:pt x="1804" y="239"/>
                </a:lnTo>
                <a:lnTo>
                  <a:pt x="1802" y="219"/>
                </a:lnTo>
                <a:lnTo>
                  <a:pt x="1802" y="218"/>
                </a:lnTo>
                <a:lnTo>
                  <a:pt x="1799" y="210"/>
                </a:lnTo>
                <a:lnTo>
                  <a:pt x="1797" y="206"/>
                </a:lnTo>
                <a:lnTo>
                  <a:pt x="1795" y="204"/>
                </a:lnTo>
                <a:lnTo>
                  <a:pt x="1797" y="203"/>
                </a:lnTo>
                <a:lnTo>
                  <a:pt x="1799" y="199"/>
                </a:lnTo>
                <a:lnTo>
                  <a:pt x="1799" y="196"/>
                </a:lnTo>
                <a:lnTo>
                  <a:pt x="1802" y="188"/>
                </a:lnTo>
                <a:lnTo>
                  <a:pt x="1806" y="182"/>
                </a:lnTo>
                <a:lnTo>
                  <a:pt x="1811" y="174"/>
                </a:lnTo>
                <a:lnTo>
                  <a:pt x="1811" y="172"/>
                </a:lnTo>
                <a:lnTo>
                  <a:pt x="1813" y="171"/>
                </a:lnTo>
                <a:lnTo>
                  <a:pt x="1815" y="166"/>
                </a:lnTo>
                <a:lnTo>
                  <a:pt x="1815" y="163"/>
                </a:lnTo>
                <a:lnTo>
                  <a:pt x="1817" y="155"/>
                </a:lnTo>
                <a:lnTo>
                  <a:pt x="1813" y="151"/>
                </a:lnTo>
                <a:lnTo>
                  <a:pt x="1813" y="150"/>
                </a:lnTo>
                <a:lnTo>
                  <a:pt x="1810" y="148"/>
                </a:lnTo>
                <a:lnTo>
                  <a:pt x="1806" y="150"/>
                </a:lnTo>
                <a:lnTo>
                  <a:pt x="1804" y="155"/>
                </a:lnTo>
                <a:lnTo>
                  <a:pt x="1804" y="162"/>
                </a:lnTo>
                <a:lnTo>
                  <a:pt x="1795" y="170"/>
                </a:lnTo>
                <a:lnTo>
                  <a:pt x="1781" y="172"/>
                </a:lnTo>
                <a:lnTo>
                  <a:pt x="1772" y="175"/>
                </a:lnTo>
                <a:lnTo>
                  <a:pt x="1758" y="178"/>
                </a:lnTo>
                <a:lnTo>
                  <a:pt x="1758" y="179"/>
                </a:lnTo>
                <a:lnTo>
                  <a:pt x="1758" y="178"/>
                </a:lnTo>
                <a:lnTo>
                  <a:pt x="1733" y="172"/>
                </a:lnTo>
                <a:lnTo>
                  <a:pt x="1724" y="171"/>
                </a:lnTo>
                <a:lnTo>
                  <a:pt x="1712" y="166"/>
                </a:lnTo>
                <a:lnTo>
                  <a:pt x="1710" y="164"/>
                </a:lnTo>
                <a:lnTo>
                  <a:pt x="1706" y="163"/>
                </a:lnTo>
                <a:lnTo>
                  <a:pt x="1705" y="163"/>
                </a:lnTo>
                <a:lnTo>
                  <a:pt x="1703" y="162"/>
                </a:lnTo>
                <a:lnTo>
                  <a:pt x="1701" y="160"/>
                </a:lnTo>
                <a:lnTo>
                  <a:pt x="1699" y="160"/>
                </a:lnTo>
                <a:lnTo>
                  <a:pt x="1698" y="159"/>
                </a:lnTo>
                <a:lnTo>
                  <a:pt x="1689" y="156"/>
                </a:lnTo>
                <a:lnTo>
                  <a:pt x="1687" y="155"/>
                </a:lnTo>
                <a:lnTo>
                  <a:pt x="1678" y="156"/>
                </a:lnTo>
                <a:lnTo>
                  <a:pt x="1669" y="151"/>
                </a:lnTo>
                <a:lnTo>
                  <a:pt x="1657" y="139"/>
                </a:lnTo>
                <a:lnTo>
                  <a:pt x="1646" y="127"/>
                </a:lnTo>
                <a:lnTo>
                  <a:pt x="1648" y="123"/>
                </a:lnTo>
                <a:lnTo>
                  <a:pt x="1646" y="119"/>
                </a:lnTo>
                <a:lnTo>
                  <a:pt x="1642" y="118"/>
                </a:lnTo>
                <a:lnTo>
                  <a:pt x="1628" y="131"/>
                </a:lnTo>
                <a:lnTo>
                  <a:pt x="1619" y="131"/>
                </a:lnTo>
                <a:lnTo>
                  <a:pt x="1614" y="128"/>
                </a:lnTo>
                <a:lnTo>
                  <a:pt x="1607" y="126"/>
                </a:lnTo>
                <a:lnTo>
                  <a:pt x="1596" y="122"/>
                </a:lnTo>
                <a:lnTo>
                  <a:pt x="1582" y="107"/>
                </a:lnTo>
                <a:lnTo>
                  <a:pt x="1580" y="104"/>
                </a:lnTo>
                <a:lnTo>
                  <a:pt x="1580" y="103"/>
                </a:lnTo>
                <a:lnTo>
                  <a:pt x="1571" y="98"/>
                </a:lnTo>
                <a:lnTo>
                  <a:pt x="1564" y="96"/>
                </a:lnTo>
                <a:lnTo>
                  <a:pt x="1561" y="96"/>
                </a:lnTo>
                <a:lnTo>
                  <a:pt x="1555" y="95"/>
                </a:lnTo>
                <a:lnTo>
                  <a:pt x="1548" y="94"/>
                </a:lnTo>
                <a:lnTo>
                  <a:pt x="1534" y="91"/>
                </a:lnTo>
                <a:lnTo>
                  <a:pt x="1529" y="90"/>
                </a:lnTo>
                <a:lnTo>
                  <a:pt x="1527" y="90"/>
                </a:lnTo>
                <a:lnTo>
                  <a:pt x="1511" y="82"/>
                </a:lnTo>
                <a:lnTo>
                  <a:pt x="1502" y="78"/>
                </a:lnTo>
                <a:lnTo>
                  <a:pt x="1498" y="75"/>
                </a:lnTo>
                <a:lnTo>
                  <a:pt x="1497" y="80"/>
                </a:lnTo>
                <a:lnTo>
                  <a:pt x="1486" y="83"/>
                </a:lnTo>
                <a:lnTo>
                  <a:pt x="1475" y="83"/>
                </a:lnTo>
                <a:lnTo>
                  <a:pt x="1440" y="75"/>
                </a:lnTo>
                <a:lnTo>
                  <a:pt x="1404" y="64"/>
                </a:lnTo>
                <a:lnTo>
                  <a:pt x="1402" y="66"/>
                </a:lnTo>
                <a:lnTo>
                  <a:pt x="1402" y="67"/>
                </a:lnTo>
                <a:lnTo>
                  <a:pt x="1402" y="68"/>
                </a:lnTo>
                <a:lnTo>
                  <a:pt x="1397" y="76"/>
                </a:lnTo>
                <a:lnTo>
                  <a:pt x="1388" y="83"/>
                </a:lnTo>
                <a:lnTo>
                  <a:pt x="1378" y="83"/>
                </a:lnTo>
                <a:lnTo>
                  <a:pt x="1369" y="84"/>
                </a:lnTo>
                <a:lnTo>
                  <a:pt x="1365" y="82"/>
                </a:lnTo>
                <a:lnTo>
                  <a:pt x="1354" y="76"/>
                </a:lnTo>
                <a:lnTo>
                  <a:pt x="1354" y="75"/>
                </a:lnTo>
                <a:lnTo>
                  <a:pt x="1351" y="71"/>
                </a:lnTo>
                <a:lnTo>
                  <a:pt x="1347" y="72"/>
                </a:lnTo>
                <a:lnTo>
                  <a:pt x="1338" y="71"/>
                </a:lnTo>
                <a:lnTo>
                  <a:pt x="1333" y="71"/>
                </a:lnTo>
                <a:lnTo>
                  <a:pt x="1330" y="70"/>
                </a:lnTo>
                <a:lnTo>
                  <a:pt x="1326" y="70"/>
                </a:lnTo>
                <a:lnTo>
                  <a:pt x="1324" y="70"/>
                </a:lnTo>
                <a:lnTo>
                  <a:pt x="1319" y="68"/>
                </a:lnTo>
                <a:lnTo>
                  <a:pt x="1317" y="68"/>
                </a:lnTo>
                <a:lnTo>
                  <a:pt x="1314" y="67"/>
                </a:lnTo>
                <a:lnTo>
                  <a:pt x="1303" y="63"/>
                </a:lnTo>
                <a:lnTo>
                  <a:pt x="1294" y="58"/>
                </a:lnTo>
                <a:lnTo>
                  <a:pt x="1290" y="58"/>
                </a:lnTo>
                <a:lnTo>
                  <a:pt x="1278" y="55"/>
                </a:lnTo>
                <a:lnTo>
                  <a:pt x="1271" y="55"/>
                </a:lnTo>
                <a:lnTo>
                  <a:pt x="1267" y="54"/>
                </a:lnTo>
                <a:lnTo>
                  <a:pt x="1266" y="54"/>
                </a:lnTo>
                <a:lnTo>
                  <a:pt x="1264" y="54"/>
                </a:lnTo>
                <a:lnTo>
                  <a:pt x="1257" y="52"/>
                </a:lnTo>
                <a:lnTo>
                  <a:pt x="1258" y="62"/>
                </a:lnTo>
                <a:lnTo>
                  <a:pt x="1258" y="63"/>
                </a:lnTo>
                <a:lnTo>
                  <a:pt x="1258" y="64"/>
                </a:lnTo>
                <a:lnTo>
                  <a:pt x="1260" y="66"/>
                </a:lnTo>
                <a:lnTo>
                  <a:pt x="1258" y="68"/>
                </a:lnTo>
                <a:lnTo>
                  <a:pt x="1258" y="70"/>
                </a:lnTo>
                <a:lnTo>
                  <a:pt x="1257" y="75"/>
                </a:lnTo>
                <a:lnTo>
                  <a:pt x="1255" y="83"/>
                </a:lnTo>
                <a:lnTo>
                  <a:pt x="1248" y="82"/>
                </a:lnTo>
                <a:lnTo>
                  <a:pt x="1242" y="72"/>
                </a:lnTo>
                <a:lnTo>
                  <a:pt x="1241" y="62"/>
                </a:lnTo>
                <a:lnTo>
                  <a:pt x="1237" y="66"/>
                </a:lnTo>
                <a:lnTo>
                  <a:pt x="1226" y="71"/>
                </a:lnTo>
                <a:lnTo>
                  <a:pt x="1226" y="72"/>
                </a:lnTo>
                <a:lnTo>
                  <a:pt x="1219" y="75"/>
                </a:lnTo>
                <a:lnTo>
                  <a:pt x="1218" y="75"/>
                </a:lnTo>
                <a:lnTo>
                  <a:pt x="1207" y="75"/>
                </a:lnTo>
                <a:lnTo>
                  <a:pt x="1205" y="75"/>
                </a:lnTo>
                <a:lnTo>
                  <a:pt x="1203" y="74"/>
                </a:lnTo>
                <a:lnTo>
                  <a:pt x="1198" y="71"/>
                </a:lnTo>
                <a:lnTo>
                  <a:pt x="1196" y="68"/>
                </a:lnTo>
                <a:lnTo>
                  <a:pt x="1193" y="64"/>
                </a:lnTo>
                <a:lnTo>
                  <a:pt x="1184" y="58"/>
                </a:lnTo>
                <a:lnTo>
                  <a:pt x="1177" y="58"/>
                </a:lnTo>
                <a:lnTo>
                  <a:pt x="1154" y="58"/>
                </a:lnTo>
                <a:lnTo>
                  <a:pt x="1129" y="55"/>
                </a:lnTo>
                <a:lnTo>
                  <a:pt x="1118" y="51"/>
                </a:lnTo>
                <a:lnTo>
                  <a:pt x="1116" y="48"/>
                </a:lnTo>
                <a:lnTo>
                  <a:pt x="1113" y="47"/>
                </a:lnTo>
                <a:lnTo>
                  <a:pt x="1113" y="46"/>
                </a:lnTo>
                <a:lnTo>
                  <a:pt x="1111" y="46"/>
                </a:lnTo>
                <a:lnTo>
                  <a:pt x="1106" y="44"/>
                </a:lnTo>
                <a:lnTo>
                  <a:pt x="1102" y="43"/>
                </a:lnTo>
                <a:lnTo>
                  <a:pt x="1098" y="42"/>
                </a:lnTo>
                <a:lnTo>
                  <a:pt x="1091" y="44"/>
                </a:lnTo>
                <a:lnTo>
                  <a:pt x="1090" y="46"/>
                </a:lnTo>
                <a:lnTo>
                  <a:pt x="1082" y="51"/>
                </a:lnTo>
                <a:lnTo>
                  <a:pt x="1075" y="51"/>
                </a:lnTo>
                <a:lnTo>
                  <a:pt x="1049" y="48"/>
                </a:lnTo>
                <a:lnTo>
                  <a:pt x="1024" y="35"/>
                </a:lnTo>
                <a:lnTo>
                  <a:pt x="1020" y="35"/>
                </a:lnTo>
                <a:lnTo>
                  <a:pt x="1011" y="35"/>
                </a:lnTo>
                <a:lnTo>
                  <a:pt x="985" y="34"/>
                </a:lnTo>
                <a:lnTo>
                  <a:pt x="981" y="32"/>
                </a:lnTo>
                <a:lnTo>
                  <a:pt x="979" y="32"/>
                </a:lnTo>
                <a:lnTo>
                  <a:pt x="962" y="31"/>
                </a:lnTo>
                <a:lnTo>
                  <a:pt x="956" y="31"/>
                </a:lnTo>
                <a:lnTo>
                  <a:pt x="944" y="31"/>
                </a:lnTo>
                <a:lnTo>
                  <a:pt x="942" y="31"/>
                </a:lnTo>
                <a:lnTo>
                  <a:pt x="937" y="31"/>
                </a:lnTo>
                <a:lnTo>
                  <a:pt x="933" y="32"/>
                </a:lnTo>
                <a:lnTo>
                  <a:pt x="914" y="35"/>
                </a:lnTo>
                <a:lnTo>
                  <a:pt x="912" y="35"/>
                </a:lnTo>
                <a:lnTo>
                  <a:pt x="910" y="42"/>
                </a:lnTo>
                <a:lnTo>
                  <a:pt x="901" y="52"/>
                </a:lnTo>
                <a:lnTo>
                  <a:pt x="894" y="55"/>
                </a:lnTo>
                <a:lnTo>
                  <a:pt x="878" y="55"/>
                </a:lnTo>
                <a:lnTo>
                  <a:pt x="862" y="51"/>
                </a:lnTo>
                <a:lnTo>
                  <a:pt x="855" y="50"/>
                </a:lnTo>
                <a:lnTo>
                  <a:pt x="835" y="46"/>
                </a:lnTo>
                <a:lnTo>
                  <a:pt x="834" y="46"/>
                </a:lnTo>
                <a:lnTo>
                  <a:pt x="814" y="39"/>
                </a:lnTo>
                <a:lnTo>
                  <a:pt x="809" y="40"/>
                </a:lnTo>
                <a:lnTo>
                  <a:pt x="807" y="40"/>
                </a:lnTo>
                <a:lnTo>
                  <a:pt x="784" y="31"/>
                </a:lnTo>
                <a:lnTo>
                  <a:pt x="782" y="31"/>
                </a:lnTo>
                <a:lnTo>
                  <a:pt x="777" y="30"/>
                </a:lnTo>
                <a:lnTo>
                  <a:pt x="777" y="32"/>
                </a:lnTo>
                <a:lnTo>
                  <a:pt x="775" y="35"/>
                </a:lnTo>
                <a:lnTo>
                  <a:pt x="754" y="36"/>
                </a:lnTo>
                <a:lnTo>
                  <a:pt x="750" y="36"/>
                </a:lnTo>
                <a:lnTo>
                  <a:pt x="714" y="27"/>
                </a:lnTo>
                <a:lnTo>
                  <a:pt x="709" y="26"/>
                </a:lnTo>
                <a:lnTo>
                  <a:pt x="698" y="28"/>
                </a:lnTo>
                <a:lnTo>
                  <a:pt x="688" y="31"/>
                </a:lnTo>
                <a:lnTo>
                  <a:pt x="686" y="32"/>
                </a:lnTo>
                <a:lnTo>
                  <a:pt x="675" y="32"/>
                </a:lnTo>
                <a:lnTo>
                  <a:pt x="665" y="32"/>
                </a:lnTo>
                <a:lnTo>
                  <a:pt x="663" y="34"/>
                </a:lnTo>
                <a:lnTo>
                  <a:pt x="654" y="35"/>
                </a:lnTo>
                <a:lnTo>
                  <a:pt x="649" y="36"/>
                </a:lnTo>
                <a:lnTo>
                  <a:pt x="647" y="38"/>
                </a:lnTo>
                <a:lnTo>
                  <a:pt x="645" y="40"/>
                </a:lnTo>
                <a:lnTo>
                  <a:pt x="643" y="40"/>
                </a:lnTo>
                <a:lnTo>
                  <a:pt x="636" y="43"/>
                </a:lnTo>
                <a:lnTo>
                  <a:pt x="633" y="44"/>
                </a:lnTo>
                <a:lnTo>
                  <a:pt x="629" y="46"/>
                </a:lnTo>
                <a:lnTo>
                  <a:pt x="615" y="50"/>
                </a:lnTo>
                <a:lnTo>
                  <a:pt x="615" y="51"/>
                </a:lnTo>
                <a:lnTo>
                  <a:pt x="613" y="51"/>
                </a:lnTo>
                <a:lnTo>
                  <a:pt x="611" y="51"/>
                </a:lnTo>
                <a:lnTo>
                  <a:pt x="610" y="50"/>
                </a:lnTo>
                <a:lnTo>
                  <a:pt x="604" y="50"/>
                </a:lnTo>
                <a:lnTo>
                  <a:pt x="599" y="50"/>
                </a:lnTo>
                <a:lnTo>
                  <a:pt x="597" y="50"/>
                </a:lnTo>
                <a:lnTo>
                  <a:pt x="595" y="50"/>
                </a:lnTo>
                <a:lnTo>
                  <a:pt x="594" y="50"/>
                </a:lnTo>
                <a:lnTo>
                  <a:pt x="588" y="50"/>
                </a:lnTo>
                <a:lnTo>
                  <a:pt x="579" y="48"/>
                </a:lnTo>
                <a:lnTo>
                  <a:pt x="578" y="47"/>
                </a:lnTo>
                <a:lnTo>
                  <a:pt x="572" y="46"/>
                </a:lnTo>
                <a:lnTo>
                  <a:pt x="569" y="44"/>
                </a:lnTo>
                <a:lnTo>
                  <a:pt x="562" y="40"/>
                </a:lnTo>
                <a:lnTo>
                  <a:pt x="554" y="38"/>
                </a:lnTo>
                <a:lnTo>
                  <a:pt x="538" y="28"/>
                </a:lnTo>
                <a:lnTo>
                  <a:pt x="535" y="28"/>
                </a:lnTo>
                <a:lnTo>
                  <a:pt x="524" y="28"/>
                </a:lnTo>
                <a:lnTo>
                  <a:pt x="517" y="27"/>
                </a:lnTo>
                <a:lnTo>
                  <a:pt x="505" y="30"/>
                </a:lnTo>
                <a:lnTo>
                  <a:pt x="496" y="30"/>
                </a:lnTo>
                <a:lnTo>
                  <a:pt x="476" y="34"/>
                </a:lnTo>
                <a:lnTo>
                  <a:pt x="464" y="30"/>
                </a:lnTo>
                <a:lnTo>
                  <a:pt x="462" y="30"/>
                </a:lnTo>
                <a:lnTo>
                  <a:pt x="457" y="30"/>
                </a:lnTo>
                <a:lnTo>
                  <a:pt x="453" y="30"/>
                </a:lnTo>
                <a:lnTo>
                  <a:pt x="442" y="30"/>
                </a:lnTo>
                <a:lnTo>
                  <a:pt x="437" y="30"/>
                </a:lnTo>
                <a:lnTo>
                  <a:pt x="426" y="32"/>
                </a:lnTo>
                <a:lnTo>
                  <a:pt x="405" y="36"/>
                </a:lnTo>
                <a:lnTo>
                  <a:pt x="400" y="38"/>
                </a:lnTo>
                <a:lnTo>
                  <a:pt x="380" y="34"/>
                </a:lnTo>
                <a:lnTo>
                  <a:pt x="357" y="28"/>
                </a:lnTo>
                <a:lnTo>
                  <a:pt x="343" y="31"/>
                </a:lnTo>
                <a:lnTo>
                  <a:pt x="341" y="31"/>
                </a:lnTo>
                <a:lnTo>
                  <a:pt x="318" y="24"/>
                </a:lnTo>
                <a:lnTo>
                  <a:pt x="309" y="22"/>
                </a:lnTo>
                <a:lnTo>
                  <a:pt x="275" y="7"/>
                </a:lnTo>
                <a:lnTo>
                  <a:pt x="272" y="7"/>
                </a:lnTo>
                <a:lnTo>
                  <a:pt x="256" y="6"/>
                </a:lnTo>
                <a:lnTo>
                  <a:pt x="238" y="4"/>
                </a:lnTo>
                <a:lnTo>
                  <a:pt x="210" y="3"/>
                </a:lnTo>
                <a:lnTo>
                  <a:pt x="194" y="0"/>
                </a:lnTo>
                <a:lnTo>
                  <a:pt x="183" y="2"/>
                </a:lnTo>
                <a:lnTo>
                  <a:pt x="174" y="3"/>
                </a:lnTo>
                <a:lnTo>
                  <a:pt x="160" y="6"/>
                </a:lnTo>
                <a:lnTo>
                  <a:pt x="154" y="7"/>
                </a:lnTo>
                <a:lnTo>
                  <a:pt x="146" y="10"/>
                </a:lnTo>
                <a:lnTo>
                  <a:pt x="140" y="12"/>
                </a:lnTo>
                <a:lnTo>
                  <a:pt x="135" y="16"/>
                </a:lnTo>
                <a:lnTo>
                  <a:pt x="117" y="34"/>
                </a:lnTo>
                <a:lnTo>
                  <a:pt x="114" y="40"/>
                </a:lnTo>
                <a:lnTo>
                  <a:pt x="112" y="44"/>
                </a:lnTo>
                <a:lnTo>
                  <a:pt x="112" y="51"/>
                </a:lnTo>
                <a:lnTo>
                  <a:pt x="112" y="58"/>
                </a:lnTo>
                <a:lnTo>
                  <a:pt x="117" y="68"/>
                </a:lnTo>
                <a:lnTo>
                  <a:pt x="119" y="72"/>
                </a:lnTo>
                <a:lnTo>
                  <a:pt x="124" y="86"/>
                </a:lnTo>
                <a:lnTo>
                  <a:pt x="124" y="88"/>
                </a:lnTo>
                <a:lnTo>
                  <a:pt x="124" y="90"/>
                </a:lnTo>
                <a:lnTo>
                  <a:pt x="126" y="98"/>
                </a:lnTo>
                <a:lnTo>
                  <a:pt x="126" y="99"/>
                </a:lnTo>
                <a:lnTo>
                  <a:pt x="126" y="100"/>
                </a:lnTo>
                <a:lnTo>
                  <a:pt x="126" y="102"/>
                </a:lnTo>
                <a:lnTo>
                  <a:pt x="126" y="106"/>
                </a:lnTo>
                <a:lnTo>
                  <a:pt x="126" y="107"/>
                </a:lnTo>
                <a:lnTo>
                  <a:pt x="124" y="112"/>
                </a:lnTo>
                <a:lnTo>
                  <a:pt x="122" y="115"/>
                </a:lnTo>
                <a:lnTo>
                  <a:pt x="122" y="116"/>
                </a:lnTo>
                <a:lnTo>
                  <a:pt x="121" y="116"/>
                </a:lnTo>
                <a:lnTo>
                  <a:pt x="103" y="128"/>
                </a:lnTo>
                <a:lnTo>
                  <a:pt x="87" y="138"/>
                </a:lnTo>
                <a:lnTo>
                  <a:pt x="78" y="143"/>
                </a:lnTo>
                <a:lnTo>
                  <a:pt x="74" y="146"/>
                </a:lnTo>
                <a:lnTo>
                  <a:pt x="62" y="152"/>
                </a:lnTo>
                <a:lnTo>
                  <a:pt x="58" y="155"/>
                </a:lnTo>
                <a:lnTo>
                  <a:pt x="51" y="158"/>
                </a:lnTo>
                <a:lnTo>
                  <a:pt x="48" y="159"/>
                </a:lnTo>
                <a:lnTo>
                  <a:pt x="34" y="163"/>
                </a:lnTo>
                <a:lnTo>
                  <a:pt x="28" y="164"/>
                </a:lnTo>
                <a:lnTo>
                  <a:pt x="10" y="168"/>
                </a:lnTo>
                <a:lnTo>
                  <a:pt x="2" y="172"/>
                </a:lnTo>
                <a:lnTo>
                  <a:pt x="0" y="178"/>
                </a:lnTo>
                <a:lnTo>
                  <a:pt x="3" y="188"/>
                </a:lnTo>
                <a:lnTo>
                  <a:pt x="5" y="192"/>
                </a:lnTo>
                <a:lnTo>
                  <a:pt x="10" y="202"/>
                </a:lnTo>
                <a:lnTo>
                  <a:pt x="16" y="210"/>
                </a:lnTo>
                <a:lnTo>
                  <a:pt x="21" y="219"/>
                </a:lnTo>
                <a:lnTo>
                  <a:pt x="26" y="227"/>
                </a:lnTo>
                <a:lnTo>
                  <a:pt x="28" y="231"/>
                </a:lnTo>
                <a:lnTo>
                  <a:pt x="32" y="239"/>
                </a:lnTo>
                <a:lnTo>
                  <a:pt x="39" y="250"/>
                </a:lnTo>
                <a:lnTo>
                  <a:pt x="50" y="254"/>
                </a:lnTo>
                <a:lnTo>
                  <a:pt x="66" y="256"/>
                </a:lnTo>
                <a:lnTo>
                  <a:pt x="78" y="259"/>
                </a:lnTo>
                <a:lnTo>
                  <a:pt x="82" y="260"/>
                </a:lnTo>
                <a:lnTo>
                  <a:pt x="82" y="262"/>
                </a:lnTo>
                <a:lnTo>
                  <a:pt x="89" y="271"/>
                </a:lnTo>
                <a:lnTo>
                  <a:pt x="89" y="272"/>
                </a:lnTo>
                <a:lnTo>
                  <a:pt x="90" y="282"/>
                </a:lnTo>
                <a:lnTo>
                  <a:pt x="90" y="288"/>
                </a:lnTo>
                <a:lnTo>
                  <a:pt x="101" y="306"/>
                </a:lnTo>
                <a:lnTo>
                  <a:pt x="105" y="310"/>
                </a:lnTo>
                <a:lnTo>
                  <a:pt x="105" y="311"/>
                </a:lnTo>
                <a:lnTo>
                  <a:pt x="105" y="319"/>
                </a:lnTo>
                <a:lnTo>
                  <a:pt x="106" y="330"/>
                </a:lnTo>
                <a:lnTo>
                  <a:pt x="108" y="331"/>
                </a:lnTo>
                <a:lnTo>
                  <a:pt x="119" y="342"/>
                </a:lnTo>
                <a:lnTo>
                  <a:pt x="124" y="346"/>
                </a:lnTo>
                <a:lnTo>
                  <a:pt x="124" y="350"/>
                </a:lnTo>
                <a:lnTo>
                  <a:pt x="126" y="352"/>
                </a:lnTo>
                <a:lnTo>
                  <a:pt x="128" y="356"/>
                </a:lnTo>
                <a:lnTo>
                  <a:pt x="130" y="362"/>
                </a:lnTo>
                <a:lnTo>
                  <a:pt x="130" y="363"/>
                </a:lnTo>
                <a:lnTo>
                  <a:pt x="126" y="371"/>
                </a:lnTo>
                <a:lnTo>
                  <a:pt x="126" y="372"/>
                </a:lnTo>
                <a:lnTo>
                  <a:pt x="121" y="378"/>
                </a:lnTo>
                <a:lnTo>
                  <a:pt x="110" y="391"/>
                </a:lnTo>
                <a:lnTo>
                  <a:pt x="99" y="402"/>
                </a:lnTo>
                <a:lnTo>
                  <a:pt x="98" y="403"/>
                </a:lnTo>
                <a:lnTo>
                  <a:pt x="101" y="412"/>
                </a:lnTo>
                <a:lnTo>
                  <a:pt x="103" y="422"/>
                </a:lnTo>
                <a:lnTo>
                  <a:pt x="101" y="432"/>
                </a:lnTo>
                <a:lnTo>
                  <a:pt x="99" y="458"/>
                </a:lnTo>
                <a:lnTo>
                  <a:pt x="98" y="471"/>
                </a:lnTo>
                <a:lnTo>
                  <a:pt x="96" y="476"/>
                </a:lnTo>
                <a:lnTo>
                  <a:pt x="83" y="486"/>
                </a:lnTo>
                <a:lnTo>
                  <a:pt x="78" y="491"/>
                </a:lnTo>
                <a:lnTo>
                  <a:pt x="78" y="500"/>
                </a:lnTo>
                <a:lnTo>
                  <a:pt x="80" y="508"/>
                </a:lnTo>
                <a:lnTo>
                  <a:pt x="85" y="508"/>
                </a:lnTo>
                <a:lnTo>
                  <a:pt x="92" y="511"/>
                </a:lnTo>
                <a:lnTo>
                  <a:pt x="96" y="516"/>
                </a:lnTo>
                <a:lnTo>
                  <a:pt x="94" y="518"/>
                </a:lnTo>
                <a:lnTo>
                  <a:pt x="92" y="520"/>
                </a:lnTo>
                <a:lnTo>
                  <a:pt x="90" y="520"/>
                </a:lnTo>
                <a:lnTo>
                  <a:pt x="89" y="522"/>
                </a:lnTo>
                <a:lnTo>
                  <a:pt x="87" y="522"/>
                </a:lnTo>
                <a:lnTo>
                  <a:pt x="82" y="520"/>
                </a:lnTo>
                <a:lnTo>
                  <a:pt x="73" y="540"/>
                </a:lnTo>
                <a:lnTo>
                  <a:pt x="73" y="542"/>
                </a:lnTo>
                <a:lnTo>
                  <a:pt x="67" y="555"/>
                </a:lnTo>
                <a:lnTo>
                  <a:pt x="85" y="560"/>
                </a:lnTo>
                <a:lnTo>
                  <a:pt x="101" y="567"/>
                </a:lnTo>
                <a:lnTo>
                  <a:pt x="106" y="568"/>
                </a:lnTo>
                <a:lnTo>
                  <a:pt x="106" y="570"/>
                </a:lnTo>
                <a:lnTo>
                  <a:pt x="108" y="572"/>
                </a:lnTo>
                <a:lnTo>
                  <a:pt x="108" y="579"/>
                </a:lnTo>
                <a:lnTo>
                  <a:pt x="106" y="584"/>
                </a:lnTo>
                <a:lnTo>
                  <a:pt x="101" y="586"/>
                </a:lnTo>
                <a:lnTo>
                  <a:pt x="82" y="594"/>
                </a:lnTo>
                <a:lnTo>
                  <a:pt x="69" y="599"/>
                </a:lnTo>
                <a:lnTo>
                  <a:pt x="64" y="604"/>
                </a:lnTo>
                <a:lnTo>
                  <a:pt x="60" y="616"/>
                </a:lnTo>
                <a:lnTo>
                  <a:pt x="62" y="640"/>
                </a:lnTo>
                <a:lnTo>
                  <a:pt x="64" y="647"/>
                </a:lnTo>
                <a:lnTo>
                  <a:pt x="66" y="650"/>
                </a:lnTo>
                <a:lnTo>
                  <a:pt x="76" y="655"/>
                </a:lnTo>
                <a:lnTo>
                  <a:pt x="78" y="656"/>
                </a:lnTo>
                <a:lnTo>
                  <a:pt x="80" y="662"/>
                </a:lnTo>
                <a:lnTo>
                  <a:pt x="80" y="664"/>
                </a:lnTo>
                <a:lnTo>
                  <a:pt x="80" y="668"/>
                </a:lnTo>
                <a:lnTo>
                  <a:pt x="82" y="671"/>
                </a:lnTo>
                <a:lnTo>
                  <a:pt x="83" y="674"/>
                </a:lnTo>
                <a:lnTo>
                  <a:pt x="85" y="675"/>
                </a:lnTo>
                <a:lnTo>
                  <a:pt x="92" y="675"/>
                </a:lnTo>
                <a:lnTo>
                  <a:pt x="96" y="676"/>
                </a:lnTo>
                <a:lnTo>
                  <a:pt x="96" y="670"/>
                </a:lnTo>
                <a:lnTo>
                  <a:pt x="96" y="668"/>
                </a:lnTo>
                <a:lnTo>
                  <a:pt x="90" y="659"/>
                </a:lnTo>
                <a:lnTo>
                  <a:pt x="90" y="654"/>
                </a:lnTo>
                <a:lnTo>
                  <a:pt x="96" y="639"/>
                </a:lnTo>
                <a:lnTo>
                  <a:pt x="101" y="638"/>
                </a:lnTo>
                <a:lnTo>
                  <a:pt x="114" y="639"/>
                </a:lnTo>
                <a:lnTo>
                  <a:pt x="151" y="652"/>
                </a:lnTo>
                <a:lnTo>
                  <a:pt x="156" y="656"/>
                </a:lnTo>
                <a:lnTo>
                  <a:pt x="176" y="659"/>
                </a:lnTo>
                <a:lnTo>
                  <a:pt x="185" y="658"/>
                </a:lnTo>
                <a:lnTo>
                  <a:pt x="199" y="652"/>
                </a:lnTo>
                <a:lnTo>
                  <a:pt x="204" y="644"/>
                </a:lnTo>
                <a:lnTo>
                  <a:pt x="213" y="634"/>
                </a:lnTo>
                <a:lnTo>
                  <a:pt x="229" y="627"/>
                </a:lnTo>
                <a:lnTo>
                  <a:pt x="236" y="627"/>
                </a:lnTo>
                <a:lnTo>
                  <a:pt x="245" y="628"/>
                </a:lnTo>
                <a:lnTo>
                  <a:pt x="252" y="628"/>
                </a:lnTo>
                <a:lnTo>
                  <a:pt x="270" y="631"/>
                </a:lnTo>
                <a:lnTo>
                  <a:pt x="279" y="632"/>
                </a:lnTo>
                <a:lnTo>
                  <a:pt x="281" y="634"/>
                </a:lnTo>
                <a:lnTo>
                  <a:pt x="293" y="630"/>
                </a:lnTo>
                <a:lnTo>
                  <a:pt x="300" y="628"/>
                </a:lnTo>
                <a:lnTo>
                  <a:pt x="311" y="631"/>
                </a:lnTo>
                <a:lnTo>
                  <a:pt x="316" y="642"/>
                </a:lnTo>
                <a:lnTo>
                  <a:pt x="316" y="648"/>
                </a:lnTo>
                <a:lnTo>
                  <a:pt x="318" y="651"/>
                </a:lnTo>
                <a:lnTo>
                  <a:pt x="318" y="652"/>
                </a:lnTo>
                <a:lnTo>
                  <a:pt x="341" y="666"/>
                </a:lnTo>
                <a:lnTo>
                  <a:pt x="366" y="676"/>
                </a:lnTo>
                <a:lnTo>
                  <a:pt x="377" y="682"/>
                </a:lnTo>
                <a:lnTo>
                  <a:pt x="380" y="682"/>
                </a:lnTo>
                <a:lnTo>
                  <a:pt x="386" y="675"/>
                </a:lnTo>
                <a:lnTo>
                  <a:pt x="371" y="670"/>
                </a:lnTo>
                <a:lnTo>
                  <a:pt x="371" y="666"/>
                </a:lnTo>
                <a:lnTo>
                  <a:pt x="373" y="662"/>
                </a:lnTo>
                <a:lnTo>
                  <a:pt x="393" y="658"/>
                </a:lnTo>
                <a:lnTo>
                  <a:pt x="396" y="655"/>
                </a:lnTo>
                <a:lnTo>
                  <a:pt x="396" y="651"/>
                </a:lnTo>
                <a:lnTo>
                  <a:pt x="389" y="644"/>
                </a:lnTo>
                <a:lnTo>
                  <a:pt x="375" y="640"/>
                </a:lnTo>
                <a:lnTo>
                  <a:pt x="373" y="639"/>
                </a:lnTo>
                <a:lnTo>
                  <a:pt x="373" y="638"/>
                </a:lnTo>
                <a:lnTo>
                  <a:pt x="375" y="632"/>
                </a:lnTo>
                <a:lnTo>
                  <a:pt x="375" y="631"/>
                </a:lnTo>
                <a:lnTo>
                  <a:pt x="380" y="628"/>
                </a:lnTo>
                <a:lnTo>
                  <a:pt x="382" y="630"/>
                </a:lnTo>
                <a:lnTo>
                  <a:pt x="384" y="630"/>
                </a:lnTo>
                <a:lnTo>
                  <a:pt x="398" y="638"/>
                </a:lnTo>
                <a:lnTo>
                  <a:pt x="400" y="639"/>
                </a:lnTo>
                <a:lnTo>
                  <a:pt x="400" y="648"/>
                </a:lnTo>
                <a:lnTo>
                  <a:pt x="402" y="654"/>
                </a:lnTo>
                <a:lnTo>
                  <a:pt x="407" y="656"/>
                </a:lnTo>
                <a:lnTo>
                  <a:pt x="425" y="651"/>
                </a:lnTo>
                <a:lnTo>
                  <a:pt x="437" y="651"/>
                </a:lnTo>
                <a:lnTo>
                  <a:pt x="448" y="652"/>
                </a:lnTo>
                <a:lnTo>
                  <a:pt x="451" y="650"/>
                </a:lnTo>
                <a:lnTo>
                  <a:pt x="455" y="647"/>
                </a:lnTo>
                <a:lnTo>
                  <a:pt x="458" y="648"/>
                </a:lnTo>
                <a:lnTo>
                  <a:pt x="474" y="655"/>
                </a:lnTo>
                <a:lnTo>
                  <a:pt x="492" y="650"/>
                </a:lnTo>
                <a:lnTo>
                  <a:pt x="508" y="636"/>
                </a:lnTo>
                <a:lnTo>
                  <a:pt x="530" y="628"/>
                </a:lnTo>
                <a:lnTo>
                  <a:pt x="533" y="622"/>
                </a:lnTo>
                <a:lnTo>
                  <a:pt x="528" y="619"/>
                </a:lnTo>
                <a:lnTo>
                  <a:pt x="522" y="623"/>
                </a:lnTo>
                <a:lnTo>
                  <a:pt x="510" y="626"/>
                </a:lnTo>
                <a:lnTo>
                  <a:pt x="508" y="624"/>
                </a:lnTo>
                <a:lnTo>
                  <a:pt x="508" y="620"/>
                </a:lnTo>
                <a:lnTo>
                  <a:pt x="508" y="615"/>
                </a:lnTo>
                <a:lnTo>
                  <a:pt x="514" y="610"/>
                </a:lnTo>
                <a:lnTo>
                  <a:pt x="517" y="606"/>
                </a:lnTo>
                <a:lnTo>
                  <a:pt x="519" y="604"/>
                </a:lnTo>
                <a:lnTo>
                  <a:pt x="521" y="603"/>
                </a:lnTo>
                <a:lnTo>
                  <a:pt x="542" y="592"/>
                </a:lnTo>
                <a:lnTo>
                  <a:pt x="549" y="590"/>
                </a:lnTo>
                <a:lnTo>
                  <a:pt x="551" y="590"/>
                </a:lnTo>
                <a:lnTo>
                  <a:pt x="556" y="590"/>
                </a:lnTo>
                <a:lnTo>
                  <a:pt x="562" y="594"/>
                </a:lnTo>
                <a:lnTo>
                  <a:pt x="565" y="595"/>
                </a:lnTo>
                <a:lnTo>
                  <a:pt x="567" y="598"/>
                </a:lnTo>
                <a:lnTo>
                  <a:pt x="569" y="598"/>
                </a:lnTo>
                <a:lnTo>
                  <a:pt x="570" y="602"/>
                </a:lnTo>
                <a:lnTo>
                  <a:pt x="576" y="608"/>
                </a:lnTo>
                <a:lnTo>
                  <a:pt x="588" y="607"/>
                </a:lnTo>
                <a:lnTo>
                  <a:pt x="592" y="606"/>
                </a:lnTo>
                <a:lnTo>
                  <a:pt x="597" y="607"/>
                </a:lnTo>
                <a:lnTo>
                  <a:pt x="608" y="608"/>
                </a:lnTo>
                <a:lnTo>
                  <a:pt x="611" y="611"/>
                </a:lnTo>
                <a:lnTo>
                  <a:pt x="615" y="618"/>
                </a:lnTo>
                <a:lnTo>
                  <a:pt x="627" y="623"/>
                </a:lnTo>
                <a:lnTo>
                  <a:pt x="656" y="635"/>
                </a:lnTo>
                <a:lnTo>
                  <a:pt x="665" y="634"/>
                </a:lnTo>
                <a:lnTo>
                  <a:pt x="666" y="632"/>
                </a:lnTo>
                <a:lnTo>
                  <a:pt x="672" y="626"/>
                </a:lnTo>
                <a:lnTo>
                  <a:pt x="686" y="619"/>
                </a:lnTo>
                <a:lnTo>
                  <a:pt x="695" y="618"/>
                </a:lnTo>
                <a:lnTo>
                  <a:pt x="700" y="616"/>
                </a:lnTo>
                <a:lnTo>
                  <a:pt x="704" y="618"/>
                </a:lnTo>
                <a:lnTo>
                  <a:pt x="707" y="618"/>
                </a:lnTo>
                <a:lnTo>
                  <a:pt x="709" y="619"/>
                </a:lnTo>
                <a:lnTo>
                  <a:pt x="716" y="623"/>
                </a:lnTo>
                <a:lnTo>
                  <a:pt x="723" y="627"/>
                </a:lnTo>
                <a:lnTo>
                  <a:pt x="730" y="632"/>
                </a:lnTo>
                <a:lnTo>
                  <a:pt x="736" y="631"/>
                </a:lnTo>
                <a:lnTo>
                  <a:pt x="738" y="631"/>
                </a:lnTo>
                <a:lnTo>
                  <a:pt x="743" y="631"/>
                </a:lnTo>
                <a:lnTo>
                  <a:pt x="746" y="632"/>
                </a:lnTo>
                <a:lnTo>
                  <a:pt x="748" y="632"/>
                </a:lnTo>
                <a:lnTo>
                  <a:pt x="754" y="642"/>
                </a:lnTo>
                <a:lnTo>
                  <a:pt x="782" y="632"/>
                </a:lnTo>
                <a:lnTo>
                  <a:pt x="784" y="631"/>
                </a:lnTo>
                <a:lnTo>
                  <a:pt x="805" y="624"/>
                </a:lnTo>
                <a:lnTo>
                  <a:pt x="821" y="618"/>
                </a:lnTo>
                <a:lnTo>
                  <a:pt x="828" y="615"/>
                </a:lnTo>
                <a:lnTo>
                  <a:pt x="835" y="614"/>
                </a:lnTo>
                <a:lnTo>
                  <a:pt x="841" y="612"/>
                </a:lnTo>
                <a:lnTo>
                  <a:pt x="855" y="608"/>
                </a:lnTo>
                <a:lnTo>
                  <a:pt x="864" y="608"/>
                </a:lnTo>
                <a:lnTo>
                  <a:pt x="871" y="608"/>
                </a:lnTo>
                <a:lnTo>
                  <a:pt x="889" y="608"/>
                </a:lnTo>
                <a:lnTo>
                  <a:pt x="896" y="612"/>
                </a:lnTo>
                <a:lnTo>
                  <a:pt x="899" y="616"/>
                </a:lnTo>
                <a:lnTo>
                  <a:pt x="906" y="620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noFill/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12" name="D14"/>
          <p:cNvSpPr>
            <a:spLocks noChangeAspect="1"/>
          </p:cNvSpPr>
          <p:nvPr/>
        </p:nvSpPr>
        <p:spPr bwMode="auto">
          <a:xfrm>
            <a:off x="6821977" y="6231008"/>
            <a:ext cx="116395" cy="45719"/>
          </a:xfrm>
          <a:custGeom>
            <a:avLst/>
            <a:gdLst>
              <a:gd name="T0" fmla="*/ 150 w 331"/>
              <a:gd name="T1" fmla="*/ 6 h 93"/>
              <a:gd name="T2" fmla="*/ 139 w 331"/>
              <a:gd name="T3" fmla="*/ 12 h 93"/>
              <a:gd name="T4" fmla="*/ 137 w 331"/>
              <a:gd name="T5" fmla="*/ 13 h 93"/>
              <a:gd name="T6" fmla="*/ 132 w 331"/>
              <a:gd name="T7" fmla="*/ 14 h 93"/>
              <a:gd name="T8" fmla="*/ 112 w 331"/>
              <a:gd name="T9" fmla="*/ 24 h 93"/>
              <a:gd name="T10" fmla="*/ 96 w 331"/>
              <a:gd name="T11" fmla="*/ 29 h 93"/>
              <a:gd name="T12" fmla="*/ 87 w 331"/>
              <a:gd name="T13" fmla="*/ 30 h 93"/>
              <a:gd name="T14" fmla="*/ 71 w 331"/>
              <a:gd name="T15" fmla="*/ 33 h 93"/>
              <a:gd name="T16" fmla="*/ 34 w 331"/>
              <a:gd name="T17" fmla="*/ 49 h 93"/>
              <a:gd name="T18" fmla="*/ 0 w 331"/>
              <a:gd name="T19" fmla="*/ 68 h 93"/>
              <a:gd name="T20" fmla="*/ 9 w 331"/>
              <a:gd name="T21" fmla="*/ 81 h 93"/>
              <a:gd name="T22" fmla="*/ 23 w 331"/>
              <a:gd name="T23" fmla="*/ 89 h 93"/>
              <a:gd name="T24" fmla="*/ 57 w 331"/>
              <a:gd name="T25" fmla="*/ 92 h 93"/>
              <a:gd name="T26" fmla="*/ 86 w 331"/>
              <a:gd name="T27" fmla="*/ 78 h 93"/>
              <a:gd name="T28" fmla="*/ 96 w 331"/>
              <a:gd name="T29" fmla="*/ 77 h 93"/>
              <a:gd name="T30" fmla="*/ 112 w 331"/>
              <a:gd name="T31" fmla="*/ 77 h 93"/>
              <a:gd name="T32" fmla="*/ 119 w 331"/>
              <a:gd name="T33" fmla="*/ 80 h 93"/>
              <a:gd name="T34" fmla="*/ 132 w 331"/>
              <a:gd name="T35" fmla="*/ 85 h 93"/>
              <a:gd name="T36" fmla="*/ 139 w 331"/>
              <a:gd name="T37" fmla="*/ 86 h 93"/>
              <a:gd name="T38" fmla="*/ 151 w 331"/>
              <a:gd name="T39" fmla="*/ 82 h 93"/>
              <a:gd name="T40" fmla="*/ 167 w 331"/>
              <a:gd name="T41" fmla="*/ 73 h 93"/>
              <a:gd name="T42" fmla="*/ 194 w 331"/>
              <a:gd name="T43" fmla="*/ 61 h 93"/>
              <a:gd name="T44" fmla="*/ 214 w 331"/>
              <a:gd name="T45" fmla="*/ 53 h 93"/>
              <a:gd name="T46" fmla="*/ 249 w 331"/>
              <a:gd name="T47" fmla="*/ 57 h 93"/>
              <a:gd name="T48" fmla="*/ 262 w 331"/>
              <a:gd name="T49" fmla="*/ 57 h 93"/>
              <a:gd name="T50" fmla="*/ 279 w 331"/>
              <a:gd name="T51" fmla="*/ 40 h 93"/>
              <a:gd name="T52" fmla="*/ 322 w 331"/>
              <a:gd name="T53" fmla="*/ 33 h 93"/>
              <a:gd name="T54" fmla="*/ 331 w 331"/>
              <a:gd name="T55" fmla="*/ 32 h 93"/>
              <a:gd name="T56" fmla="*/ 310 w 331"/>
              <a:gd name="T57" fmla="*/ 21 h 93"/>
              <a:gd name="T58" fmla="*/ 294 w 331"/>
              <a:gd name="T59" fmla="*/ 18 h 93"/>
              <a:gd name="T60" fmla="*/ 267 w 331"/>
              <a:gd name="T61" fmla="*/ 16 h 93"/>
              <a:gd name="T62" fmla="*/ 194 w 331"/>
              <a:gd name="T63" fmla="*/ 0 h 93"/>
              <a:gd name="T64" fmla="*/ 166 w 331"/>
              <a:gd name="T65" fmla="*/ 2 h 9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331"/>
              <a:gd name="T100" fmla="*/ 0 h 93"/>
              <a:gd name="T101" fmla="*/ 331 w 331"/>
              <a:gd name="T102" fmla="*/ 93 h 9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331" h="93">
                <a:moveTo>
                  <a:pt x="153" y="5"/>
                </a:moveTo>
                <a:lnTo>
                  <a:pt x="150" y="6"/>
                </a:lnTo>
                <a:lnTo>
                  <a:pt x="148" y="6"/>
                </a:lnTo>
                <a:lnTo>
                  <a:pt x="139" y="12"/>
                </a:lnTo>
                <a:lnTo>
                  <a:pt x="137" y="12"/>
                </a:lnTo>
                <a:lnTo>
                  <a:pt x="137" y="13"/>
                </a:lnTo>
                <a:lnTo>
                  <a:pt x="134" y="14"/>
                </a:lnTo>
                <a:lnTo>
                  <a:pt x="132" y="14"/>
                </a:lnTo>
                <a:lnTo>
                  <a:pt x="119" y="21"/>
                </a:lnTo>
                <a:lnTo>
                  <a:pt x="112" y="24"/>
                </a:lnTo>
                <a:lnTo>
                  <a:pt x="100" y="28"/>
                </a:lnTo>
                <a:lnTo>
                  <a:pt x="96" y="29"/>
                </a:lnTo>
                <a:lnTo>
                  <a:pt x="89" y="30"/>
                </a:lnTo>
                <a:lnTo>
                  <a:pt x="87" y="30"/>
                </a:lnTo>
                <a:lnTo>
                  <a:pt x="82" y="32"/>
                </a:lnTo>
                <a:lnTo>
                  <a:pt x="71" y="33"/>
                </a:lnTo>
                <a:lnTo>
                  <a:pt x="43" y="45"/>
                </a:lnTo>
                <a:lnTo>
                  <a:pt x="34" y="49"/>
                </a:lnTo>
                <a:lnTo>
                  <a:pt x="2" y="53"/>
                </a:lnTo>
                <a:lnTo>
                  <a:pt x="0" y="68"/>
                </a:lnTo>
                <a:lnTo>
                  <a:pt x="7" y="74"/>
                </a:lnTo>
                <a:lnTo>
                  <a:pt x="9" y="81"/>
                </a:lnTo>
                <a:lnTo>
                  <a:pt x="20" y="88"/>
                </a:lnTo>
                <a:lnTo>
                  <a:pt x="23" y="89"/>
                </a:lnTo>
                <a:lnTo>
                  <a:pt x="38" y="93"/>
                </a:lnTo>
                <a:lnTo>
                  <a:pt x="57" y="92"/>
                </a:lnTo>
                <a:lnTo>
                  <a:pt x="77" y="81"/>
                </a:lnTo>
                <a:lnTo>
                  <a:pt x="86" y="78"/>
                </a:lnTo>
                <a:lnTo>
                  <a:pt x="87" y="78"/>
                </a:lnTo>
                <a:lnTo>
                  <a:pt x="96" y="77"/>
                </a:lnTo>
                <a:lnTo>
                  <a:pt x="107" y="76"/>
                </a:lnTo>
                <a:lnTo>
                  <a:pt x="112" y="77"/>
                </a:lnTo>
                <a:lnTo>
                  <a:pt x="116" y="78"/>
                </a:lnTo>
                <a:lnTo>
                  <a:pt x="119" y="80"/>
                </a:lnTo>
                <a:lnTo>
                  <a:pt x="121" y="85"/>
                </a:lnTo>
                <a:lnTo>
                  <a:pt x="132" y="85"/>
                </a:lnTo>
                <a:lnTo>
                  <a:pt x="137" y="88"/>
                </a:lnTo>
                <a:lnTo>
                  <a:pt x="139" y="86"/>
                </a:lnTo>
                <a:lnTo>
                  <a:pt x="150" y="84"/>
                </a:lnTo>
                <a:lnTo>
                  <a:pt x="151" y="82"/>
                </a:lnTo>
                <a:lnTo>
                  <a:pt x="166" y="78"/>
                </a:lnTo>
                <a:lnTo>
                  <a:pt x="167" y="73"/>
                </a:lnTo>
                <a:lnTo>
                  <a:pt x="182" y="64"/>
                </a:lnTo>
                <a:lnTo>
                  <a:pt x="194" y="61"/>
                </a:lnTo>
                <a:lnTo>
                  <a:pt x="196" y="58"/>
                </a:lnTo>
                <a:lnTo>
                  <a:pt x="214" y="53"/>
                </a:lnTo>
                <a:lnTo>
                  <a:pt x="233" y="48"/>
                </a:lnTo>
                <a:lnTo>
                  <a:pt x="249" y="57"/>
                </a:lnTo>
                <a:lnTo>
                  <a:pt x="258" y="58"/>
                </a:lnTo>
                <a:lnTo>
                  <a:pt x="262" y="57"/>
                </a:lnTo>
                <a:lnTo>
                  <a:pt x="274" y="44"/>
                </a:lnTo>
                <a:lnTo>
                  <a:pt x="279" y="40"/>
                </a:lnTo>
                <a:lnTo>
                  <a:pt x="308" y="38"/>
                </a:lnTo>
                <a:lnTo>
                  <a:pt x="322" y="33"/>
                </a:lnTo>
                <a:lnTo>
                  <a:pt x="329" y="34"/>
                </a:lnTo>
                <a:lnTo>
                  <a:pt x="331" y="32"/>
                </a:lnTo>
                <a:lnTo>
                  <a:pt x="317" y="16"/>
                </a:lnTo>
                <a:lnTo>
                  <a:pt x="310" y="21"/>
                </a:lnTo>
                <a:lnTo>
                  <a:pt x="301" y="24"/>
                </a:lnTo>
                <a:lnTo>
                  <a:pt x="294" y="18"/>
                </a:lnTo>
                <a:lnTo>
                  <a:pt x="288" y="20"/>
                </a:lnTo>
                <a:lnTo>
                  <a:pt x="267" y="16"/>
                </a:lnTo>
                <a:lnTo>
                  <a:pt x="226" y="5"/>
                </a:lnTo>
                <a:lnTo>
                  <a:pt x="194" y="0"/>
                </a:lnTo>
                <a:lnTo>
                  <a:pt x="169" y="2"/>
                </a:lnTo>
                <a:lnTo>
                  <a:pt x="166" y="2"/>
                </a:lnTo>
                <a:lnTo>
                  <a:pt x="153" y="5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noFill/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13" name="TextBox 412"/>
          <p:cNvSpPr txBox="1"/>
          <p:nvPr/>
        </p:nvSpPr>
        <p:spPr>
          <a:xfrm>
            <a:off x="6303162" y="610621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414" name="Oval 413"/>
          <p:cNvSpPr>
            <a:spLocks noChangeAspect="1"/>
          </p:cNvSpPr>
          <p:nvPr/>
        </p:nvSpPr>
        <p:spPr>
          <a:xfrm>
            <a:off x="6561280" y="606737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" kern="0" dirty="0">
                <a:latin typeface="Calibri"/>
                <a:ea typeface="+mn-ea"/>
                <a:cs typeface="+mn-cs"/>
              </a:rPr>
              <a:t>2</a:t>
            </a:r>
            <a:endParaRPr kumimoji="0" lang="en-US" sz="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5" name="Isosceles Triangle 414"/>
          <p:cNvSpPr>
            <a:spLocks noChangeAspect="1"/>
          </p:cNvSpPr>
          <p:nvPr/>
        </p:nvSpPr>
        <p:spPr>
          <a:xfrm>
            <a:off x="5373475" y="496178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16" name="Isosceles Triangle 415"/>
          <p:cNvSpPr>
            <a:spLocks noChangeAspect="1"/>
          </p:cNvSpPr>
          <p:nvPr/>
        </p:nvSpPr>
        <p:spPr>
          <a:xfrm>
            <a:off x="5327802" y="470155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66" name="Oval 265"/>
          <p:cNvSpPr>
            <a:spLocks noChangeAspect="1"/>
          </p:cNvSpPr>
          <p:nvPr/>
        </p:nvSpPr>
        <p:spPr>
          <a:xfrm>
            <a:off x="5944354" y="334549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321" name="TextBox 320"/>
          <p:cNvSpPr txBox="1"/>
          <p:nvPr/>
        </p:nvSpPr>
        <p:spPr>
          <a:xfrm>
            <a:off x="809727" y="5262273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AK</a:t>
            </a:r>
          </a:p>
        </p:txBody>
      </p:sp>
      <p:sp>
        <p:nvSpPr>
          <p:cNvPr id="329" name="Isosceles Triangle 328"/>
          <p:cNvSpPr>
            <a:spLocks noChangeAspect="1"/>
          </p:cNvSpPr>
          <p:nvPr/>
        </p:nvSpPr>
        <p:spPr>
          <a:xfrm>
            <a:off x="6887874" y="528261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37" name="TextBox 336"/>
          <p:cNvSpPr txBox="1"/>
          <p:nvPr/>
        </p:nvSpPr>
        <p:spPr>
          <a:xfrm>
            <a:off x="2987879" y="6023038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HI</a:t>
            </a:r>
          </a:p>
        </p:txBody>
      </p:sp>
      <p:sp>
        <p:nvSpPr>
          <p:cNvPr id="344" name="Isosceles Triangle 343"/>
          <p:cNvSpPr>
            <a:spLocks noChangeAspect="1"/>
          </p:cNvSpPr>
          <p:nvPr/>
        </p:nvSpPr>
        <p:spPr>
          <a:xfrm>
            <a:off x="5973202" y="426777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28" name="Isosceles Triangle 327"/>
          <p:cNvSpPr>
            <a:spLocks noChangeAspect="1"/>
          </p:cNvSpPr>
          <p:nvPr/>
        </p:nvSpPr>
        <p:spPr>
          <a:xfrm>
            <a:off x="7095126" y="548181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cxnSp>
        <p:nvCxnSpPr>
          <p:cNvPr id="141" name="Straight Connector 140"/>
          <p:cNvCxnSpPr>
            <a:stCxn id="227" idx="5"/>
          </p:cNvCxnSpPr>
          <p:nvPr/>
        </p:nvCxnSpPr>
        <p:spPr>
          <a:xfrm>
            <a:off x="7359754" y="3429237"/>
            <a:ext cx="515060" cy="390162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353" name="Oval 352"/>
          <p:cNvSpPr>
            <a:spLocks noChangeAspect="1"/>
          </p:cNvSpPr>
          <p:nvPr/>
        </p:nvSpPr>
        <p:spPr>
          <a:xfrm>
            <a:off x="2546006" y="3591051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4" name="Isosceles Triangle 353"/>
          <p:cNvSpPr>
            <a:spLocks noChangeAspect="1"/>
          </p:cNvSpPr>
          <p:nvPr/>
        </p:nvSpPr>
        <p:spPr>
          <a:xfrm>
            <a:off x="4416320" y="322379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55" name="Isosceles Triangle 354"/>
          <p:cNvSpPr>
            <a:spLocks noChangeAspect="1"/>
          </p:cNvSpPr>
          <p:nvPr/>
        </p:nvSpPr>
        <p:spPr>
          <a:xfrm>
            <a:off x="7139810" y="461331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26" name="Oval 325"/>
          <p:cNvSpPr>
            <a:spLocks noChangeAspect="1"/>
          </p:cNvSpPr>
          <p:nvPr/>
        </p:nvSpPr>
        <p:spPr>
          <a:xfrm>
            <a:off x="3041566" y="375408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Diamond 2"/>
          <p:cNvSpPr/>
          <p:nvPr/>
        </p:nvSpPr>
        <p:spPr>
          <a:xfrm>
            <a:off x="7498080" y="5425440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" name="Text Box 5"/>
          <p:cNvSpPr txBox="1">
            <a:spLocks noChangeArrowheads="1"/>
          </p:cNvSpPr>
          <p:nvPr/>
        </p:nvSpPr>
        <p:spPr bwMode="auto">
          <a:xfrm>
            <a:off x="7680960" y="5242560"/>
            <a:ext cx="146304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noProof="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FHWA</a:t>
            </a:r>
            <a:r>
              <a:rPr lang="en-US" sz="1000" b="1" noProof="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State/Local Co-Sponsored</a:t>
            </a:r>
            <a:endParaRPr kumimoji="0" lang="en-US" sz="1000" b="1" i="0" u="none" strike="noStrike" kern="1200" cap="none" spc="0" normalizeH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TtT Session Conducted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9" name="Diamond 348"/>
          <p:cNvSpPr/>
          <p:nvPr/>
        </p:nvSpPr>
        <p:spPr>
          <a:xfrm>
            <a:off x="1030897" y="1892142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0" name="Diamond 349"/>
          <p:cNvSpPr/>
          <p:nvPr/>
        </p:nvSpPr>
        <p:spPr>
          <a:xfrm>
            <a:off x="701371" y="2006385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3" name="Isosceles Triangle 282"/>
          <p:cNvSpPr>
            <a:spLocks noChangeAspect="1"/>
          </p:cNvSpPr>
          <p:nvPr/>
        </p:nvSpPr>
        <p:spPr>
          <a:xfrm>
            <a:off x="1040041" y="192517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Diamond 358"/>
          <p:cNvSpPr/>
          <p:nvPr/>
        </p:nvSpPr>
        <p:spPr>
          <a:xfrm>
            <a:off x="7312349" y="5910072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0" name="Diamond 359"/>
          <p:cNvSpPr/>
          <p:nvPr/>
        </p:nvSpPr>
        <p:spPr>
          <a:xfrm>
            <a:off x="5943680" y="2514784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" name="Diamond 360"/>
          <p:cNvSpPr/>
          <p:nvPr/>
        </p:nvSpPr>
        <p:spPr>
          <a:xfrm>
            <a:off x="6574335" y="5158075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2" name="Diamond 361"/>
          <p:cNvSpPr/>
          <p:nvPr/>
        </p:nvSpPr>
        <p:spPr>
          <a:xfrm>
            <a:off x="5142537" y="2653828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63" name="Diamond 362"/>
          <p:cNvSpPr/>
          <p:nvPr/>
        </p:nvSpPr>
        <p:spPr>
          <a:xfrm>
            <a:off x="1402237" y="3971498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4" name="Diamond 363"/>
          <p:cNvSpPr/>
          <p:nvPr/>
        </p:nvSpPr>
        <p:spPr>
          <a:xfrm>
            <a:off x="4004280" y="3339943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5" name="Diamond 364"/>
          <p:cNvSpPr/>
          <p:nvPr/>
        </p:nvSpPr>
        <p:spPr>
          <a:xfrm>
            <a:off x="4208984" y="2775536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6" name="Diamond 365"/>
          <p:cNvSpPr/>
          <p:nvPr/>
        </p:nvSpPr>
        <p:spPr>
          <a:xfrm>
            <a:off x="3406746" y="2655452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7" name="Diamond 366"/>
          <p:cNvSpPr/>
          <p:nvPr/>
        </p:nvSpPr>
        <p:spPr>
          <a:xfrm>
            <a:off x="4998162" y="3632789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0" name="Diamond 369"/>
          <p:cNvSpPr/>
          <p:nvPr/>
        </p:nvSpPr>
        <p:spPr>
          <a:xfrm>
            <a:off x="877780" y="221044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9" name="Isosceles Triangle 338"/>
          <p:cNvSpPr>
            <a:spLocks noChangeAspect="1"/>
          </p:cNvSpPr>
          <p:nvPr/>
        </p:nvSpPr>
        <p:spPr>
          <a:xfrm>
            <a:off x="494318" y="336648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6" name="Oval 355"/>
          <p:cNvSpPr>
            <a:spLocks noChangeAspect="1"/>
          </p:cNvSpPr>
          <p:nvPr/>
        </p:nvSpPr>
        <p:spPr>
          <a:xfrm>
            <a:off x="5563108" y="542693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6" name="Diamond 345"/>
          <p:cNvSpPr/>
          <p:nvPr/>
        </p:nvSpPr>
        <p:spPr>
          <a:xfrm>
            <a:off x="2531172" y="385334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Diamond 350"/>
          <p:cNvSpPr/>
          <p:nvPr/>
        </p:nvSpPr>
        <p:spPr>
          <a:xfrm>
            <a:off x="773160" y="418881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1" name="Isosceles Triangle 370"/>
          <p:cNvSpPr>
            <a:spLocks noChangeAspect="1"/>
          </p:cNvSpPr>
          <p:nvPr/>
        </p:nvSpPr>
        <p:spPr>
          <a:xfrm>
            <a:off x="7047452" y="583692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27" name="Diamond 326"/>
          <p:cNvSpPr/>
          <p:nvPr/>
        </p:nvSpPr>
        <p:spPr>
          <a:xfrm>
            <a:off x="1522624" y="4180912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0" name="Diamond 339"/>
          <p:cNvSpPr/>
          <p:nvPr/>
        </p:nvSpPr>
        <p:spPr>
          <a:xfrm>
            <a:off x="411371" y="3439635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7" name="Diamond 346"/>
          <p:cNvSpPr/>
          <p:nvPr/>
        </p:nvSpPr>
        <p:spPr>
          <a:xfrm>
            <a:off x="4376210" y="4933188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" name="Oval 275"/>
          <p:cNvSpPr>
            <a:spLocks noChangeAspect="1"/>
          </p:cNvSpPr>
          <p:nvPr/>
        </p:nvSpPr>
        <p:spPr>
          <a:xfrm>
            <a:off x="4445769" y="493471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9" name="Diamond 368"/>
          <p:cNvSpPr/>
          <p:nvPr/>
        </p:nvSpPr>
        <p:spPr>
          <a:xfrm>
            <a:off x="6892739" y="3827623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3" name="Diamond 342"/>
          <p:cNvSpPr/>
          <p:nvPr/>
        </p:nvSpPr>
        <p:spPr>
          <a:xfrm>
            <a:off x="7406326" y="3725508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8" name="Isosceles Triangle 377"/>
          <p:cNvSpPr>
            <a:spLocks noChangeAspect="1"/>
          </p:cNvSpPr>
          <p:nvPr/>
        </p:nvSpPr>
        <p:spPr>
          <a:xfrm>
            <a:off x="7313743" y="571477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79" name="Isosceles Triangle 378"/>
          <p:cNvSpPr>
            <a:spLocks noChangeAspect="1"/>
          </p:cNvSpPr>
          <p:nvPr/>
        </p:nvSpPr>
        <p:spPr>
          <a:xfrm>
            <a:off x="7329414" y="58277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73" name="Isosceles Triangle 372"/>
          <p:cNvSpPr>
            <a:spLocks noChangeAspect="1"/>
          </p:cNvSpPr>
          <p:nvPr/>
        </p:nvSpPr>
        <p:spPr>
          <a:xfrm>
            <a:off x="6513757" y="460710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6" name="Diamond 375"/>
          <p:cNvSpPr/>
          <p:nvPr/>
        </p:nvSpPr>
        <p:spPr>
          <a:xfrm>
            <a:off x="915492" y="1671394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384" name="Isosceles Triangle 383"/>
          <p:cNvSpPr>
            <a:spLocks noChangeAspect="1"/>
          </p:cNvSpPr>
          <p:nvPr/>
        </p:nvSpPr>
        <p:spPr>
          <a:xfrm>
            <a:off x="6867882" y="557798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85" name="Isosceles Triangle 384"/>
          <p:cNvSpPr>
            <a:spLocks noChangeAspect="1"/>
          </p:cNvSpPr>
          <p:nvPr/>
        </p:nvSpPr>
        <p:spPr>
          <a:xfrm>
            <a:off x="7305742" y="256490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88" name="Oval 387"/>
          <p:cNvSpPr>
            <a:spLocks noChangeAspect="1"/>
          </p:cNvSpPr>
          <p:nvPr/>
        </p:nvSpPr>
        <p:spPr>
          <a:xfrm>
            <a:off x="6281931" y="37148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5" name="Isosceles Triangle 374"/>
          <p:cNvSpPr>
            <a:spLocks noChangeAspect="1"/>
          </p:cNvSpPr>
          <p:nvPr/>
        </p:nvSpPr>
        <p:spPr>
          <a:xfrm>
            <a:off x="6801510" y="376868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80" name="Isosceles Triangle 379"/>
          <p:cNvSpPr>
            <a:spLocks noChangeAspect="1"/>
          </p:cNvSpPr>
          <p:nvPr/>
        </p:nvSpPr>
        <p:spPr>
          <a:xfrm>
            <a:off x="4851540" y="488856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89" name="Isosceles Triangle 388"/>
          <p:cNvSpPr>
            <a:spLocks noChangeAspect="1"/>
          </p:cNvSpPr>
          <p:nvPr/>
        </p:nvSpPr>
        <p:spPr>
          <a:xfrm>
            <a:off x="5675277" y="525227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97" name="Isosceles Triangle 396"/>
          <p:cNvSpPr>
            <a:spLocks noChangeAspect="1"/>
          </p:cNvSpPr>
          <p:nvPr/>
        </p:nvSpPr>
        <p:spPr>
          <a:xfrm>
            <a:off x="805841" y="422545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1" name="Isosceles Triangle 380"/>
          <p:cNvSpPr>
            <a:spLocks noChangeAspect="1"/>
          </p:cNvSpPr>
          <p:nvPr/>
        </p:nvSpPr>
        <p:spPr>
          <a:xfrm>
            <a:off x="7037335" y="414574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98" name="Isosceles Triangle 397"/>
          <p:cNvSpPr>
            <a:spLocks noChangeAspect="1"/>
          </p:cNvSpPr>
          <p:nvPr/>
        </p:nvSpPr>
        <p:spPr>
          <a:xfrm>
            <a:off x="7013676" y="399532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7007417" y="4028888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NC</a:t>
            </a:r>
          </a:p>
        </p:txBody>
      </p:sp>
      <p:sp>
        <p:nvSpPr>
          <p:cNvPr id="399" name="Isosceles Triangle 398"/>
          <p:cNvSpPr>
            <a:spLocks noChangeAspect="1"/>
          </p:cNvSpPr>
          <p:nvPr/>
        </p:nvSpPr>
        <p:spPr>
          <a:xfrm>
            <a:off x="7405866" y="428031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00" name="Isosceles Triangle 399"/>
          <p:cNvSpPr>
            <a:spLocks noChangeAspect="1"/>
          </p:cNvSpPr>
          <p:nvPr/>
        </p:nvSpPr>
        <p:spPr>
          <a:xfrm>
            <a:off x="3047349" y="378099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4" name="Isosceles Triangle 403"/>
          <p:cNvSpPr>
            <a:spLocks noChangeAspect="1"/>
          </p:cNvSpPr>
          <p:nvPr/>
        </p:nvSpPr>
        <p:spPr>
          <a:xfrm>
            <a:off x="7643462" y="349165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05" name="Diamond 404"/>
          <p:cNvSpPr/>
          <p:nvPr/>
        </p:nvSpPr>
        <p:spPr>
          <a:xfrm>
            <a:off x="7756937" y="2257980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9" name="Diamond 408"/>
          <p:cNvSpPr/>
          <p:nvPr/>
        </p:nvSpPr>
        <p:spPr>
          <a:xfrm>
            <a:off x="7378176" y="3748185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1" name="Isosceles Triangle 340"/>
          <p:cNvSpPr>
            <a:spLocks noChangeAspect="1"/>
          </p:cNvSpPr>
          <p:nvPr/>
        </p:nvSpPr>
        <p:spPr>
          <a:xfrm>
            <a:off x="4407088" y="439586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2" name="Oval 391"/>
          <p:cNvSpPr>
            <a:spLocks noChangeAspect="1"/>
          </p:cNvSpPr>
          <p:nvPr/>
        </p:nvSpPr>
        <p:spPr>
          <a:xfrm>
            <a:off x="7707652" y="320601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5" name="Isosceles Triangle 394"/>
          <p:cNvSpPr>
            <a:spLocks noChangeAspect="1"/>
          </p:cNvSpPr>
          <p:nvPr/>
        </p:nvSpPr>
        <p:spPr>
          <a:xfrm>
            <a:off x="4385354" y="498500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22" name="Diamond 421"/>
          <p:cNvSpPr/>
          <p:nvPr/>
        </p:nvSpPr>
        <p:spPr>
          <a:xfrm>
            <a:off x="676580" y="2154418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3" name="Isosceles Triangle 392"/>
          <p:cNvSpPr>
            <a:spLocks noChangeAspect="1"/>
          </p:cNvSpPr>
          <p:nvPr/>
        </p:nvSpPr>
        <p:spPr>
          <a:xfrm>
            <a:off x="701015" y="415766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4" name="Isosceles Triangle 393"/>
          <p:cNvSpPr>
            <a:spLocks noChangeAspect="1"/>
          </p:cNvSpPr>
          <p:nvPr/>
        </p:nvSpPr>
        <p:spPr>
          <a:xfrm>
            <a:off x="5600673" y="504641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96" name="Diamond 395"/>
          <p:cNvSpPr/>
          <p:nvPr/>
        </p:nvSpPr>
        <p:spPr>
          <a:xfrm>
            <a:off x="6672630" y="3901514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3" name="Oval 402"/>
          <p:cNvSpPr>
            <a:spLocks noChangeAspect="1"/>
          </p:cNvSpPr>
          <p:nvPr/>
        </p:nvSpPr>
        <p:spPr>
          <a:xfrm>
            <a:off x="8218809" y="195880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4" name="Isosceles Triangle 423"/>
          <p:cNvSpPr>
            <a:spLocks noChangeAspect="1"/>
          </p:cNvSpPr>
          <p:nvPr/>
        </p:nvSpPr>
        <p:spPr>
          <a:xfrm>
            <a:off x="7233218" y="270700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418" name="Isosceles Triangle 417"/>
          <p:cNvSpPr>
            <a:spLocks noChangeAspect="1"/>
          </p:cNvSpPr>
          <p:nvPr/>
        </p:nvSpPr>
        <p:spPr>
          <a:xfrm>
            <a:off x="8181554" y="262741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19" name="Diamond 418"/>
          <p:cNvSpPr/>
          <p:nvPr/>
        </p:nvSpPr>
        <p:spPr>
          <a:xfrm>
            <a:off x="7468400" y="3767915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5" name="Diamond 424"/>
          <p:cNvSpPr/>
          <p:nvPr/>
        </p:nvSpPr>
        <p:spPr>
          <a:xfrm>
            <a:off x="7167220" y="3644338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6" name="Diamond 425"/>
          <p:cNvSpPr/>
          <p:nvPr/>
        </p:nvSpPr>
        <p:spPr>
          <a:xfrm>
            <a:off x="6959558" y="3828609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1" name="Isosceles Triangle 400"/>
          <p:cNvSpPr>
            <a:spLocks noChangeAspect="1"/>
          </p:cNvSpPr>
          <p:nvPr/>
        </p:nvSpPr>
        <p:spPr>
          <a:xfrm>
            <a:off x="4490485" y="42357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7" name="Isosceles Triangle 416"/>
          <p:cNvSpPr>
            <a:spLocks noChangeAspect="1"/>
          </p:cNvSpPr>
          <p:nvPr/>
        </p:nvSpPr>
        <p:spPr>
          <a:xfrm>
            <a:off x="4315670" y="41958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0" name="Isosceles Triangle 419"/>
          <p:cNvSpPr>
            <a:spLocks noChangeAspect="1"/>
          </p:cNvSpPr>
          <p:nvPr/>
        </p:nvSpPr>
        <p:spPr>
          <a:xfrm>
            <a:off x="4654874" y="440423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" name="Diamond 357"/>
          <p:cNvSpPr/>
          <p:nvPr/>
        </p:nvSpPr>
        <p:spPr>
          <a:xfrm>
            <a:off x="5945893" y="3370630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431" name="Isosceles Triangle 430"/>
          <p:cNvSpPr>
            <a:spLocks noChangeAspect="1"/>
          </p:cNvSpPr>
          <p:nvPr/>
        </p:nvSpPr>
        <p:spPr>
          <a:xfrm>
            <a:off x="4201268" y="437965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435" name="Diamond 434"/>
          <p:cNvSpPr/>
          <p:nvPr/>
        </p:nvSpPr>
        <p:spPr>
          <a:xfrm>
            <a:off x="1928752" y="4217767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6" name="Diamond 435"/>
          <p:cNvSpPr/>
          <p:nvPr/>
        </p:nvSpPr>
        <p:spPr>
          <a:xfrm>
            <a:off x="1962206" y="481694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7" name="Oval 436"/>
          <p:cNvSpPr>
            <a:spLocks noChangeAspect="1"/>
          </p:cNvSpPr>
          <p:nvPr/>
        </p:nvSpPr>
        <p:spPr>
          <a:xfrm>
            <a:off x="1845664" y="4569799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8" name="Isosceles Triangle 437"/>
          <p:cNvSpPr>
            <a:spLocks noChangeAspect="1"/>
          </p:cNvSpPr>
          <p:nvPr/>
        </p:nvSpPr>
        <p:spPr>
          <a:xfrm>
            <a:off x="6047850" y="319678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439" name="Isosceles Triangle 438"/>
          <p:cNvSpPr>
            <a:spLocks noChangeAspect="1"/>
          </p:cNvSpPr>
          <p:nvPr/>
        </p:nvSpPr>
        <p:spPr>
          <a:xfrm>
            <a:off x="3911362" y="43952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0" name="Isosceles Triangle 429"/>
          <p:cNvSpPr>
            <a:spLocks noChangeAspect="1"/>
          </p:cNvSpPr>
          <p:nvPr/>
        </p:nvSpPr>
        <p:spPr>
          <a:xfrm>
            <a:off x="3298671" y="340522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2" name="Isosceles Triangle 431"/>
          <p:cNvSpPr>
            <a:spLocks noChangeAspect="1"/>
          </p:cNvSpPr>
          <p:nvPr/>
        </p:nvSpPr>
        <p:spPr>
          <a:xfrm>
            <a:off x="4513378" y="432039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3" name="Isosceles Triangle 432"/>
          <p:cNvSpPr>
            <a:spLocks noChangeAspect="1"/>
          </p:cNvSpPr>
          <p:nvPr/>
        </p:nvSpPr>
        <p:spPr>
          <a:xfrm>
            <a:off x="4170381" y="412866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0" name="Oval 439"/>
          <p:cNvSpPr>
            <a:spLocks noChangeAspect="1"/>
          </p:cNvSpPr>
          <p:nvPr/>
        </p:nvSpPr>
        <p:spPr>
          <a:xfrm>
            <a:off x="4214238" y="364246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8" name="Isosceles Triangle 427"/>
          <p:cNvSpPr>
            <a:spLocks noChangeAspect="1"/>
          </p:cNvSpPr>
          <p:nvPr/>
        </p:nvSpPr>
        <p:spPr>
          <a:xfrm>
            <a:off x="7542228" y="240332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45" name="Isosceles Triangle 444"/>
          <p:cNvSpPr>
            <a:spLocks noChangeAspect="1"/>
          </p:cNvSpPr>
          <p:nvPr/>
        </p:nvSpPr>
        <p:spPr>
          <a:xfrm>
            <a:off x="4142107" y="454136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6" name="Isosceles Triangle 445"/>
          <p:cNvSpPr>
            <a:spLocks noChangeAspect="1"/>
          </p:cNvSpPr>
          <p:nvPr/>
        </p:nvSpPr>
        <p:spPr>
          <a:xfrm>
            <a:off x="4159448" y="445258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0" name="Isosceles Triangle 449"/>
          <p:cNvSpPr>
            <a:spLocks noChangeAspect="1"/>
          </p:cNvSpPr>
          <p:nvPr/>
        </p:nvSpPr>
        <p:spPr>
          <a:xfrm>
            <a:off x="4583084" y="434009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1" name="Oval 450"/>
          <p:cNvSpPr>
            <a:spLocks noChangeAspect="1"/>
          </p:cNvSpPr>
          <p:nvPr/>
        </p:nvSpPr>
        <p:spPr>
          <a:xfrm>
            <a:off x="4538769" y="3645142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2" name="Diamond 451"/>
          <p:cNvSpPr/>
          <p:nvPr/>
        </p:nvSpPr>
        <p:spPr>
          <a:xfrm>
            <a:off x="5997959" y="5172885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3" name="Diamond 452"/>
          <p:cNvSpPr/>
          <p:nvPr/>
        </p:nvSpPr>
        <p:spPr>
          <a:xfrm>
            <a:off x="6361362" y="391617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5" name="Isosceles Triangle 454"/>
          <p:cNvSpPr>
            <a:spLocks noChangeAspect="1"/>
          </p:cNvSpPr>
          <p:nvPr/>
        </p:nvSpPr>
        <p:spPr>
          <a:xfrm>
            <a:off x="4576754" y="417516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6" name="Isosceles Triangle 455"/>
          <p:cNvSpPr>
            <a:spLocks noChangeAspect="1"/>
          </p:cNvSpPr>
          <p:nvPr/>
        </p:nvSpPr>
        <p:spPr>
          <a:xfrm>
            <a:off x="4475410" y="408559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4" name="Isosceles Triangle 433"/>
          <p:cNvSpPr>
            <a:spLocks noChangeAspect="1"/>
          </p:cNvSpPr>
          <p:nvPr/>
        </p:nvSpPr>
        <p:spPr>
          <a:xfrm>
            <a:off x="7369758" y="306196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57" name="Isosceles Triangle 456"/>
          <p:cNvSpPr>
            <a:spLocks noChangeAspect="1"/>
          </p:cNvSpPr>
          <p:nvPr/>
        </p:nvSpPr>
        <p:spPr>
          <a:xfrm>
            <a:off x="4592978" y="440238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8" name="Isosceles Triangle 457"/>
          <p:cNvSpPr>
            <a:spLocks noChangeAspect="1"/>
          </p:cNvSpPr>
          <p:nvPr/>
        </p:nvSpPr>
        <p:spPr>
          <a:xfrm>
            <a:off x="4645752" y="408803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1" name="Isosceles Triangle 440"/>
          <p:cNvSpPr>
            <a:spLocks noChangeAspect="1"/>
          </p:cNvSpPr>
          <p:nvPr/>
        </p:nvSpPr>
        <p:spPr>
          <a:xfrm>
            <a:off x="4166132" y="609094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90" name="Diamond 389"/>
          <p:cNvSpPr/>
          <p:nvPr/>
        </p:nvSpPr>
        <p:spPr>
          <a:xfrm>
            <a:off x="7041034" y="5482676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2" name="Diamond 461"/>
          <p:cNvSpPr/>
          <p:nvPr/>
        </p:nvSpPr>
        <p:spPr>
          <a:xfrm>
            <a:off x="6979735" y="5450935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3" name="Oval 462"/>
          <p:cNvSpPr>
            <a:spLocks noChangeAspect="1"/>
          </p:cNvSpPr>
          <p:nvPr/>
        </p:nvSpPr>
        <p:spPr>
          <a:xfrm>
            <a:off x="6623641" y="4181272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3" name="Oval 422"/>
          <p:cNvSpPr>
            <a:spLocks noChangeAspect="1"/>
          </p:cNvSpPr>
          <p:nvPr/>
        </p:nvSpPr>
        <p:spPr>
          <a:xfrm>
            <a:off x="1436528" y="402366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4" name="Isosceles Triangle 463"/>
          <p:cNvSpPr>
            <a:spLocks noChangeAspect="1"/>
          </p:cNvSpPr>
          <p:nvPr/>
        </p:nvSpPr>
        <p:spPr>
          <a:xfrm>
            <a:off x="4252170" y="441995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6" name="Isosceles Triangle 465"/>
          <p:cNvSpPr>
            <a:spLocks noChangeAspect="1"/>
          </p:cNvSpPr>
          <p:nvPr/>
        </p:nvSpPr>
        <p:spPr>
          <a:xfrm>
            <a:off x="7354289" y="594733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67" name="Isosceles Triangle 466"/>
          <p:cNvSpPr>
            <a:spLocks noChangeAspect="1"/>
          </p:cNvSpPr>
          <p:nvPr/>
        </p:nvSpPr>
        <p:spPr>
          <a:xfrm>
            <a:off x="3592792" y="409566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70" name="Diamond 469"/>
          <p:cNvSpPr/>
          <p:nvPr/>
        </p:nvSpPr>
        <p:spPr>
          <a:xfrm>
            <a:off x="765379" y="1972477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1" name="Isosceles Triangle 470"/>
          <p:cNvSpPr>
            <a:spLocks noChangeAspect="1"/>
          </p:cNvSpPr>
          <p:nvPr/>
        </p:nvSpPr>
        <p:spPr>
          <a:xfrm>
            <a:off x="2170385" y="214132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2" name="Isosceles Triangle 471"/>
          <p:cNvSpPr>
            <a:spLocks noChangeAspect="1"/>
          </p:cNvSpPr>
          <p:nvPr/>
        </p:nvSpPr>
        <p:spPr>
          <a:xfrm>
            <a:off x="4761545" y="474914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61" name="Isosceles Triangle 460"/>
          <p:cNvSpPr>
            <a:spLocks noChangeAspect="1"/>
          </p:cNvSpPr>
          <p:nvPr/>
        </p:nvSpPr>
        <p:spPr>
          <a:xfrm>
            <a:off x="6946868" y="493060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74" name="Isosceles Triangle 473"/>
          <p:cNvSpPr>
            <a:spLocks noChangeAspect="1"/>
          </p:cNvSpPr>
          <p:nvPr/>
        </p:nvSpPr>
        <p:spPr>
          <a:xfrm>
            <a:off x="873600" y="326127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475" name="Isosceles Triangle 474"/>
          <p:cNvSpPr>
            <a:spLocks noChangeAspect="1"/>
          </p:cNvSpPr>
          <p:nvPr/>
        </p:nvSpPr>
        <p:spPr>
          <a:xfrm>
            <a:off x="6973868" y="55515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44" name="Isosceles Triangle 443"/>
          <p:cNvSpPr>
            <a:spLocks noChangeAspect="1"/>
          </p:cNvSpPr>
          <p:nvPr/>
        </p:nvSpPr>
        <p:spPr>
          <a:xfrm>
            <a:off x="7217366" y="560932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68" name="Isosceles Triangle 467"/>
          <p:cNvSpPr>
            <a:spLocks noChangeAspect="1"/>
          </p:cNvSpPr>
          <p:nvPr/>
        </p:nvSpPr>
        <p:spPr>
          <a:xfrm>
            <a:off x="4430827" y="41886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469" name="Isosceles Triangle 468"/>
          <p:cNvSpPr>
            <a:spLocks noChangeAspect="1"/>
          </p:cNvSpPr>
          <p:nvPr/>
        </p:nvSpPr>
        <p:spPr>
          <a:xfrm>
            <a:off x="7907493" y="261205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76" name="Isosceles Triangle 475"/>
          <p:cNvSpPr>
            <a:spLocks noChangeAspect="1"/>
          </p:cNvSpPr>
          <p:nvPr/>
        </p:nvSpPr>
        <p:spPr>
          <a:xfrm>
            <a:off x="8101408" y="257712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77" name="Oval 476"/>
          <p:cNvSpPr>
            <a:spLocks noChangeAspect="1"/>
          </p:cNvSpPr>
          <p:nvPr/>
        </p:nvSpPr>
        <p:spPr>
          <a:xfrm>
            <a:off x="7515291" y="305722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3" name="Isosceles Triangle 442"/>
          <p:cNvSpPr>
            <a:spLocks noChangeAspect="1"/>
          </p:cNvSpPr>
          <p:nvPr/>
        </p:nvSpPr>
        <p:spPr>
          <a:xfrm>
            <a:off x="4563011" y="426188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endParaRPr lang="en-US" sz="6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49" name="Isosceles Triangle 448"/>
          <p:cNvSpPr>
            <a:spLocks noChangeAspect="1"/>
          </p:cNvSpPr>
          <p:nvPr/>
        </p:nvSpPr>
        <p:spPr>
          <a:xfrm>
            <a:off x="5022395" y="366226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473" name="Isosceles Triangle 472"/>
          <p:cNvSpPr>
            <a:spLocks noChangeAspect="1"/>
          </p:cNvSpPr>
          <p:nvPr/>
        </p:nvSpPr>
        <p:spPr>
          <a:xfrm>
            <a:off x="6431736" y="447823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54" name="Isosceles Triangle 453">
            <a:extLst>
              <a:ext uri="{FF2B5EF4-FFF2-40B4-BE49-F238E27FC236}">
                <a16:creationId xmlns:a16="http://schemas.microsoft.com/office/drawing/2014/main" id="{5F23DAE1-E64D-479B-AE01-EF9B10B7D9AF}"/>
              </a:ext>
            </a:extLst>
          </p:cNvPr>
          <p:cNvSpPr>
            <a:spLocks noChangeAspect="1"/>
          </p:cNvSpPr>
          <p:nvPr/>
        </p:nvSpPr>
        <p:spPr>
          <a:xfrm>
            <a:off x="6373392" y="442453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78" name="Oval 477">
            <a:extLst>
              <a:ext uri="{FF2B5EF4-FFF2-40B4-BE49-F238E27FC236}">
                <a16:creationId xmlns:a16="http://schemas.microsoft.com/office/drawing/2014/main" id="{17E15092-EE8A-40B7-8077-0FA08E6B53F7}"/>
              </a:ext>
            </a:extLst>
          </p:cNvPr>
          <p:cNvSpPr>
            <a:spLocks noChangeAspect="1"/>
          </p:cNvSpPr>
          <p:nvPr/>
        </p:nvSpPr>
        <p:spPr>
          <a:xfrm>
            <a:off x="5828137" y="520845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9" name="Isosceles Triangle 478"/>
          <p:cNvSpPr>
            <a:spLocks noChangeAspect="1"/>
          </p:cNvSpPr>
          <p:nvPr/>
        </p:nvSpPr>
        <p:spPr>
          <a:xfrm>
            <a:off x="806646" y="20244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0" name="Isosceles Triangle 479"/>
          <p:cNvSpPr>
            <a:spLocks noChangeAspect="1"/>
          </p:cNvSpPr>
          <p:nvPr/>
        </p:nvSpPr>
        <p:spPr>
          <a:xfrm>
            <a:off x="6784189" y="459317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83" name="Isosceles Triangle 482"/>
          <p:cNvSpPr>
            <a:spLocks noChangeAspect="1"/>
          </p:cNvSpPr>
          <p:nvPr/>
        </p:nvSpPr>
        <p:spPr>
          <a:xfrm>
            <a:off x="6248515" y="347809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87" name="Isosceles Triangle 486">
            <a:extLst>
              <a:ext uri="{FF2B5EF4-FFF2-40B4-BE49-F238E27FC236}">
                <a16:creationId xmlns:a16="http://schemas.microsoft.com/office/drawing/2014/main" id="{6AF90ED0-0EF5-4C6D-9F55-FCA7CCDD7D44}"/>
              </a:ext>
            </a:extLst>
          </p:cNvPr>
          <p:cNvSpPr>
            <a:spLocks noChangeAspect="1"/>
          </p:cNvSpPr>
          <p:nvPr/>
        </p:nvSpPr>
        <p:spPr>
          <a:xfrm>
            <a:off x="4301296" y="434827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endParaRPr lang="en-US" sz="6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89" name="Diamond 488">
            <a:extLst>
              <a:ext uri="{FF2B5EF4-FFF2-40B4-BE49-F238E27FC236}">
                <a16:creationId xmlns:a16="http://schemas.microsoft.com/office/drawing/2014/main" id="{9F01655A-DF44-4A42-AE81-95FDF9E87AA5}"/>
              </a:ext>
            </a:extLst>
          </p:cNvPr>
          <p:cNvSpPr/>
          <p:nvPr/>
        </p:nvSpPr>
        <p:spPr>
          <a:xfrm>
            <a:off x="8113493" y="2311568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4" name="Oval 483">
            <a:extLst>
              <a:ext uri="{FF2B5EF4-FFF2-40B4-BE49-F238E27FC236}">
                <a16:creationId xmlns:a16="http://schemas.microsoft.com/office/drawing/2014/main" id="{7D1889FD-64DD-4773-956E-B356739470D7}"/>
              </a:ext>
            </a:extLst>
          </p:cNvPr>
          <p:cNvSpPr>
            <a:spLocks noChangeAspect="1"/>
          </p:cNvSpPr>
          <p:nvPr/>
        </p:nvSpPr>
        <p:spPr>
          <a:xfrm>
            <a:off x="1152821" y="178115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90" name="Isosceles Triangle 489">
            <a:extLst>
              <a:ext uri="{FF2B5EF4-FFF2-40B4-BE49-F238E27FC236}">
                <a16:creationId xmlns:a16="http://schemas.microsoft.com/office/drawing/2014/main" id="{7A236655-7EBE-4AF8-B50E-A29B3DB97781}"/>
              </a:ext>
            </a:extLst>
          </p:cNvPr>
          <p:cNvSpPr>
            <a:spLocks noChangeAspect="1"/>
          </p:cNvSpPr>
          <p:nvPr/>
        </p:nvSpPr>
        <p:spPr>
          <a:xfrm>
            <a:off x="3084799" y="348564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491" name="Isosceles Triangle 490">
            <a:extLst>
              <a:ext uri="{FF2B5EF4-FFF2-40B4-BE49-F238E27FC236}">
                <a16:creationId xmlns:a16="http://schemas.microsoft.com/office/drawing/2014/main" id="{BD9AD4A3-23F0-476F-B50C-60CEB109662F}"/>
              </a:ext>
            </a:extLst>
          </p:cNvPr>
          <p:cNvSpPr>
            <a:spLocks noChangeAspect="1"/>
          </p:cNvSpPr>
          <p:nvPr/>
        </p:nvSpPr>
        <p:spPr>
          <a:xfrm>
            <a:off x="4363364" y="215514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85" name="Isosceles Triangle 484">
            <a:extLst>
              <a:ext uri="{FF2B5EF4-FFF2-40B4-BE49-F238E27FC236}">
                <a16:creationId xmlns:a16="http://schemas.microsoft.com/office/drawing/2014/main" id="{F5500B46-72A4-4CD9-A942-967B8FD26AD7}"/>
              </a:ext>
            </a:extLst>
          </p:cNvPr>
          <p:cNvSpPr>
            <a:spLocks noChangeAspect="1"/>
          </p:cNvSpPr>
          <p:nvPr/>
        </p:nvSpPr>
        <p:spPr>
          <a:xfrm>
            <a:off x="3518885" y="435317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492" name="Diamond 491">
            <a:extLst>
              <a:ext uri="{FF2B5EF4-FFF2-40B4-BE49-F238E27FC236}">
                <a16:creationId xmlns:a16="http://schemas.microsoft.com/office/drawing/2014/main" id="{56DEBE89-6FDA-478E-A255-F976D57EAC24}"/>
              </a:ext>
            </a:extLst>
          </p:cNvPr>
          <p:cNvSpPr/>
          <p:nvPr/>
        </p:nvSpPr>
        <p:spPr>
          <a:xfrm>
            <a:off x="6061203" y="3729832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4" name="Isosceles Triangle 493">
            <a:extLst>
              <a:ext uri="{FF2B5EF4-FFF2-40B4-BE49-F238E27FC236}">
                <a16:creationId xmlns:a16="http://schemas.microsoft.com/office/drawing/2014/main" id="{3290A1E5-DB6B-41F0-9F8A-DD36C2B9FBD9}"/>
              </a:ext>
            </a:extLst>
          </p:cNvPr>
          <p:cNvSpPr>
            <a:spLocks noChangeAspect="1"/>
          </p:cNvSpPr>
          <p:nvPr/>
        </p:nvSpPr>
        <p:spPr>
          <a:xfrm>
            <a:off x="7746767" y="30050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95" name="Isosceles Triangle 494">
            <a:extLst>
              <a:ext uri="{FF2B5EF4-FFF2-40B4-BE49-F238E27FC236}">
                <a16:creationId xmlns:a16="http://schemas.microsoft.com/office/drawing/2014/main" id="{EC0E62E1-767C-4673-86A3-DF8CBA3976EC}"/>
              </a:ext>
            </a:extLst>
          </p:cNvPr>
          <p:cNvSpPr>
            <a:spLocks noChangeAspect="1"/>
          </p:cNvSpPr>
          <p:nvPr/>
        </p:nvSpPr>
        <p:spPr>
          <a:xfrm>
            <a:off x="5983205" y="446527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97" name="Oval 496">
            <a:extLst>
              <a:ext uri="{FF2B5EF4-FFF2-40B4-BE49-F238E27FC236}">
                <a16:creationId xmlns:a16="http://schemas.microsoft.com/office/drawing/2014/main" id="{789D86D3-6847-4A85-8A79-EBCAFA768174}"/>
              </a:ext>
            </a:extLst>
          </p:cNvPr>
          <p:cNvSpPr>
            <a:spLocks noChangeAspect="1"/>
          </p:cNvSpPr>
          <p:nvPr/>
        </p:nvSpPr>
        <p:spPr>
          <a:xfrm>
            <a:off x="2831481" y="4235776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499" name="Oval 498">
            <a:extLst>
              <a:ext uri="{FF2B5EF4-FFF2-40B4-BE49-F238E27FC236}">
                <a16:creationId xmlns:a16="http://schemas.microsoft.com/office/drawing/2014/main" id="{C5AC398B-B835-445E-8D33-5761A363853E}"/>
              </a:ext>
            </a:extLst>
          </p:cNvPr>
          <p:cNvSpPr>
            <a:spLocks noChangeAspect="1"/>
          </p:cNvSpPr>
          <p:nvPr/>
        </p:nvSpPr>
        <p:spPr>
          <a:xfrm>
            <a:off x="8061510" y="27068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93" name="Isosceles Triangle 492">
            <a:extLst>
              <a:ext uri="{FF2B5EF4-FFF2-40B4-BE49-F238E27FC236}">
                <a16:creationId xmlns:a16="http://schemas.microsoft.com/office/drawing/2014/main" id="{41D78F1F-AD0A-4C02-A053-C32BBDA80606}"/>
              </a:ext>
            </a:extLst>
          </p:cNvPr>
          <p:cNvSpPr>
            <a:spLocks noChangeAspect="1"/>
          </p:cNvSpPr>
          <p:nvPr/>
        </p:nvSpPr>
        <p:spPr>
          <a:xfrm>
            <a:off x="5864222" y="467285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04" name="Isosceles Triangle 503">
            <a:extLst>
              <a:ext uri="{FF2B5EF4-FFF2-40B4-BE49-F238E27FC236}">
                <a16:creationId xmlns:a16="http://schemas.microsoft.com/office/drawing/2014/main" id="{7B625E03-1640-464A-B976-3EF78C66C1A3}"/>
              </a:ext>
            </a:extLst>
          </p:cNvPr>
          <p:cNvSpPr>
            <a:spLocks noChangeAspect="1"/>
          </p:cNvSpPr>
          <p:nvPr/>
        </p:nvSpPr>
        <p:spPr>
          <a:xfrm>
            <a:off x="7786520" y="286539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endParaRPr lang="en-US" sz="6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05" name="Isosceles Triangle 504">
            <a:extLst>
              <a:ext uri="{FF2B5EF4-FFF2-40B4-BE49-F238E27FC236}">
                <a16:creationId xmlns:a16="http://schemas.microsoft.com/office/drawing/2014/main" id="{2D31608C-92D4-4155-B7BF-CC2846A63766}"/>
              </a:ext>
            </a:extLst>
          </p:cNvPr>
          <p:cNvSpPr>
            <a:spLocks noChangeAspect="1"/>
          </p:cNvSpPr>
          <p:nvPr/>
        </p:nvSpPr>
        <p:spPr>
          <a:xfrm>
            <a:off x="7509254" y="260875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06" name="Isosceles Triangle 505">
            <a:extLst>
              <a:ext uri="{FF2B5EF4-FFF2-40B4-BE49-F238E27FC236}">
                <a16:creationId xmlns:a16="http://schemas.microsoft.com/office/drawing/2014/main" id="{1264C653-397F-467D-A527-CCDBDAEC649C}"/>
              </a:ext>
            </a:extLst>
          </p:cNvPr>
          <p:cNvSpPr>
            <a:spLocks noChangeAspect="1"/>
          </p:cNvSpPr>
          <p:nvPr/>
        </p:nvSpPr>
        <p:spPr>
          <a:xfrm>
            <a:off x="7673355" y="238805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07" name="Oval 506">
            <a:extLst>
              <a:ext uri="{FF2B5EF4-FFF2-40B4-BE49-F238E27FC236}">
                <a16:creationId xmlns:a16="http://schemas.microsoft.com/office/drawing/2014/main" id="{09C95972-B39E-4899-9E73-D947C329A494}"/>
              </a:ext>
            </a:extLst>
          </p:cNvPr>
          <p:cNvSpPr>
            <a:spLocks noChangeAspect="1"/>
          </p:cNvSpPr>
          <p:nvPr/>
        </p:nvSpPr>
        <p:spPr>
          <a:xfrm>
            <a:off x="6524893" y="338777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09" name="Isosceles Triangle 508">
            <a:extLst>
              <a:ext uri="{FF2B5EF4-FFF2-40B4-BE49-F238E27FC236}">
                <a16:creationId xmlns:a16="http://schemas.microsoft.com/office/drawing/2014/main" id="{406EF99C-83FE-41B1-BDBB-24D4AAC1E335}"/>
              </a:ext>
            </a:extLst>
          </p:cNvPr>
          <p:cNvSpPr>
            <a:spLocks noChangeAspect="1"/>
          </p:cNvSpPr>
          <p:nvPr/>
        </p:nvSpPr>
        <p:spPr>
          <a:xfrm>
            <a:off x="3297124" y="360314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11" name="Isosceles Triangle 510">
            <a:extLst>
              <a:ext uri="{FF2B5EF4-FFF2-40B4-BE49-F238E27FC236}">
                <a16:creationId xmlns:a16="http://schemas.microsoft.com/office/drawing/2014/main" id="{5EE5D4DA-0B42-4BF4-B666-7338CAFA4FA4}"/>
              </a:ext>
            </a:extLst>
          </p:cNvPr>
          <p:cNvSpPr>
            <a:spLocks noChangeAspect="1"/>
          </p:cNvSpPr>
          <p:nvPr/>
        </p:nvSpPr>
        <p:spPr>
          <a:xfrm>
            <a:off x="872195" y="415001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" name="Isosceles Triangle 511">
            <a:extLst>
              <a:ext uri="{FF2B5EF4-FFF2-40B4-BE49-F238E27FC236}">
                <a16:creationId xmlns:a16="http://schemas.microsoft.com/office/drawing/2014/main" id="{2F44F814-E6CB-4120-997C-ACEE65A34564}"/>
              </a:ext>
            </a:extLst>
          </p:cNvPr>
          <p:cNvSpPr>
            <a:spLocks noChangeAspect="1"/>
          </p:cNvSpPr>
          <p:nvPr/>
        </p:nvSpPr>
        <p:spPr>
          <a:xfrm>
            <a:off x="5929709" y="303844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01" name="Diamond 500">
            <a:extLst>
              <a:ext uri="{FF2B5EF4-FFF2-40B4-BE49-F238E27FC236}">
                <a16:creationId xmlns:a16="http://schemas.microsoft.com/office/drawing/2014/main" id="{370F5BB9-A0F7-4DB1-A62C-71374B65A1F3}"/>
              </a:ext>
            </a:extLst>
          </p:cNvPr>
          <p:cNvSpPr/>
          <p:nvPr/>
        </p:nvSpPr>
        <p:spPr>
          <a:xfrm>
            <a:off x="6089750" y="287253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03" name="Isosceles Triangle 502">
            <a:extLst>
              <a:ext uri="{FF2B5EF4-FFF2-40B4-BE49-F238E27FC236}">
                <a16:creationId xmlns:a16="http://schemas.microsoft.com/office/drawing/2014/main" id="{4294BBD6-FB94-426A-9826-A2AF1DBDF7E8}"/>
              </a:ext>
            </a:extLst>
          </p:cNvPr>
          <p:cNvSpPr>
            <a:spLocks noChangeAspect="1"/>
          </p:cNvSpPr>
          <p:nvPr/>
        </p:nvSpPr>
        <p:spPr>
          <a:xfrm>
            <a:off x="7440274" y="335169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38" name="TextBox 337"/>
          <p:cNvSpPr txBox="1"/>
          <p:nvPr/>
        </p:nvSpPr>
        <p:spPr>
          <a:xfrm>
            <a:off x="6453174" y="6138176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PR</a:t>
            </a:r>
          </a:p>
        </p:txBody>
      </p:sp>
      <p:sp>
        <p:nvSpPr>
          <p:cNvPr id="500" name="Oval 499">
            <a:extLst>
              <a:ext uri="{FF2B5EF4-FFF2-40B4-BE49-F238E27FC236}">
                <a16:creationId xmlns:a16="http://schemas.microsoft.com/office/drawing/2014/main" id="{701B9217-CCFA-4FA0-BB1B-4782877338C5}"/>
              </a:ext>
            </a:extLst>
          </p:cNvPr>
          <p:cNvSpPr>
            <a:spLocks noChangeAspect="1"/>
          </p:cNvSpPr>
          <p:nvPr/>
        </p:nvSpPr>
        <p:spPr>
          <a:xfrm>
            <a:off x="4254233" y="537152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4" name="Isosceles Triangle 513">
            <a:extLst>
              <a:ext uri="{FF2B5EF4-FFF2-40B4-BE49-F238E27FC236}">
                <a16:creationId xmlns:a16="http://schemas.microsoft.com/office/drawing/2014/main" id="{499FF655-BD85-40FD-B31A-23D3C8F8118E}"/>
              </a:ext>
            </a:extLst>
          </p:cNvPr>
          <p:cNvSpPr>
            <a:spLocks noChangeAspect="1"/>
          </p:cNvSpPr>
          <p:nvPr/>
        </p:nvSpPr>
        <p:spPr>
          <a:xfrm>
            <a:off x="7077535" y="311877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6" name="Isosceles Triangle 515">
            <a:extLst>
              <a:ext uri="{FF2B5EF4-FFF2-40B4-BE49-F238E27FC236}">
                <a16:creationId xmlns:a16="http://schemas.microsoft.com/office/drawing/2014/main" id="{8E71237D-9D36-4F73-8A36-0F948160FAC9}"/>
              </a:ext>
            </a:extLst>
          </p:cNvPr>
          <p:cNvSpPr>
            <a:spLocks noChangeAspect="1"/>
          </p:cNvSpPr>
          <p:nvPr/>
        </p:nvSpPr>
        <p:spPr>
          <a:xfrm>
            <a:off x="4065800" y="386692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8" name="Isosceles Triangle 517">
            <a:extLst>
              <a:ext uri="{FF2B5EF4-FFF2-40B4-BE49-F238E27FC236}">
                <a16:creationId xmlns:a16="http://schemas.microsoft.com/office/drawing/2014/main" id="{802DF570-56CA-4EB9-A85F-05FC3AD170FB}"/>
              </a:ext>
            </a:extLst>
          </p:cNvPr>
          <p:cNvSpPr>
            <a:spLocks noChangeAspect="1"/>
          </p:cNvSpPr>
          <p:nvPr/>
        </p:nvSpPr>
        <p:spPr>
          <a:xfrm>
            <a:off x="637406" y="335505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19" name="Isosceles Triangle 518">
            <a:extLst>
              <a:ext uri="{FF2B5EF4-FFF2-40B4-BE49-F238E27FC236}">
                <a16:creationId xmlns:a16="http://schemas.microsoft.com/office/drawing/2014/main" id="{E8AE3DFA-14FB-46B8-8931-48C0C9102379}"/>
              </a:ext>
            </a:extLst>
          </p:cNvPr>
          <p:cNvSpPr>
            <a:spLocks noChangeAspect="1"/>
          </p:cNvSpPr>
          <p:nvPr/>
        </p:nvSpPr>
        <p:spPr>
          <a:xfrm>
            <a:off x="765216" y="394243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0" name="Isosceles Triangle 519">
            <a:extLst>
              <a:ext uri="{FF2B5EF4-FFF2-40B4-BE49-F238E27FC236}">
                <a16:creationId xmlns:a16="http://schemas.microsoft.com/office/drawing/2014/main" id="{CEB6B546-A1C4-4A30-92FE-C6432B5B3440}"/>
              </a:ext>
            </a:extLst>
          </p:cNvPr>
          <p:cNvSpPr>
            <a:spLocks noChangeAspect="1"/>
          </p:cNvSpPr>
          <p:nvPr/>
        </p:nvSpPr>
        <p:spPr>
          <a:xfrm>
            <a:off x="3089250" y="341556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9" name="Isosceles Triangle 458">
            <a:extLst>
              <a:ext uri="{FF2B5EF4-FFF2-40B4-BE49-F238E27FC236}">
                <a16:creationId xmlns:a16="http://schemas.microsoft.com/office/drawing/2014/main" id="{922DA42D-40C4-46CE-8975-956EFF2170F7}"/>
              </a:ext>
            </a:extLst>
          </p:cNvPr>
          <p:cNvSpPr>
            <a:spLocks noChangeAspect="1"/>
          </p:cNvSpPr>
          <p:nvPr/>
        </p:nvSpPr>
        <p:spPr>
          <a:xfrm>
            <a:off x="7599914" y="376834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5" name="Isosceles Triangle 514">
            <a:extLst>
              <a:ext uri="{FF2B5EF4-FFF2-40B4-BE49-F238E27FC236}">
                <a16:creationId xmlns:a16="http://schemas.microsoft.com/office/drawing/2014/main" id="{1961FC9E-FA6F-49FC-BD12-F749C4AB0733}"/>
              </a:ext>
            </a:extLst>
          </p:cNvPr>
          <p:cNvSpPr>
            <a:spLocks noChangeAspect="1"/>
          </p:cNvSpPr>
          <p:nvPr/>
        </p:nvSpPr>
        <p:spPr>
          <a:xfrm>
            <a:off x="6822228" y="304269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21" name="Isosceles Triangle 520">
            <a:extLst>
              <a:ext uri="{FF2B5EF4-FFF2-40B4-BE49-F238E27FC236}">
                <a16:creationId xmlns:a16="http://schemas.microsoft.com/office/drawing/2014/main" id="{137C03D4-7DF3-46BE-B139-2726B4CD8FDA}"/>
              </a:ext>
            </a:extLst>
          </p:cNvPr>
          <p:cNvSpPr>
            <a:spLocks noChangeAspect="1"/>
          </p:cNvSpPr>
          <p:nvPr/>
        </p:nvSpPr>
        <p:spPr>
          <a:xfrm>
            <a:off x="7459974" y="25171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84" name="TextBox 183"/>
          <p:cNvSpPr txBox="1"/>
          <p:nvPr/>
        </p:nvSpPr>
        <p:spPr>
          <a:xfrm>
            <a:off x="7370115" y="2470976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</a:rPr>
              <a:t>NY</a:t>
            </a:r>
          </a:p>
        </p:txBody>
      </p:sp>
      <p:sp>
        <p:nvSpPr>
          <p:cNvPr id="522" name="Isosceles Triangle 521">
            <a:extLst>
              <a:ext uri="{FF2B5EF4-FFF2-40B4-BE49-F238E27FC236}">
                <a16:creationId xmlns:a16="http://schemas.microsoft.com/office/drawing/2014/main" id="{3B274CF2-904A-42AB-99C8-9345BA38FFD3}"/>
              </a:ext>
            </a:extLst>
          </p:cNvPr>
          <p:cNvSpPr>
            <a:spLocks noChangeAspect="1"/>
          </p:cNvSpPr>
          <p:nvPr/>
        </p:nvSpPr>
        <p:spPr>
          <a:xfrm>
            <a:off x="6691940" y="363768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09" name="Isosceles Triangle 308"/>
          <p:cNvSpPr>
            <a:spLocks noChangeAspect="1"/>
          </p:cNvSpPr>
          <p:nvPr/>
        </p:nvSpPr>
        <p:spPr>
          <a:xfrm>
            <a:off x="6661864" y="366199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23" name="Isosceles Triangle 522">
            <a:extLst>
              <a:ext uri="{FF2B5EF4-FFF2-40B4-BE49-F238E27FC236}">
                <a16:creationId xmlns:a16="http://schemas.microsoft.com/office/drawing/2014/main" id="{A1739FF6-6C85-439C-B386-EAC106E14309}"/>
              </a:ext>
            </a:extLst>
          </p:cNvPr>
          <p:cNvSpPr>
            <a:spLocks noChangeAspect="1"/>
          </p:cNvSpPr>
          <p:nvPr/>
        </p:nvSpPr>
        <p:spPr>
          <a:xfrm>
            <a:off x="6252870" y="521055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24" name="Oval 523">
            <a:extLst>
              <a:ext uri="{FF2B5EF4-FFF2-40B4-BE49-F238E27FC236}">
                <a16:creationId xmlns:a16="http://schemas.microsoft.com/office/drawing/2014/main" id="{BA7D4E6E-5268-4A65-A3A9-829356F6F0A0}"/>
              </a:ext>
            </a:extLst>
          </p:cNvPr>
          <p:cNvSpPr>
            <a:spLocks noChangeAspect="1"/>
          </p:cNvSpPr>
          <p:nvPr/>
        </p:nvSpPr>
        <p:spPr>
          <a:xfrm>
            <a:off x="1506170" y="259235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526" name="Isosceles Triangle 525">
            <a:extLst>
              <a:ext uri="{FF2B5EF4-FFF2-40B4-BE49-F238E27FC236}">
                <a16:creationId xmlns:a16="http://schemas.microsoft.com/office/drawing/2014/main" id="{D68CED4F-D0C1-401E-8B08-D928535CB781}"/>
              </a:ext>
            </a:extLst>
          </p:cNvPr>
          <p:cNvSpPr>
            <a:spLocks noChangeAspect="1"/>
          </p:cNvSpPr>
          <p:nvPr/>
        </p:nvSpPr>
        <p:spPr>
          <a:xfrm>
            <a:off x="7482497" y="298305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27" name="Isosceles Triangle 526">
            <a:extLst>
              <a:ext uri="{FF2B5EF4-FFF2-40B4-BE49-F238E27FC236}">
                <a16:creationId xmlns:a16="http://schemas.microsoft.com/office/drawing/2014/main" id="{D7BFFC0D-4B95-4DD6-A0AB-D0333073555E}"/>
              </a:ext>
            </a:extLst>
          </p:cNvPr>
          <p:cNvSpPr>
            <a:spLocks noChangeAspect="1"/>
          </p:cNvSpPr>
          <p:nvPr/>
        </p:nvSpPr>
        <p:spPr>
          <a:xfrm>
            <a:off x="832912" y="412448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8" name="Isosceles Triangle 527">
            <a:extLst>
              <a:ext uri="{FF2B5EF4-FFF2-40B4-BE49-F238E27FC236}">
                <a16:creationId xmlns:a16="http://schemas.microsoft.com/office/drawing/2014/main" id="{4695ED0A-2D5C-4997-A14E-B16C57C424E3}"/>
              </a:ext>
            </a:extLst>
          </p:cNvPr>
          <p:cNvSpPr>
            <a:spLocks noChangeAspect="1"/>
          </p:cNvSpPr>
          <p:nvPr/>
        </p:nvSpPr>
        <p:spPr>
          <a:xfrm>
            <a:off x="6909325" y="476305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29" name="Isosceles Triangle 528">
            <a:extLst>
              <a:ext uri="{FF2B5EF4-FFF2-40B4-BE49-F238E27FC236}">
                <a16:creationId xmlns:a16="http://schemas.microsoft.com/office/drawing/2014/main" id="{31A1C82E-1DC0-47BB-B5D3-F89D5CCD4425}"/>
              </a:ext>
            </a:extLst>
          </p:cNvPr>
          <p:cNvSpPr>
            <a:spLocks noChangeAspect="1"/>
          </p:cNvSpPr>
          <p:nvPr/>
        </p:nvSpPr>
        <p:spPr>
          <a:xfrm>
            <a:off x="4810224" y="313456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61" name="Oval 260"/>
          <p:cNvSpPr>
            <a:spLocks noChangeAspect="1"/>
          </p:cNvSpPr>
          <p:nvPr/>
        </p:nvSpPr>
        <p:spPr>
          <a:xfrm>
            <a:off x="4792320" y="299888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530" name="Isosceles Triangle 529">
            <a:extLst>
              <a:ext uri="{FF2B5EF4-FFF2-40B4-BE49-F238E27FC236}">
                <a16:creationId xmlns:a16="http://schemas.microsoft.com/office/drawing/2014/main" id="{FE6DB02F-15AB-43F3-9A6A-136D20AD0654}"/>
              </a:ext>
            </a:extLst>
          </p:cNvPr>
          <p:cNvSpPr>
            <a:spLocks noChangeAspect="1"/>
          </p:cNvSpPr>
          <p:nvPr/>
        </p:nvSpPr>
        <p:spPr>
          <a:xfrm>
            <a:off x="7688962" y="251852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83" name="Isosceles Triangle 382"/>
          <p:cNvSpPr>
            <a:spLocks noChangeAspect="1"/>
          </p:cNvSpPr>
          <p:nvPr/>
        </p:nvSpPr>
        <p:spPr>
          <a:xfrm>
            <a:off x="7654519" y="254104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531" name="Isosceles Triangle 530">
            <a:extLst>
              <a:ext uri="{FF2B5EF4-FFF2-40B4-BE49-F238E27FC236}">
                <a16:creationId xmlns:a16="http://schemas.microsoft.com/office/drawing/2014/main" id="{2DB49732-02F0-40E7-B004-8BBCCF4DFB0B}"/>
              </a:ext>
            </a:extLst>
          </p:cNvPr>
          <p:cNvSpPr>
            <a:spLocks noChangeAspect="1"/>
          </p:cNvSpPr>
          <p:nvPr/>
        </p:nvSpPr>
        <p:spPr>
          <a:xfrm>
            <a:off x="6619795" y="607870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7" name="Isosceles Triangle 516">
            <a:extLst>
              <a:ext uri="{FF2B5EF4-FFF2-40B4-BE49-F238E27FC236}">
                <a16:creationId xmlns:a16="http://schemas.microsoft.com/office/drawing/2014/main" id="{9A6E0914-BAEF-460D-A9E0-BEE255E1D965}"/>
              </a:ext>
            </a:extLst>
          </p:cNvPr>
          <p:cNvSpPr>
            <a:spLocks noChangeAspect="1"/>
          </p:cNvSpPr>
          <p:nvPr/>
        </p:nvSpPr>
        <p:spPr>
          <a:xfrm>
            <a:off x="6638530" y="612232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32" name="Oval 531">
            <a:extLst>
              <a:ext uri="{FF2B5EF4-FFF2-40B4-BE49-F238E27FC236}">
                <a16:creationId xmlns:a16="http://schemas.microsoft.com/office/drawing/2014/main" id="{B5BCBCF7-EFB1-4B74-86B4-0E863A46A5F6}"/>
              </a:ext>
            </a:extLst>
          </p:cNvPr>
          <p:cNvSpPr>
            <a:spLocks noChangeAspect="1"/>
          </p:cNvSpPr>
          <p:nvPr/>
        </p:nvSpPr>
        <p:spPr>
          <a:xfrm>
            <a:off x="7315200" y="401930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533" name="Isosceles Triangle 532">
            <a:extLst>
              <a:ext uri="{FF2B5EF4-FFF2-40B4-BE49-F238E27FC236}">
                <a16:creationId xmlns:a16="http://schemas.microsoft.com/office/drawing/2014/main" id="{58D2049F-5CAF-46AD-B437-65CB153BB643}"/>
              </a:ext>
            </a:extLst>
          </p:cNvPr>
          <p:cNvSpPr>
            <a:spLocks noChangeAspect="1"/>
          </p:cNvSpPr>
          <p:nvPr/>
        </p:nvSpPr>
        <p:spPr>
          <a:xfrm>
            <a:off x="6967028" y="480265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34" name="Isosceles Triangle 533">
            <a:extLst>
              <a:ext uri="{FF2B5EF4-FFF2-40B4-BE49-F238E27FC236}">
                <a16:creationId xmlns:a16="http://schemas.microsoft.com/office/drawing/2014/main" id="{6FC30826-A888-429D-8891-A349B8892CA8}"/>
              </a:ext>
            </a:extLst>
          </p:cNvPr>
          <p:cNvSpPr>
            <a:spLocks noChangeAspect="1"/>
          </p:cNvSpPr>
          <p:nvPr/>
        </p:nvSpPr>
        <p:spPr>
          <a:xfrm>
            <a:off x="7451561" y="306142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25" name="Isosceles Triangle 524">
            <a:extLst>
              <a:ext uri="{FF2B5EF4-FFF2-40B4-BE49-F238E27FC236}">
                <a16:creationId xmlns:a16="http://schemas.microsoft.com/office/drawing/2014/main" id="{AC8D9ED7-00DF-4386-A4C6-065941887C56}"/>
              </a:ext>
            </a:extLst>
          </p:cNvPr>
          <p:cNvSpPr>
            <a:spLocks noChangeAspect="1"/>
          </p:cNvSpPr>
          <p:nvPr/>
        </p:nvSpPr>
        <p:spPr>
          <a:xfrm>
            <a:off x="7395820" y="307523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537" name="Isosceles Triangle 536">
            <a:extLst>
              <a:ext uri="{FF2B5EF4-FFF2-40B4-BE49-F238E27FC236}">
                <a16:creationId xmlns:a16="http://schemas.microsoft.com/office/drawing/2014/main" id="{A3A9DBF0-1C3E-4566-ADEE-C81616F9A5AC}"/>
              </a:ext>
            </a:extLst>
          </p:cNvPr>
          <p:cNvSpPr>
            <a:spLocks noChangeAspect="1"/>
          </p:cNvSpPr>
          <p:nvPr/>
        </p:nvSpPr>
        <p:spPr>
          <a:xfrm>
            <a:off x="1008774" y="458631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38" name="Isosceles Triangle 537">
            <a:extLst>
              <a:ext uri="{FF2B5EF4-FFF2-40B4-BE49-F238E27FC236}">
                <a16:creationId xmlns:a16="http://schemas.microsoft.com/office/drawing/2014/main" id="{8DE3E19B-5E76-4FA8-8E76-60E5835A4DE8}"/>
              </a:ext>
            </a:extLst>
          </p:cNvPr>
          <p:cNvSpPr>
            <a:spLocks noChangeAspect="1"/>
          </p:cNvSpPr>
          <p:nvPr/>
        </p:nvSpPr>
        <p:spPr>
          <a:xfrm>
            <a:off x="7306768" y="367208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40" name="Isosceles Triangle 539">
            <a:extLst>
              <a:ext uri="{FF2B5EF4-FFF2-40B4-BE49-F238E27FC236}">
                <a16:creationId xmlns:a16="http://schemas.microsoft.com/office/drawing/2014/main" id="{2058D925-C7B5-44CB-9289-47C4775A142C}"/>
              </a:ext>
            </a:extLst>
          </p:cNvPr>
          <p:cNvSpPr>
            <a:spLocks noChangeAspect="1"/>
          </p:cNvSpPr>
          <p:nvPr/>
        </p:nvSpPr>
        <p:spPr>
          <a:xfrm>
            <a:off x="7119436" y="266008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41" name="Isosceles Triangle 540">
            <a:extLst>
              <a:ext uri="{FF2B5EF4-FFF2-40B4-BE49-F238E27FC236}">
                <a16:creationId xmlns:a16="http://schemas.microsoft.com/office/drawing/2014/main" id="{75D0863B-7CD1-4919-8B38-64ACDDF0A37D}"/>
              </a:ext>
            </a:extLst>
          </p:cNvPr>
          <p:cNvSpPr>
            <a:spLocks noChangeAspect="1"/>
          </p:cNvSpPr>
          <p:nvPr/>
        </p:nvSpPr>
        <p:spPr>
          <a:xfrm>
            <a:off x="6899140" y="319557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43" name="Isosceles Triangle 542">
            <a:extLst>
              <a:ext uri="{FF2B5EF4-FFF2-40B4-BE49-F238E27FC236}">
                <a16:creationId xmlns:a16="http://schemas.microsoft.com/office/drawing/2014/main" id="{17DAA522-CC45-4AF7-9705-4647B5BE3163}"/>
              </a:ext>
            </a:extLst>
          </p:cNvPr>
          <p:cNvSpPr>
            <a:spLocks noChangeAspect="1"/>
          </p:cNvSpPr>
          <p:nvPr/>
        </p:nvSpPr>
        <p:spPr>
          <a:xfrm>
            <a:off x="6457827" y="449432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44" name="Isosceles Triangle 543">
            <a:extLst>
              <a:ext uri="{FF2B5EF4-FFF2-40B4-BE49-F238E27FC236}">
                <a16:creationId xmlns:a16="http://schemas.microsoft.com/office/drawing/2014/main" id="{A5F9DFBD-C259-4AA5-B6E0-FDEF24EE7690}"/>
              </a:ext>
            </a:extLst>
          </p:cNvPr>
          <p:cNvSpPr>
            <a:spLocks noChangeAspect="1"/>
          </p:cNvSpPr>
          <p:nvPr/>
        </p:nvSpPr>
        <p:spPr>
          <a:xfrm>
            <a:off x="7447326" y="282441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45" name="Oval 544">
            <a:extLst>
              <a:ext uri="{FF2B5EF4-FFF2-40B4-BE49-F238E27FC236}">
                <a16:creationId xmlns:a16="http://schemas.microsoft.com/office/drawing/2014/main" id="{85AE59EE-7BC2-4E63-990B-AE495500AA44}"/>
              </a:ext>
            </a:extLst>
          </p:cNvPr>
          <p:cNvSpPr>
            <a:spLocks noChangeAspect="1"/>
          </p:cNvSpPr>
          <p:nvPr/>
        </p:nvSpPr>
        <p:spPr>
          <a:xfrm>
            <a:off x="3066401" y="290377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6" name="Isosceles Triangle 545">
            <a:extLst>
              <a:ext uri="{FF2B5EF4-FFF2-40B4-BE49-F238E27FC236}">
                <a16:creationId xmlns:a16="http://schemas.microsoft.com/office/drawing/2014/main" id="{B904AE79-613A-419C-B18C-3D4AA8E6B96F}"/>
              </a:ext>
            </a:extLst>
          </p:cNvPr>
          <p:cNvSpPr>
            <a:spLocks noChangeAspect="1"/>
          </p:cNvSpPr>
          <p:nvPr/>
        </p:nvSpPr>
        <p:spPr>
          <a:xfrm>
            <a:off x="6818958" y="249268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47" name="TextBox 546">
            <a:extLst>
              <a:ext uri="{FF2B5EF4-FFF2-40B4-BE49-F238E27FC236}">
                <a16:creationId xmlns:a16="http://schemas.microsoft.com/office/drawing/2014/main" id="{C11EC355-263B-419E-8E55-2069B9B797A2}"/>
              </a:ext>
            </a:extLst>
          </p:cNvPr>
          <p:cNvSpPr txBox="1"/>
          <p:nvPr/>
        </p:nvSpPr>
        <p:spPr>
          <a:xfrm>
            <a:off x="6420761" y="2310951"/>
            <a:ext cx="603399" cy="157735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Canada</a:t>
            </a:r>
          </a:p>
        </p:txBody>
      </p:sp>
      <p:sp>
        <p:nvSpPr>
          <p:cNvPr id="548" name="Isosceles Triangle 547">
            <a:extLst>
              <a:ext uri="{FF2B5EF4-FFF2-40B4-BE49-F238E27FC236}">
                <a16:creationId xmlns:a16="http://schemas.microsoft.com/office/drawing/2014/main" id="{B845E85E-3721-435C-AE48-5B7E93EDF058}"/>
              </a:ext>
            </a:extLst>
          </p:cNvPr>
          <p:cNvSpPr>
            <a:spLocks noChangeAspect="1"/>
          </p:cNvSpPr>
          <p:nvPr/>
        </p:nvSpPr>
        <p:spPr>
          <a:xfrm>
            <a:off x="1375796" y="401930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551" name="Isosceles Triangle 550">
            <a:extLst>
              <a:ext uri="{FF2B5EF4-FFF2-40B4-BE49-F238E27FC236}">
                <a16:creationId xmlns:a16="http://schemas.microsoft.com/office/drawing/2014/main" id="{6A24B092-BE87-4F97-A6DC-698E03A0681F}"/>
              </a:ext>
            </a:extLst>
          </p:cNvPr>
          <p:cNvSpPr>
            <a:spLocks noChangeAspect="1"/>
          </p:cNvSpPr>
          <p:nvPr/>
        </p:nvSpPr>
        <p:spPr>
          <a:xfrm>
            <a:off x="1484116" y="306848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52" name="Isosceles Triangle 551">
            <a:extLst>
              <a:ext uri="{FF2B5EF4-FFF2-40B4-BE49-F238E27FC236}">
                <a16:creationId xmlns:a16="http://schemas.microsoft.com/office/drawing/2014/main" id="{ABEA726F-EA35-4F3B-8753-22C6E0D652B9}"/>
              </a:ext>
            </a:extLst>
          </p:cNvPr>
          <p:cNvSpPr>
            <a:spLocks noChangeAspect="1"/>
          </p:cNvSpPr>
          <p:nvPr/>
        </p:nvSpPr>
        <p:spPr>
          <a:xfrm>
            <a:off x="7138385" y="317214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53" name="Isosceles Triangle 552">
            <a:extLst>
              <a:ext uri="{FF2B5EF4-FFF2-40B4-BE49-F238E27FC236}">
                <a16:creationId xmlns:a16="http://schemas.microsoft.com/office/drawing/2014/main" id="{4F022394-B811-49CE-9768-966F07693C6A}"/>
              </a:ext>
            </a:extLst>
          </p:cNvPr>
          <p:cNvSpPr>
            <a:spLocks noChangeAspect="1"/>
          </p:cNvSpPr>
          <p:nvPr/>
        </p:nvSpPr>
        <p:spPr>
          <a:xfrm>
            <a:off x="6620562" y="490617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54" name="Isosceles Triangle 553">
            <a:extLst>
              <a:ext uri="{FF2B5EF4-FFF2-40B4-BE49-F238E27FC236}">
                <a16:creationId xmlns:a16="http://schemas.microsoft.com/office/drawing/2014/main" id="{4D893E7E-601D-4245-A77E-561B2BE1DC81}"/>
              </a:ext>
            </a:extLst>
          </p:cNvPr>
          <p:cNvSpPr>
            <a:spLocks noChangeAspect="1"/>
          </p:cNvSpPr>
          <p:nvPr/>
        </p:nvSpPr>
        <p:spPr>
          <a:xfrm>
            <a:off x="4214241" y="584013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55" name="Isosceles Triangle 554">
            <a:extLst>
              <a:ext uri="{FF2B5EF4-FFF2-40B4-BE49-F238E27FC236}">
                <a16:creationId xmlns:a16="http://schemas.microsoft.com/office/drawing/2014/main" id="{2310E469-DA3F-4F7A-B4B6-248215FBB29D}"/>
              </a:ext>
            </a:extLst>
          </p:cNvPr>
          <p:cNvSpPr>
            <a:spLocks noChangeAspect="1"/>
          </p:cNvSpPr>
          <p:nvPr/>
        </p:nvSpPr>
        <p:spPr>
          <a:xfrm>
            <a:off x="4121003" y="610906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57" name="Isosceles Triangle 556">
            <a:extLst>
              <a:ext uri="{FF2B5EF4-FFF2-40B4-BE49-F238E27FC236}">
                <a16:creationId xmlns:a16="http://schemas.microsoft.com/office/drawing/2014/main" id="{995FB7A6-4B4F-4AA9-B8D9-32D698DD4883}"/>
              </a:ext>
            </a:extLst>
          </p:cNvPr>
          <p:cNvSpPr>
            <a:spLocks noChangeAspect="1"/>
          </p:cNvSpPr>
          <p:nvPr/>
        </p:nvSpPr>
        <p:spPr>
          <a:xfrm>
            <a:off x="4576052" y="549725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481" name="Isosceles Triangle 480">
            <a:extLst>
              <a:ext uri="{FF2B5EF4-FFF2-40B4-BE49-F238E27FC236}">
                <a16:creationId xmlns:a16="http://schemas.microsoft.com/office/drawing/2014/main" id="{6F049977-FF71-4EBF-AC74-B71E7016B67C}"/>
              </a:ext>
            </a:extLst>
          </p:cNvPr>
          <p:cNvSpPr>
            <a:spLocks noChangeAspect="1"/>
          </p:cNvSpPr>
          <p:nvPr/>
        </p:nvSpPr>
        <p:spPr>
          <a:xfrm>
            <a:off x="6706367" y="496972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86" name="Isosceles Triangle 485">
            <a:extLst>
              <a:ext uri="{FF2B5EF4-FFF2-40B4-BE49-F238E27FC236}">
                <a16:creationId xmlns:a16="http://schemas.microsoft.com/office/drawing/2014/main" id="{0A93A030-3BF7-4650-B333-158938D5FC55}"/>
              </a:ext>
            </a:extLst>
          </p:cNvPr>
          <p:cNvSpPr>
            <a:spLocks noChangeAspect="1"/>
          </p:cNvSpPr>
          <p:nvPr/>
        </p:nvSpPr>
        <p:spPr>
          <a:xfrm>
            <a:off x="6568914" y="477328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5892457" y="4650680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AL</a:t>
            </a:r>
          </a:p>
        </p:txBody>
      </p:sp>
      <p:sp>
        <p:nvSpPr>
          <p:cNvPr id="536" name="Isosceles Triangle 535">
            <a:extLst>
              <a:ext uri="{FF2B5EF4-FFF2-40B4-BE49-F238E27FC236}">
                <a16:creationId xmlns:a16="http://schemas.microsoft.com/office/drawing/2014/main" id="{8658773E-1570-45DE-AFCC-118EF0E5720F}"/>
              </a:ext>
            </a:extLst>
          </p:cNvPr>
          <p:cNvSpPr>
            <a:spLocks noChangeAspect="1"/>
          </p:cNvSpPr>
          <p:nvPr/>
        </p:nvSpPr>
        <p:spPr>
          <a:xfrm>
            <a:off x="6978155" y="490234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39" name="Isosceles Triangle 538">
            <a:extLst>
              <a:ext uri="{FF2B5EF4-FFF2-40B4-BE49-F238E27FC236}">
                <a16:creationId xmlns:a16="http://schemas.microsoft.com/office/drawing/2014/main" id="{61002921-A85E-4E71-83D2-FCEFFC543B73}"/>
              </a:ext>
            </a:extLst>
          </p:cNvPr>
          <p:cNvSpPr>
            <a:spLocks noChangeAspect="1"/>
          </p:cNvSpPr>
          <p:nvPr/>
        </p:nvSpPr>
        <p:spPr>
          <a:xfrm>
            <a:off x="5138047" y="446867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50" name="Isosceles Triangle 549">
            <a:extLst>
              <a:ext uri="{FF2B5EF4-FFF2-40B4-BE49-F238E27FC236}">
                <a16:creationId xmlns:a16="http://schemas.microsoft.com/office/drawing/2014/main" id="{5ECCFE3E-F050-4688-9A30-1D9828A663EA}"/>
              </a:ext>
            </a:extLst>
          </p:cNvPr>
          <p:cNvSpPr>
            <a:spLocks noChangeAspect="1"/>
          </p:cNvSpPr>
          <p:nvPr/>
        </p:nvSpPr>
        <p:spPr>
          <a:xfrm>
            <a:off x="4804875" y="365053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9" name="Isosceles Triangle 558">
            <a:extLst>
              <a:ext uri="{FF2B5EF4-FFF2-40B4-BE49-F238E27FC236}">
                <a16:creationId xmlns:a16="http://schemas.microsoft.com/office/drawing/2014/main" id="{7F074857-3AD0-4636-8659-583DA85CAE23}"/>
              </a:ext>
            </a:extLst>
          </p:cNvPr>
          <p:cNvSpPr>
            <a:spLocks noChangeAspect="1"/>
          </p:cNvSpPr>
          <p:nvPr/>
        </p:nvSpPr>
        <p:spPr>
          <a:xfrm>
            <a:off x="5450497" y="394847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0" name="Isosceles Triangle 559">
            <a:extLst>
              <a:ext uri="{FF2B5EF4-FFF2-40B4-BE49-F238E27FC236}">
                <a16:creationId xmlns:a16="http://schemas.microsoft.com/office/drawing/2014/main" id="{E5A1C220-9975-408A-95D0-C3CAE9C544D9}"/>
              </a:ext>
            </a:extLst>
          </p:cNvPr>
          <p:cNvSpPr>
            <a:spLocks noChangeAspect="1"/>
          </p:cNvSpPr>
          <p:nvPr/>
        </p:nvSpPr>
        <p:spPr>
          <a:xfrm>
            <a:off x="5002502" y="344107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1" name="Isosceles Triangle 560">
            <a:extLst>
              <a:ext uri="{FF2B5EF4-FFF2-40B4-BE49-F238E27FC236}">
                <a16:creationId xmlns:a16="http://schemas.microsoft.com/office/drawing/2014/main" id="{C09CBBCA-D00E-4AB7-8369-7BBA8EBD9950}"/>
              </a:ext>
            </a:extLst>
          </p:cNvPr>
          <p:cNvSpPr>
            <a:spLocks noChangeAspect="1"/>
          </p:cNvSpPr>
          <p:nvPr/>
        </p:nvSpPr>
        <p:spPr>
          <a:xfrm>
            <a:off x="7611465" y="262799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63" name="Isosceles Triangle 562">
            <a:extLst>
              <a:ext uri="{FF2B5EF4-FFF2-40B4-BE49-F238E27FC236}">
                <a16:creationId xmlns:a16="http://schemas.microsoft.com/office/drawing/2014/main" id="{7F0D8639-5C16-45AF-B637-4DA55287E5FE}"/>
              </a:ext>
            </a:extLst>
          </p:cNvPr>
          <p:cNvSpPr>
            <a:spLocks noChangeAspect="1"/>
          </p:cNvSpPr>
          <p:nvPr/>
        </p:nvSpPr>
        <p:spPr>
          <a:xfrm>
            <a:off x="2720493" y="498805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65" name="Isosceles Triangle 564">
            <a:extLst>
              <a:ext uri="{FF2B5EF4-FFF2-40B4-BE49-F238E27FC236}">
                <a16:creationId xmlns:a16="http://schemas.microsoft.com/office/drawing/2014/main" id="{2DBA1F37-9CF2-47AF-BCE9-406BABDB439D}"/>
              </a:ext>
            </a:extLst>
          </p:cNvPr>
          <p:cNvSpPr>
            <a:spLocks noChangeAspect="1"/>
          </p:cNvSpPr>
          <p:nvPr/>
        </p:nvSpPr>
        <p:spPr>
          <a:xfrm>
            <a:off x="3433982" y="499295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66" name="Isosceles Triangle 565">
            <a:extLst>
              <a:ext uri="{FF2B5EF4-FFF2-40B4-BE49-F238E27FC236}">
                <a16:creationId xmlns:a16="http://schemas.microsoft.com/office/drawing/2014/main" id="{E9DC12C8-37BA-43D6-9A36-23EB6389B398}"/>
              </a:ext>
            </a:extLst>
          </p:cNvPr>
          <p:cNvSpPr>
            <a:spLocks noChangeAspect="1"/>
          </p:cNvSpPr>
          <p:nvPr/>
        </p:nvSpPr>
        <p:spPr>
          <a:xfrm>
            <a:off x="6006925" y="337315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573" name="Isosceles Triangle 572">
            <a:extLst>
              <a:ext uri="{FF2B5EF4-FFF2-40B4-BE49-F238E27FC236}">
                <a16:creationId xmlns:a16="http://schemas.microsoft.com/office/drawing/2014/main" id="{A6730DB7-47BF-4667-BE65-92F9E98517AB}"/>
              </a:ext>
            </a:extLst>
          </p:cNvPr>
          <p:cNvSpPr>
            <a:spLocks noChangeAspect="1"/>
          </p:cNvSpPr>
          <p:nvPr/>
        </p:nvSpPr>
        <p:spPr>
          <a:xfrm>
            <a:off x="2617497" y="573243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74" name="Isosceles Triangle 573">
            <a:extLst>
              <a:ext uri="{FF2B5EF4-FFF2-40B4-BE49-F238E27FC236}">
                <a16:creationId xmlns:a16="http://schemas.microsoft.com/office/drawing/2014/main" id="{E36559A9-5A94-420C-8E9E-6AF1B5F2F1BC}"/>
              </a:ext>
            </a:extLst>
          </p:cNvPr>
          <p:cNvSpPr>
            <a:spLocks noChangeAspect="1"/>
          </p:cNvSpPr>
          <p:nvPr/>
        </p:nvSpPr>
        <p:spPr>
          <a:xfrm>
            <a:off x="6938372" y="540067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75" name="Isosceles Triangle 574">
            <a:extLst>
              <a:ext uri="{FF2B5EF4-FFF2-40B4-BE49-F238E27FC236}">
                <a16:creationId xmlns:a16="http://schemas.microsoft.com/office/drawing/2014/main" id="{9E4DCACD-B078-4DEB-A2C7-3DAB734686A0}"/>
              </a:ext>
            </a:extLst>
          </p:cNvPr>
          <p:cNvSpPr>
            <a:spLocks noChangeAspect="1"/>
          </p:cNvSpPr>
          <p:nvPr/>
        </p:nvSpPr>
        <p:spPr>
          <a:xfrm>
            <a:off x="7821550" y="272284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0" name="Isosceles Triangle 509">
            <a:extLst>
              <a:ext uri="{FF2B5EF4-FFF2-40B4-BE49-F238E27FC236}">
                <a16:creationId xmlns:a16="http://schemas.microsoft.com/office/drawing/2014/main" id="{C5DE361C-4836-481E-9DDD-4C24FA93E74A}"/>
              </a:ext>
            </a:extLst>
          </p:cNvPr>
          <p:cNvSpPr>
            <a:spLocks noChangeAspect="1"/>
          </p:cNvSpPr>
          <p:nvPr/>
        </p:nvSpPr>
        <p:spPr>
          <a:xfrm>
            <a:off x="5802272" y="311434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72" name="Isosceles Triangle 571">
            <a:extLst>
              <a:ext uri="{FF2B5EF4-FFF2-40B4-BE49-F238E27FC236}">
                <a16:creationId xmlns:a16="http://schemas.microsoft.com/office/drawing/2014/main" id="{8292A1D5-E778-4118-B489-FD52FD78C3E1}"/>
              </a:ext>
            </a:extLst>
          </p:cNvPr>
          <p:cNvSpPr>
            <a:spLocks noChangeAspect="1"/>
          </p:cNvSpPr>
          <p:nvPr/>
        </p:nvSpPr>
        <p:spPr>
          <a:xfrm>
            <a:off x="7335462" y="365879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08" name="Isosceles Triangle 507">
            <a:extLst>
              <a:ext uri="{FF2B5EF4-FFF2-40B4-BE49-F238E27FC236}">
                <a16:creationId xmlns:a16="http://schemas.microsoft.com/office/drawing/2014/main" id="{0B1EF55C-D504-4E0F-9114-FD644BA32326}"/>
              </a:ext>
            </a:extLst>
          </p:cNvPr>
          <p:cNvSpPr>
            <a:spLocks noChangeAspect="1"/>
          </p:cNvSpPr>
          <p:nvPr/>
        </p:nvSpPr>
        <p:spPr>
          <a:xfrm>
            <a:off x="7339616" y="369443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76" name="Isosceles Triangle 575">
            <a:extLst>
              <a:ext uri="{FF2B5EF4-FFF2-40B4-BE49-F238E27FC236}">
                <a16:creationId xmlns:a16="http://schemas.microsoft.com/office/drawing/2014/main" id="{A5117673-8552-4FA8-9E09-7DD800D5D52F}"/>
              </a:ext>
            </a:extLst>
          </p:cNvPr>
          <p:cNvSpPr>
            <a:spLocks noChangeAspect="1"/>
          </p:cNvSpPr>
          <p:nvPr/>
        </p:nvSpPr>
        <p:spPr>
          <a:xfrm>
            <a:off x="4010470" y="337144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77" name="Isosceles Triangle 576">
            <a:extLst>
              <a:ext uri="{FF2B5EF4-FFF2-40B4-BE49-F238E27FC236}">
                <a16:creationId xmlns:a16="http://schemas.microsoft.com/office/drawing/2014/main" id="{A193858C-2E03-4F1D-AF25-4972BC0E19E5}"/>
              </a:ext>
            </a:extLst>
          </p:cNvPr>
          <p:cNvSpPr>
            <a:spLocks noChangeAspect="1"/>
          </p:cNvSpPr>
          <p:nvPr/>
        </p:nvSpPr>
        <p:spPr>
          <a:xfrm>
            <a:off x="6896576" y="511154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78" name="Isosceles Triangle 577">
            <a:extLst>
              <a:ext uri="{FF2B5EF4-FFF2-40B4-BE49-F238E27FC236}">
                <a16:creationId xmlns:a16="http://schemas.microsoft.com/office/drawing/2014/main" id="{2AC157F5-2D2B-4071-AA6A-9AA0A625AF30}"/>
              </a:ext>
            </a:extLst>
          </p:cNvPr>
          <p:cNvSpPr>
            <a:spLocks noChangeAspect="1"/>
          </p:cNvSpPr>
          <p:nvPr/>
        </p:nvSpPr>
        <p:spPr>
          <a:xfrm>
            <a:off x="586468" y="337795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80" name="Isosceles Triangle 579">
            <a:extLst>
              <a:ext uri="{FF2B5EF4-FFF2-40B4-BE49-F238E27FC236}">
                <a16:creationId xmlns:a16="http://schemas.microsoft.com/office/drawing/2014/main" id="{9EBF5338-DFA4-4557-921D-367DE0F36218}"/>
              </a:ext>
            </a:extLst>
          </p:cNvPr>
          <p:cNvSpPr>
            <a:spLocks noChangeAspect="1"/>
          </p:cNvSpPr>
          <p:nvPr/>
        </p:nvSpPr>
        <p:spPr>
          <a:xfrm>
            <a:off x="6177120" y="519182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81" name="Isosceles Triangle 580">
            <a:extLst>
              <a:ext uri="{FF2B5EF4-FFF2-40B4-BE49-F238E27FC236}">
                <a16:creationId xmlns:a16="http://schemas.microsoft.com/office/drawing/2014/main" id="{9426DB0C-4264-492F-8F6C-ADE04D7B6227}"/>
              </a:ext>
            </a:extLst>
          </p:cNvPr>
          <p:cNvSpPr>
            <a:spLocks noChangeAspect="1"/>
          </p:cNvSpPr>
          <p:nvPr/>
        </p:nvSpPr>
        <p:spPr>
          <a:xfrm>
            <a:off x="7016136" y="551253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82" name="Isosceles Triangle 581">
            <a:extLst>
              <a:ext uri="{FF2B5EF4-FFF2-40B4-BE49-F238E27FC236}">
                <a16:creationId xmlns:a16="http://schemas.microsoft.com/office/drawing/2014/main" id="{7337FD33-B74D-4ED4-8F1D-C6B8C8E5CDEB}"/>
              </a:ext>
            </a:extLst>
          </p:cNvPr>
          <p:cNvSpPr>
            <a:spLocks noChangeAspect="1"/>
          </p:cNvSpPr>
          <p:nvPr/>
        </p:nvSpPr>
        <p:spPr>
          <a:xfrm>
            <a:off x="6593514" y="462348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6473973" y="4682003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GA</a:t>
            </a:r>
          </a:p>
        </p:txBody>
      </p:sp>
      <p:sp>
        <p:nvSpPr>
          <p:cNvPr id="583" name="Diamond 582">
            <a:extLst>
              <a:ext uri="{FF2B5EF4-FFF2-40B4-BE49-F238E27FC236}">
                <a16:creationId xmlns:a16="http://schemas.microsoft.com/office/drawing/2014/main" id="{E7A0E23E-B9C0-4D3C-8D20-DADCC9C9611E}"/>
              </a:ext>
            </a:extLst>
          </p:cNvPr>
          <p:cNvSpPr/>
          <p:nvPr/>
        </p:nvSpPr>
        <p:spPr>
          <a:xfrm>
            <a:off x="828024" y="1676553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4" name="Isosceles Triangle 583">
            <a:extLst>
              <a:ext uri="{FF2B5EF4-FFF2-40B4-BE49-F238E27FC236}">
                <a16:creationId xmlns:a16="http://schemas.microsoft.com/office/drawing/2014/main" id="{D68D057B-F7F4-4D99-B8BC-303BA518BF93}"/>
              </a:ext>
            </a:extLst>
          </p:cNvPr>
          <p:cNvSpPr>
            <a:spLocks noChangeAspect="1"/>
          </p:cNvSpPr>
          <p:nvPr/>
        </p:nvSpPr>
        <p:spPr>
          <a:xfrm>
            <a:off x="7414749" y="335505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85" name="Isosceles Triangle 584">
            <a:extLst>
              <a:ext uri="{FF2B5EF4-FFF2-40B4-BE49-F238E27FC236}">
                <a16:creationId xmlns:a16="http://schemas.microsoft.com/office/drawing/2014/main" id="{8BDF3013-5477-454B-8BFB-DFEF7D7B16BF}"/>
              </a:ext>
            </a:extLst>
          </p:cNvPr>
          <p:cNvSpPr>
            <a:spLocks noChangeAspect="1"/>
          </p:cNvSpPr>
          <p:nvPr/>
        </p:nvSpPr>
        <p:spPr>
          <a:xfrm>
            <a:off x="4683060" y="497736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86" name="Isosceles Triangle 585">
            <a:extLst>
              <a:ext uri="{FF2B5EF4-FFF2-40B4-BE49-F238E27FC236}">
                <a16:creationId xmlns:a16="http://schemas.microsoft.com/office/drawing/2014/main" id="{269DADEE-917C-41A8-B509-184255364E8D}"/>
              </a:ext>
            </a:extLst>
          </p:cNvPr>
          <p:cNvSpPr>
            <a:spLocks noChangeAspect="1"/>
          </p:cNvSpPr>
          <p:nvPr/>
        </p:nvSpPr>
        <p:spPr>
          <a:xfrm>
            <a:off x="1721621" y="453933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8" name="Isosceles Triangle 587">
            <a:extLst>
              <a:ext uri="{FF2B5EF4-FFF2-40B4-BE49-F238E27FC236}">
                <a16:creationId xmlns:a16="http://schemas.microsoft.com/office/drawing/2014/main" id="{15B88BAD-5FE3-44ED-8D86-66F8B87528F0}"/>
              </a:ext>
            </a:extLst>
          </p:cNvPr>
          <p:cNvSpPr>
            <a:spLocks noChangeAspect="1"/>
          </p:cNvSpPr>
          <p:nvPr/>
        </p:nvSpPr>
        <p:spPr>
          <a:xfrm>
            <a:off x="4025430" y="607751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87" name="Isosceles Triangle 586">
            <a:extLst>
              <a:ext uri="{FF2B5EF4-FFF2-40B4-BE49-F238E27FC236}">
                <a16:creationId xmlns:a16="http://schemas.microsoft.com/office/drawing/2014/main" id="{1A79F3FE-957B-4361-9832-F887CD3239E2}"/>
              </a:ext>
            </a:extLst>
          </p:cNvPr>
          <p:cNvSpPr>
            <a:spLocks noChangeAspect="1"/>
          </p:cNvSpPr>
          <p:nvPr/>
        </p:nvSpPr>
        <p:spPr>
          <a:xfrm>
            <a:off x="3056637" y="478101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89" name="Isosceles Triangle 588">
            <a:extLst>
              <a:ext uri="{FF2B5EF4-FFF2-40B4-BE49-F238E27FC236}">
                <a16:creationId xmlns:a16="http://schemas.microsoft.com/office/drawing/2014/main" id="{810D3B5B-5383-403D-A91C-62C54963FD8A}"/>
              </a:ext>
            </a:extLst>
          </p:cNvPr>
          <p:cNvSpPr>
            <a:spLocks noChangeAspect="1"/>
          </p:cNvSpPr>
          <p:nvPr/>
        </p:nvSpPr>
        <p:spPr>
          <a:xfrm>
            <a:off x="3525716" y="468043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590" name="Isosceles Triangle 589">
            <a:extLst>
              <a:ext uri="{FF2B5EF4-FFF2-40B4-BE49-F238E27FC236}">
                <a16:creationId xmlns:a16="http://schemas.microsoft.com/office/drawing/2014/main" id="{9DE0AA81-4C10-4D8A-BBC6-F3A361C04A78}"/>
              </a:ext>
            </a:extLst>
          </p:cNvPr>
          <p:cNvSpPr>
            <a:spLocks noChangeAspect="1"/>
          </p:cNvSpPr>
          <p:nvPr/>
        </p:nvSpPr>
        <p:spPr>
          <a:xfrm>
            <a:off x="4481106" y="491133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10" name="Isosceles Triangle 409"/>
          <p:cNvSpPr>
            <a:spLocks noChangeAspect="1"/>
          </p:cNvSpPr>
          <p:nvPr/>
        </p:nvSpPr>
        <p:spPr>
          <a:xfrm>
            <a:off x="7389615" y="337120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58" name="Isosceles Triangle 557">
            <a:extLst>
              <a:ext uri="{FF2B5EF4-FFF2-40B4-BE49-F238E27FC236}">
                <a16:creationId xmlns:a16="http://schemas.microsoft.com/office/drawing/2014/main" id="{A5B2554A-67BB-4CFB-ADC1-12A8DDEAC087}"/>
              </a:ext>
            </a:extLst>
          </p:cNvPr>
          <p:cNvSpPr>
            <a:spLocks noChangeAspect="1"/>
          </p:cNvSpPr>
          <p:nvPr/>
        </p:nvSpPr>
        <p:spPr>
          <a:xfrm>
            <a:off x="4192399" y="535310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64" name="Isosceles Triangle 563">
            <a:extLst>
              <a:ext uri="{FF2B5EF4-FFF2-40B4-BE49-F238E27FC236}">
                <a16:creationId xmlns:a16="http://schemas.microsoft.com/office/drawing/2014/main" id="{01EC802C-5916-49F4-BD17-D668F5131AD8}"/>
              </a:ext>
            </a:extLst>
          </p:cNvPr>
          <p:cNvSpPr>
            <a:spLocks noChangeAspect="1"/>
          </p:cNvSpPr>
          <p:nvPr/>
        </p:nvSpPr>
        <p:spPr>
          <a:xfrm>
            <a:off x="3907892" y="589425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91" name="Isosceles Triangle 590">
            <a:extLst>
              <a:ext uri="{FF2B5EF4-FFF2-40B4-BE49-F238E27FC236}">
                <a16:creationId xmlns:a16="http://schemas.microsoft.com/office/drawing/2014/main" id="{E1B66C46-861B-4925-B7E8-EC0EB752A886}"/>
              </a:ext>
            </a:extLst>
          </p:cNvPr>
          <p:cNvSpPr>
            <a:spLocks noChangeAspect="1"/>
          </p:cNvSpPr>
          <p:nvPr/>
        </p:nvSpPr>
        <p:spPr>
          <a:xfrm>
            <a:off x="4085900" y="591663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92" name="Isosceles Triangle 591">
            <a:extLst>
              <a:ext uri="{FF2B5EF4-FFF2-40B4-BE49-F238E27FC236}">
                <a16:creationId xmlns:a16="http://schemas.microsoft.com/office/drawing/2014/main" id="{388800AD-CA15-4A00-8626-1554361414A9}"/>
              </a:ext>
            </a:extLst>
          </p:cNvPr>
          <p:cNvSpPr>
            <a:spLocks noChangeAspect="1"/>
          </p:cNvSpPr>
          <p:nvPr/>
        </p:nvSpPr>
        <p:spPr>
          <a:xfrm>
            <a:off x="7466215" y="360932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93" name="Isosceles Triangle 592">
            <a:extLst>
              <a:ext uri="{FF2B5EF4-FFF2-40B4-BE49-F238E27FC236}">
                <a16:creationId xmlns:a16="http://schemas.microsoft.com/office/drawing/2014/main" id="{072DFD09-5C2C-4DDE-B385-B72F92F3F7F7}"/>
              </a:ext>
            </a:extLst>
          </p:cNvPr>
          <p:cNvSpPr>
            <a:spLocks noChangeAspect="1"/>
          </p:cNvSpPr>
          <p:nvPr/>
        </p:nvSpPr>
        <p:spPr>
          <a:xfrm>
            <a:off x="5583799" y="390851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0" name="Rectangle 569">
            <a:extLst>
              <a:ext uri="{FF2B5EF4-FFF2-40B4-BE49-F238E27FC236}">
                <a16:creationId xmlns:a16="http://schemas.microsoft.com/office/drawing/2014/main" id="{2F2EF03E-DAEA-461A-85CE-0D95F2881A27}"/>
              </a:ext>
            </a:extLst>
          </p:cNvPr>
          <p:cNvSpPr>
            <a:spLocks noChangeAspect="1"/>
          </p:cNvSpPr>
          <p:nvPr/>
        </p:nvSpPr>
        <p:spPr>
          <a:xfrm>
            <a:off x="7498080" y="6200840"/>
            <a:ext cx="100584" cy="100584"/>
          </a:xfrm>
          <a:prstGeom prst="rect">
            <a:avLst/>
          </a:prstGeom>
          <a:solidFill>
            <a:srgbClr val="66FFFF"/>
          </a:solidFill>
          <a:ln w="6350" cap="flat" cmpd="sng" algn="ctr">
            <a:solidFill>
              <a:schemeClr val="bg2">
                <a:lumMod val="75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71" name="Text Box 5">
            <a:extLst>
              <a:ext uri="{FF2B5EF4-FFF2-40B4-BE49-F238E27FC236}">
                <a16:creationId xmlns:a16="http://schemas.microsoft.com/office/drawing/2014/main" id="{C3B7EFAF-35C0-430B-BB0E-15C28004C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0960" y="6155120"/>
            <a:ext cx="146304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TtT</a:t>
            </a:r>
            <a:r>
              <a:rPr lang="en-US" sz="1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Session Planned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Hexagon 67">
            <a:extLst>
              <a:ext uri="{FF2B5EF4-FFF2-40B4-BE49-F238E27FC236}">
                <a16:creationId xmlns:a16="http://schemas.microsoft.com/office/drawing/2014/main" id="{109EA5A1-0243-4C75-AA9B-200EF8BB3838}"/>
              </a:ext>
            </a:extLst>
          </p:cNvPr>
          <p:cNvSpPr/>
          <p:nvPr/>
        </p:nvSpPr>
        <p:spPr>
          <a:xfrm>
            <a:off x="7498080" y="5872864"/>
            <a:ext cx="100584" cy="100584"/>
          </a:xfrm>
          <a:prstGeom prst="hexagon">
            <a:avLst/>
          </a:prstGeom>
          <a:solidFill>
            <a:srgbClr val="FF9933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7" name="Hexagon 596">
            <a:extLst>
              <a:ext uri="{FF2B5EF4-FFF2-40B4-BE49-F238E27FC236}">
                <a16:creationId xmlns:a16="http://schemas.microsoft.com/office/drawing/2014/main" id="{92873D19-A782-4AF7-A879-9FFC6D6DB0D2}"/>
              </a:ext>
            </a:extLst>
          </p:cNvPr>
          <p:cNvSpPr/>
          <p:nvPr/>
        </p:nvSpPr>
        <p:spPr>
          <a:xfrm>
            <a:off x="3954143" y="5206892"/>
            <a:ext cx="100584" cy="100584"/>
          </a:xfrm>
          <a:prstGeom prst="hexagon">
            <a:avLst/>
          </a:prstGeom>
          <a:solidFill>
            <a:srgbClr val="FF9933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596" name="Isosceles Triangle 595">
            <a:extLst>
              <a:ext uri="{FF2B5EF4-FFF2-40B4-BE49-F238E27FC236}">
                <a16:creationId xmlns:a16="http://schemas.microsoft.com/office/drawing/2014/main" id="{4C7F4DBE-630F-490F-AEE1-312CF497AEE8}"/>
              </a:ext>
            </a:extLst>
          </p:cNvPr>
          <p:cNvSpPr>
            <a:spLocks noChangeAspect="1"/>
          </p:cNvSpPr>
          <p:nvPr/>
        </p:nvSpPr>
        <p:spPr>
          <a:xfrm>
            <a:off x="5637489" y="335280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94" name="Isosceles Triangle 593">
            <a:extLst>
              <a:ext uri="{FF2B5EF4-FFF2-40B4-BE49-F238E27FC236}">
                <a16:creationId xmlns:a16="http://schemas.microsoft.com/office/drawing/2014/main" id="{5ECA0D46-E410-4C14-A397-6E04C18596DF}"/>
              </a:ext>
            </a:extLst>
          </p:cNvPr>
          <p:cNvSpPr>
            <a:spLocks noChangeAspect="1"/>
          </p:cNvSpPr>
          <p:nvPr/>
        </p:nvSpPr>
        <p:spPr>
          <a:xfrm>
            <a:off x="7450291" y="324945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98" name="Isosceles Triangle 597">
            <a:extLst>
              <a:ext uri="{FF2B5EF4-FFF2-40B4-BE49-F238E27FC236}">
                <a16:creationId xmlns:a16="http://schemas.microsoft.com/office/drawing/2014/main" id="{6F033FE1-60C4-4CC0-B041-7003EA469EB5}"/>
              </a:ext>
            </a:extLst>
          </p:cNvPr>
          <p:cNvSpPr>
            <a:spLocks noChangeAspect="1"/>
          </p:cNvSpPr>
          <p:nvPr/>
        </p:nvSpPr>
        <p:spPr>
          <a:xfrm>
            <a:off x="4255272" y="538637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556" name="Isosceles Triangle 555">
            <a:extLst>
              <a:ext uri="{FF2B5EF4-FFF2-40B4-BE49-F238E27FC236}">
                <a16:creationId xmlns:a16="http://schemas.microsoft.com/office/drawing/2014/main" id="{39B9E748-A887-483F-ADBF-8DB1E3BFD099}"/>
              </a:ext>
            </a:extLst>
          </p:cNvPr>
          <p:cNvSpPr>
            <a:spLocks noChangeAspect="1"/>
          </p:cNvSpPr>
          <p:nvPr/>
        </p:nvSpPr>
        <p:spPr>
          <a:xfrm>
            <a:off x="7473475" y="336124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69" name="Isosceles Triangle 568">
            <a:extLst>
              <a:ext uri="{FF2B5EF4-FFF2-40B4-BE49-F238E27FC236}">
                <a16:creationId xmlns:a16="http://schemas.microsoft.com/office/drawing/2014/main" id="{2E744B90-7F71-4269-8869-F513A1CBBE97}"/>
              </a:ext>
            </a:extLst>
          </p:cNvPr>
          <p:cNvSpPr>
            <a:spLocks noChangeAspect="1"/>
          </p:cNvSpPr>
          <p:nvPr/>
        </p:nvSpPr>
        <p:spPr>
          <a:xfrm>
            <a:off x="6855560" y="374970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99" name="Isosceles Triangle 598">
            <a:extLst>
              <a:ext uri="{FF2B5EF4-FFF2-40B4-BE49-F238E27FC236}">
                <a16:creationId xmlns:a16="http://schemas.microsoft.com/office/drawing/2014/main" id="{1F9DBC50-5891-4C94-9C5D-9EC34E1CD40F}"/>
              </a:ext>
            </a:extLst>
          </p:cNvPr>
          <p:cNvSpPr>
            <a:spLocks noChangeAspect="1"/>
          </p:cNvSpPr>
          <p:nvPr/>
        </p:nvSpPr>
        <p:spPr>
          <a:xfrm>
            <a:off x="4612789" y="490679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600" name="Isosceles Triangle 599">
            <a:extLst>
              <a:ext uri="{FF2B5EF4-FFF2-40B4-BE49-F238E27FC236}">
                <a16:creationId xmlns:a16="http://schemas.microsoft.com/office/drawing/2014/main" id="{5FAC567D-3372-4EFA-975B-0CCFE1D2D876}"/>
              </a:ext>
            </a:extLst>
          </p:cNvPr>
          <p:cNvSpPr>
            <a:spLocks noChangeAspect="1"/>
          </p:cNvSpPr>
          <p:nvPr/>
        </p:nvSpPr>
        <p:spPr>
          <a:xfrm>
            <a:off x="6583308" y="402573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01" name="Isosceles Triangle 600">
            <a:extLst>
              <a:ext uri="{FF2B5EF4-FFF2-40B4-BE49-F238E27FC236}">
                <a16:creationId xmlns:a16="http://schemas.microsoft.com/office/drawing/2014/main" id="{99DBAD5D-CA50-4429-BA51-6FE0A2248EE3}"/>
              </a:ext>
            </a:extLst>
          </p:cNvPr>
          <p:cNvSpPr>
            <a:spLocks noChangeAspect="1"/>
          </p:cNvSpPr>
          <p:nvPr/>
        </p:nvSpPr>
        <p:spPr>
          <a:xfrm>
            <a:off x="6833019" y="315162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02" name="Text Box 5">
            <a:extLst>
              <a:ext uri="{FF2B5EF4-FFF2-40B4-BE49-F238E27FC236}">
                <a16:creationId xmlns:a16="http://schemas.microsoft.com/office/drawing/2014/main" id="{8F200FE4-5AD7-4791-B3C1-3BDCFC47C1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8540" y="1474235"/>
            <a:ext cx="146304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National</a:t>
            </a:r>
          </a:p>
        </p:txBody>
      </p:sp>
      <p:sp>
        <p:nvSpPr>
          <p:cNvPr id="603" name="Hexagon 602">
            <a:extLst>
              <a:ext uri="{FF2B5EF4-FFF2-40B4-BE49-F238E27FC236}">
                <a16:creationId xmlns:a16="http://schemas.microsoft.com/office/drawing/2014/main" id="{9E817E7A-1452-42F9-A6DF-D7CE146C59B9}"/>
              </a:ext>
            </a:extLst>
          </p:cNvPr>
          <p:cNvSpPr/>
          <p:nvPr/>
        </p:nvSpPr>
        <p:spPr>
          <a:xfrm>
            <a:off x="4855660" y="1510179"/>
            <a:ext cx="100584" cy="100584"/>
          </a:xfrm>
          <a:prstGeom prst="hexagon">
            <a:avLst/>
          </a:prstGeom>
          <a:solidFill>
            <a:srgbClr val="FF9933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29</a:t>
            </a:r>
          </a:p>
        </p:txBody>
      </p:sp>
      <p:sp>
        <p:nvSpPr>
          <p:cNvPr id="352" name="Oval 351"/>
          <p:cNvSpPr>
            <a:spLocks noChangeAspect="1"/>
          </p:cNvSpPr>
          <p:nvPr/>
        </p:nvSpPr>
        <p:spPr>
          <a:xfrm>
            <a:off x="3019415" y="3460339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345" name="Oval 344"/>
          <p:cNvSpPr>
            <a:spLocks noChangeAspect="1"/>
          </p:cNvSpPr>
          <p:nvPr/>
        </p:nvSpPr>
        <p:spPr>
          <a:xfrm>
            <a:off x="4315736" y="493776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607" name="Isosceles Triangle 606">
            <a:extLst>
              <a:ext uri="{FF2B5EF4-FFF2-40B4-BE49-F238E27FC236}">
                <a16:creationId xmlns:a16="http://schemas.microsoft.com/office/drawing/2014/main" id="{1B236D35-9DBC-45C5-A3E1-35B17205D70F}"/>
              </a:ext>
            </a:extLst>
          </p:cNvPr>
          <p:cNvSpPr>
            <a:spLocks noChangeAspect="1"/>
          </p:cNvSpPr>
          <p:nvPr/>
        </p:nvSpPr>
        <p:spPr>
          <a:xfrm>
            <a:off x="6386806" y="456831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13" name="Isosceles Triangle 512">
            <a:extLst>
              <a:ext uri="{FF2B5EF4-FFF2-40B4-BE49-F238E27FC236}">
                <a16:creationId xmlns:a16="http://schemas.microsoft.com/office/drawing/2014/main" id="{4934AAB3-1FE9-457B-946C-92B8EB254321}"/>
              </a:ext>
            </a:extLst>
          </p:cNvPr>
          <p:cNvSpPr>
            <a:spLocks noChangeAspect="1"/>
          </p:cNvSpPr>
          <p:nvPr/>
        </p:nvSpPr>
        <p:spPr>
          <a:xfrm>
            <a:off x="2987020" y="336648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5" name="Isosceles Triangle 604">
            <a:extLst>
              <a:ext uri="{FF2B5EF4-FFF2-40B4-BE49-F238E27FC236}">
                <a16:creationId xmlns:a16="http://schemas.microsoft.com/office/drawing/2014/main" id="{B4233358-F611-4D5A-AF2F-865721BE2C59}"/>
              </a:ext>
            </a:extLst>
          </p:cNvPr>
          <p:cNvSpPr>
            <a:spLocks noChangeAspect="1"/>
          </p:cNvSpPr>
          <p:nvPr/>
        </p:nvSpPr>
        <p:spPr>
          <a:xfrm>
            <a:off x="7282408" y="346485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609" name="Isosceles Triangle 608">
            <a:extLst>
              <a:ext uri="{FF2B5EF4-FFF2-40B4-BE49-F238E27FC236}">
                <a16:creationId xmlns:a16="http://schemas.microsoft.com/office/drawing/2014/main" id="{77D68293-B102-4328-BF00-B286F6991807}"/>
              </a:ext>
            </a:extLst>
          </p:cNvPr>
          <p:cNvSpPr>
            <a:spLocks noChangeAspect="1"/>
          </p:cNvSpPr>
          <p:nvPr/>
        </p:nvSpPr>
        <p:spPr>
          <a:xfrm>
            <a:off x="2998557" y="351187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604" name="Isosceles Triangle 603">
            <a:extLst>
              <a:ext uri="{FF2B5EF4-FFF2-40B4-BE49-F238E27FC236}">
                <a16:creationId xmlns:a16="http://schemas.microsoft.com/office/drawing/2014/main" id="{7F9C9760-8988-4819-AC85-E6E1E8584DF1}"/>
              </a:ext>
            </a:extLst>
          </p:cNvPr>
          <p:cNvSpPr>
            <a:spLocks noChangeAspect="1"/>
          </p:cNvSpPr>
          <p:nvPr/>
        </p:nvSpPr>
        <p:spPr>
          <a:xfrm>
            <a:off x="6242376" y="473652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1" name="Isosceles Triangle 610">
            <a:extLst>
              <a:ext uri="{FF2B5EF4-FFF2-40B4-BE49-F238E27FC236}">
                <a16:creationId xmlns:a16="http://schemas.microsoft.com/office/drawing/2014/main" id="{155D8240-993C-40FA-83F7-9248B3938032}"/>
              </a:ext>
            </a:extLst>
          </p:cNvPr>
          <p:cNvSpPr>
            <a:spLocks noChangeAspect="1"/>
          </p:cNvSpPr>
          <p:nvPr/>
        </p:nvSpPr>
        <p:spPr>
          <a:xfrm>
            <a:off x="4078132" y="559755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612" name="Isosceles Triangle 611">
            <a:extLst>
              <a:ext uri="{FF2B5EF4-FFF2-40B4-BE49-F238E27FC236}">
                <a16:creationId xmlns:a16="http://schemas.microsoft.com/office/drawing/2014/main" id="{FFB78679-D2EA-4485-A53F-86CA3F188232}"/>
              </a:ext>
            </a:extLst>
          </p:cNvPr>
          <p:cNvSpPr>
            <a:spLocks noChangeAspect="1"/>
          </p:cNvSpPr>
          <p:nvPr/>
        </p:nvSpPr>
        <p:spPr>
          <a:xfrm>
            <a:off x="5473112" y="434882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567" name="Isosceles Triangle 566">
            <a:extLst>
              <a:ext uri="{FF2B5EF4-FFF2-40B4-BE49-F238E27FC236}">
                <a16:creationId xmlns:a16="http://schemas.microsoft.com/office/drawing/2014/main" id="{52A9EA28-FC8D-4ABF-97CA-FB86EE3560C9}"/>
              </a:ext>
            </a:extLst>
          </p:cNvPr>
          <p:cNvSpPr>
            <a:spLocks noChangeAspect="1"/>
          </p:cNvSpPr>
          <p:nvPr/>
        </p:nvSpPr>
        <p:spPr>
          <a:xfrm>
            <a:off x="5529049" y="309468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95" name="Isosceles Triangle 594">
            <a:extLst>
              <a:ext uri="{FF2B5EF4-FFF2-40B4-BE49-F238E27FC236}">
                <a16:creationId xmlns:a16="http://schemas.microsoft.com/office/drawing/2014/main" id="{71C577C0-73BC-41D9-B263-CA0231DDA053}"/>
              </a:ext>
            </a:extLst>
          </p:cNvPr>
          <p:cNvSpPr>
            <a:spLocks noChangeAspect="1"/>
          </p:cNvSpPr>
          <p:nvPr/>
        </p:nvSpPr>
        <p:spPr>
          <a:xfrm>
            <a:off x="5386080" y="265738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614" name="Isosceles Triangle 613">
            <a:extLst>
              <a:ext uri="{FF2B5EF4-FFF2-40B4-BE49-F238E27FC236}">
                <a16:creationId xmlns:a16="http://schemas.microsoft.com/office/drawing/2014/main" id="{FBB76326-4B3D-4195-8F03-394C411BF523}"/>
              </a:ext>
            </a:extLst>
          </p:cNvPr>
          <p:cNvSpPr>
            <a:spLocks noChangeAspect="1"/>
          </p:cNvSpPr>
          <p:nvPr/>
        </p:nvSpPr>
        <p:spPr>
          <a:xfrm>
            <a:off x="1842735" y="451804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615" name="Isosceles Triangle 614">
            <a:extLst>
              <a:ext uri="{FF2B5EF4-FFF2-40B4-BE49-F238E27FC236}">
                <a16:creationId xmlns:a16="http://schemas.microsoft.com/office/drawing/2014/main" id="{A21A939F-6F50-420B-8314-0C66F034B230}"/>
              </a:ext>
            </a:extLst>
          </p:cNvPr>
          <p:cNvSpPr>
            <a:spLocks noChangeAspect="1"/>
          </p:cNvSpPr>
          <p:nvPr/>
        </p:nvSpPr>
        <p:spPr>
          <a:xfrm>
            <a:off x="7489710" y="219573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62" name="Isosceles Triangle 561">
            <a:extLst>
              <a:ext uri="{FF2B5EF4-FFF2-40B4-BE49-F238E27FC236}">
                <a16:creationId xmlns:a16="http://schemas.microsoft.com/office/drawing/2014/main" id="{4B2E148F-4290-43F2-80DE-4732E1136FA9}"/>
              </a:ext>
            </a:extLst>
          </p:cNvPr>
          <p:cNvSpPr>
            <a:spLocks noChangeAspect="1"/>
          </p:cNvSpPr>
          <p:nvPr/>
        </p:nvSpPr>
        <p:spPr>
          <a:xfrm>
            <a:off x="4288481" y="498095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606" name="Isosceles Triangle 605">
            <a:extLst>
              <a:ext uri="{FF2B5EF4-FFF2-40B4-BE49-F238E27FC236}">
                <a16:creationId xmlns:a16="http://schemas.microsoft.com/office/drawing/2014/main" id="{CC320836-A442-4A23-A5B5-04BD5A8C6F97}"/>
              </a:ext>
            </a:extLst>
          </p:cNvPr>
          <p:cNvSpPr>
            <a:spLocks noChangeAspect="1"/>
          </p:cNvSpPr>
          <p:nvPr/>
        </p:nvSpPr>
        <p:spPr>
          <a:xfrm>
            <a:off x="4804540" y="307625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616" name="Isosceles Triangle 615">
            <a:extLst>
              <a:ext uri="{FF2B5EF4-FFF2-40B4-BE49-F238E27FC236}">
                <a16:creationId xmlns:a16="http://schemas.microsoft.com/office/drawing/2014/main" id="{E4CB6A2F-A33B-48A5-808B-AFA138CFCC75}"/>
              </a:ext>
            </a:extLst>
          </p:cNvPr>
          <p:cNvSpPr>
            <a:spLocks noChangeAspect="1"/>
          </p:cNvSpPr>
          <p:nvPr/>
        </p:nvSpPr>
        <p:spPr>
          <a:xfrm>
            <a:off x="6959814" y="485283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7" name="Isosceles Triangle 616">
            <a:extLst>
              <a:ext uri="{FF2B5EF4-FFF2-40B4-BE49-F238E27FC236}">
                <a16:creationId xmlns:a16="http://schemas.microsoft.com/office/drawing/2014/main" id="{0492C489-6563-474A-9579-E4BEB3A46ADC}"/>
              </a:ext>
            </a:extLst>
          </p:cNvPr>
          <p:cNvSpPr>
            <a:spLocks noChangeAspect="1"/>
          </p:cNvSpPr>
          <p:nvPr/>
        </p:nvSpPr>
        <p:spPr>
          <a:xfrm>
            <a:off x="5600659" y="282163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49" name="Hexagon 548">
            <a:extLst>
              <a:ext uri="{FF2B5EF4-FFF2-40B4-BE49-F238E27FC236}">
                <a16:creationId xmlns:a16="http://schemas.microsoft.com/office/drawing/2014/main" id="{AE034F67-EB3D-443E-95D7-C72B8DB061B7}"/>
              </a:ext>
            </a:extLst>
          </p:cNvPr>
          <p:cNvSpPr/>
          <p:nvPr/>
        </p:nvSpPr>
        <p:spPr>
          <a:xfrm>
            <a:off x="6371932" y="4722253"/>
            <a:ext cx="100584" cy="100584"/>
          </a:xfrm>
          <a:prstGeom prst="hexagon">
            <a:avLst/>
          </a:prstGeom>
          <a:solidFill>
            <a:srgbClr val="FF9933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0" name="Isosceles Triangle 609">
            <a:extLst>
              <a:ext uri="{FF2B5EF4-FFF2-40B4-BE49-F238E27FC236}">
                <a16:creationId xmlns:a16="http://schemas.microsoft.com/office/drawing/2014/main" id="{B15F78C0-770A-4476-A3A9-7ED25D895E1A}"/>
              </a:ext>
            </a:extLst>
          </p:cNvPr>
          <p:cNvSpPr>
            <a:spLocks noChangeAspect="1"/>
          </p:cNvSpPr>
          <p:nvPr/>
        </p:nvSpPr>
        <p:spPr>
          <a:xfrm>
            <a:off x="624766" y="251212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3" name="Isosceles Triangle 612">
            <a:extLst>
              <a:ext uri="{FF2B5EF4-FFF2-40B4-BE49-F238E27FC236}">
                <a16:creationId xmlns:a16="http://schemas.microsoft.com/office/drawing/2014/main" id="{2EE0949C-CD08-4C93-97A4-FD572976B2C2}"/>
              </a:ext>
            </a:extLst>
          </p:cNvPr>
          <p:cNvSpPr>
            <a:spLocks noChangeAspect="1"/>
          </p:cNvSpPr>
          <p:nvPr/>
        </p:nvSpPr>
        <p:spPr>
          <a:xfrm>
            <a:off x="722316" y="21376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618" name="Isosceles Triangle 617">
            <a:extLst>
              <a:ext uri="{FF2B5EF4-FFF2-40B4-BE49-F238E27FC236}">
                <a16:creationId xmlns:a16="http://schemas.microsoft.com/office/drawing/2014/main" id="{74CD897A-DE06-448C-AAC0-692C78A43D99}"/>
              </a:ext>
            </a:extLst>
          </p:cNvPr>
          <p:cNvSpPr>
            <a:spLocks noChangeAspect="1"/>
          </p:cNvSpPr>
          <p:nvPr/>
        </p:nvSpPr>
        <p:spPr>
          <a:xfrm>
            <a:off x="4011946" y="337134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619" name="Isosceles Triangle 618">
            <a:extLst>
              <a:ext uri="{FF2B5EF4-FFF2-40B4-BE49-F238E27FC236}">
                <a16:creationId xmlns:a16="http://schemas.microsoft.com/office/drawing/2014/main" id="{14EC9A26-2A98-4BA9-89DB-6C326ABFF980}"/>
              </a:ext>
            </a:extLst>
          </p:cNvPr>
          <p:cNvSpPr>
            <a:spLocks noChangeAspect="1"/>
          </p:cNvSpPr>
          <p:nvPr/>
        </p:nvSpPr>
        <p:spPr>
          <a:xfrm>
            <a:off x="4321800" y="338429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749" name="Isosceles Triangle 748">
            <a:extLst>
              <a:ext uri="{FF2B5EF4-FFF2-40B4-BE49-F238E27FC236}">
                <a16:creationId xmlns:a16="http://schemas.microsoft.com/office/drawing/2014/main" id="{F5F0D26F-2888-4FAC-8E5F-D1D48D432BB8}"/>
              </a:ext>
            </a:extLst>
          </p:cNvPr>
          <p:cNvSpPr>
            <a:spLocks noChangeAspect="1"/>
          </p:cNvSpPr>
          <p:nvPr/>
        </p:nvSpPr>
        <p:spPr>
          <a:xfrm>
            <a:off x="2540089" y="388274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620" name="Isosceles Triangle 619">
            <a:extLst>
              <a:ext uri="{FF2B5EF4-FFF2-40B4-BE49-F238E27FC236}">
                <a16:creationId xmlns:a16="http://schemas.microsoft.com/office/drawing/2014/main" id="{735B022B-CEBE-49F1-81BB-34258B1A17BE}"/>
              </a:ext>
            </a:extLst>
          </p:cNvPr>
          <p:cNvSpPr>
            <a:spLocks noChangeAspect="1"/>
          </p:cNvSpPr>
          <p:nvPr/>
        </p:nvSpPr>
        <p:spPr>
          <a:xfrm>
            <a:off x="5042717" y="232149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21" name="Isosceles Triangle 620">
            <a:extLst>
              <a:ext uri="{FF2B5EF4-FFF2-40B4-BE49-F238E27FC236}">
                <a16:creationId xmlns:a16="http://schemas.microsoft.com/office/drawing/2014/main" id="{7F5B39BF-A407-4CDC-9A74-EC99E401934F}"/>
              </a:ext>
            </a:extLst>
          </p:cNvPr>
          <p:cNvSpPr>
            <a:spLocks noChangeAspect="1"/>
          </p:cNvSpPr>
          <p:nvPr/>
        </p:nvSpPr>
        <p:spPr>
          <a:xfrm>
            <a:off x="5775847" y="309544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22" name="Isosceles Triangle 621">
            <a:extLst>
              <a:ext uri="{FF2B5EF4-FFF2-40B4-BE49-F238E27FC236}">
                <a16:creationId xmlns:a16="http://schemas.microsoft.com/office/drawing/2014/main" id="{13C9CA58-EAFA-4677-A954-C1D800E772A6}"/>
              </a:ext>
            </a:extLst>
          </p:cNvPr>
          <p:cNvSpPr>
            <a:spLocks noChangeAspect="1"/>
          </p:cNvSpPr>
          <p:nvPr/>
        </p:nvSpPr>
        <p:spPr>
          <a:xfrm>
            <a:off x="6834715" y="321543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23" name="Isosceles Triangle 622">
            <a:extLst>
              <a:ext uri="{FF2B5EF4-FFF2-40B4-BE49-F238E27FC236}">
                <a16:creationId xmlns:a16="http://schemas.microsoft.com/office/drawing/2014/main" id="{0704FB33-B682-4659-8160-D7B5B2F9B6A6}"/>
              </a:ext>
            </a:extLst>
          </p:cNvPr>
          <p:cNvSpPr>
            <a:spLocks noChangeAspect="1"/>
          </p:cNvSpPr>
          <p:nvPr/>
        </p:nvSpPr>
        <p:spPr>
          <a:xfrm>
            <a:off x="7596010" y="334263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9" name="Isosceles Triangle 68">
            <a:extLst>
              <a:ext uri="{FF2B5EF4-FFF2-40B4-BE49-F238E27FC236}">
                <a16:creationId xmlns:a16="http://schemas.microsoft.com/office/drawing/2014/main" id="{34FA0403-E852-385E-9540-5C167FFEAB53}"/>
              </a:ext>
            </a:extLst>
          </p:cNvPr>
          <p:cNvSpPr>
            <a:spLocks noChangeAspect="1"/>
          </p:cNvSpPr>
          <p:nvPr/>
        </p:nvSpPr>
        <p:spPr>
          <a:xfrm>
            <a:off x="2094418" y="320734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Isosceles Triangle 69">
            <a:extLst>
              <a:ext uri="{FF2B5EF4-FFF2-40B4-BE49-F238E27FC236}">
                <a16:creationId xmlns:a16="http://schemas.microsoft.com/office/drawing/2014/main" id="{EAFEF63C-3304-EC48-C972-73BAB440B842}"/>
              </a:ext>
            </a:extLst>
          </p:cNvPr>
          <p:cNvSpPr>
            <a:spLocks noChangeAspect="1"/>
          </p:cNvSpPr>
          <p:nvPr/>
        </p:nvSpPr>
        <p:spPr>
          <a:xfrm>
            <a:off x="6755353" y="456123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FFA27C8F-01C3-51EE-B510-4AF6F6593707}"/>
              </a:ext>
            </a:extLst>
          </p:cNvPr>
          <p:cNvSpPr>
            <a:spLocks noChangeAspect="1"/>
          </p:cNvSpPr>
          <p:nvPr/>
        </p:nvSpPr>
        <p:spPr>
          <a:xfrm>
            <a:off x="2705142" y="4342896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5" name="Isosceles Triangle 74">
            <a:extLst>
              <a:ext uri="{FF2B5EF4-FFF2-40B4-BE49-F238E27FC236}">
                <a16:creationId xmlns:a16="http://schemas.microsoft.com/office/drawing/2014/main" id="{8D0ED0C3-2466-BB5E-BD12-DDD66031E79F}"/>
              </a:ext>
            </a:extLst>
          </p:cNvPr>
          <p:cNvSpPr>
            <a:spLocks noChangeAspect="1"/>
          </p:cNvSpPr>
          <p:nvPr/>
        </p:nvSpPr>
        <p:spPr>
          <a:xfrm>
            <a:off x="5538483" y="255486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7" name="Isosceles Triangle 76">
            <a:extLst>
              <a:ext uri="{FF2B5EF4-FFF2-40B4-BE49-F238E27FC236}">
                <a16:creationId xmlns:a16="http://schemas.microsoft.com/office/drawing/2014/main" id="{CFE1C4A4-CCA3-D457-153B-21449973ADAB}"/>
              </a:ext>
            </a:extLst>
          </p:cNvPr>
          <p:cNvSpPr>
            <a:spLocks noChangeAspect="1"/>
          </p:cNvSpPr>
          <p:nvPr/>
        </p:nvSpPr>
        <p:spPr>
          <a:xfrm>
            <a:off x="6892358" y="386680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78" name="Isosceles Triangle 77">
            <a:extLst>
              <a:ext uri="{FF2B5EF4-FFF2-40B4-BE49-F238E27FC236}">
                <a16:creationId xmlns:a16="http://schemas.microsoft.com/office/drawing/2014/main" id="{7C4DCED6-818F-5FE5-70C3-3D28BF5B0634}"/>
              </a:ext>
            </a:extLst>
          </p:cNvPr>
          <p:cNvSpPr>
            <a:spLocks noChangeAspect="1"/>
          </p:cNvSpPr>
          <p:nvPr/>
        </p:nvSpPr>
        <p:spPr>
          <a:xfrm>
            <a:off x="7222084" y="357739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9" name="Isosceles Triangle 78">
            <a:extLst>
              <a:ext uri="{FF2B5EF4-FFF2-40B4-BE49-F238E27FC236}">
                <a16:creationId xmlns:a16="http://schemas.microsoft.com/office/drawing/2014/main" id="{CAC14A86-E574-B4C8-BE6E-A4BA0932F05D}"/>
              </a:ext>
            </a:extLst>
          </p:cNvPr>
          <p:cNvSpPr>
            <a:spLocks noChangeAspect="1"/>
          </p:cNvSpPr>
          <p:nvPr/>
        </p:nvSpPr>
        <p:spPr>
          <a:xfrm>
            <a:off x="6620316" y="309045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91C06E42-B62F-FB8B-515A-FDA4DB8CA345}"/>
              </a:ext>
            </a:extLst>
          </p:cNvPr>
          <p:cNvSpPr>
            <a:spLocks noChangeAspect="1"/>
          </p:cNvSpPr>
          <p:nvPr/>
        </p:nvSpPr>
        <p:spPr>
          <a:xfrm>
            <a:off x="3784559" y="254383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8" name="Oval 447"/>
          <p:cNvSpPr>
            <a:spLocks noChangeAspect="1"/>
          </p:cNvSpPr>
          <p:nvPr/>
        </p:nvSpPr>
        <p:spPr>
          <a:xfrm>
            <a:off x="3820570" y="25410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2</a:t>
            </a:r>
          </a:p>
        </p:txBody>
      </p:sp>
      <p:sp>
        <p:nvSpPr>
          <p:cNvPr id="460" name="Isosceles Triangle 459"/>
          <p:cNvSpPr>
            <a:spLocks noChangeAspect="1"/>
          </p:cNvSpPr>
          <p:nvPr/>
        </p:nvSpPr>
        <p:spPr>
          <a:xfrm>
            <a:off x="4688771" y="491443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83" name="Hexagon 82">
            <a:extLst>
              <a:ext uri="{FF2B5EF4-FFF2-40B4-BE49-F238E27FC236}">
                <a16:creationId xmlns:a16="http://schemas.microsoft.com/office/drawing/2014/main" id="{4D66AA81-8DE6-9C5A-E1AE-F17A1FC5613E}"/>
              </a:ext>
            </a:extLst>
          </p:cNvPr>
          <p:cNvSpPr/>
          <p:nvPr/>
        </p:nvSpPr>
        <p:spPr>
          <a:xfrm>
            <a:off x="517126" y="3602626"/>
            <a:ext cx="100584" cy="100584"/>
          </a:xfrm>
          <a:prstGeom prst="hexagon">
            <a:avLst/>
          </a:prstGeom>
          <a:solidFill>
            <a:srgbClr val="FF9933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Isosceles Triangle 83">
            <a:extLst>
              <a:ext uri="{FF2B5EF4-FFF2-40B4-BE49-F238E27FC236}">
                <a16:creationId xmlns:a16="http://schemas.microsoft.com/office/drawing/2014/main" id="{205EEBFD-EC38-3686-20AC-32BA24EE1D0E}"/>
              </a:ext>
            </a:extLst>
          </p:cNvPr>
          <p:cNvSpPr>
            <a:spLocks noChangeAspect="1"/>
          </p:cNvSpPr>
          <p:nvPr/>
        </p:nvSpPr>
        <p:spPr>
          <a:xfrm>
            <a:off x="2944886" y="345241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85" name="Isosceles Triangle 84">
            <a:extLst>
              <a:ext uri="{FF2B5EF4-FFF2-40B4-BE49-F238E27FC236}">
                <a16:creationId xmlns:a16="http://schemas.microsoft.com/office/drawing/2014/main" id="{A977043B-6612-0774-CCD7-45C0DE4556AB}"/>
              </a:ext>
            </a:extLst>
          </p:cNvPr>
          <p:cNvSpPr>
            <a:spLocks noChangeAspect="1"/>
          </p:cNvSpPr>
          <p:nvPr/>
        </p:nvSpPr>
        <p:spPr>
          <a:xfrm>
            <a:off x="5178753" y="283440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86" name="Isosceles Triangle 85">
            <a:extLst>
              <a:ext uri="{FF2B5EF4-FFF2-40B4-BE49-F238E27FC236}">
                <a16:creationId xmlns:a16="http://schemas.microsoft.com/office/drawing/2014/main" id="{352EF7CA-86B7-BF33-C9E7-7D275819E972}"/>
              </a:ext>
            </a:extLst>
          </p:cNvPr>
          <p:cNvSpPr>
            <a:spLocks noChangeAspect="1"/>
          </p:cNvSpPr>
          <p:nvPr/>
        </p:nvSpPr>
        <p:spPr>
          <a:xfrm>
            <a:off x="5437021" y="35752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3" name="Isosceles Triangle 292"/>
          <p:cNvSpPr>
            <a:spLocks noChangeAspect="1"/>
          </p:cNvSpPr>
          <p:nvPr/>
        </p:nvSpPr>
        <p:spPr>
          <a:xfrm>
            <a:off x="5406945" y="354720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87" name="Isosceles Triangle 86">
            <a:extLst>
              <a:ext uri="{FF2B5EF4-FFF2-40B4-BE49-F238E27FC236}">
                <a16:creationId xmlns:a16="http://schemas.microsoft.com/office/drawing/2014/main" id="{A085CADE-ABC7-E376-9F15-3F3951EC9D02}"/>
              </a:ext>
            </a:extLst>
          </p:cNvPr>
          <p:cNvSpPr>
            <a:spLocks noChangeAspect="1"/>
          </p:cNvSpPr>
          <p:nvPr/>
        </p:nvSpPr>
        <p:spPr>
          <a:xfrm>
            <a:off x="7418031" y="326183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88" name="Isosceles Triangle 87">
            <a:extLst>
              <a:ext uri="{FF2B5EF4-FFF2-40B4-BE49-F238E27FC236}">
                <a16:creationId xmlns:a16="http://schemas.microsoft.com/office/drawing/2014/main" id="{FAC7F4D9-FD8F-E6ED-D34D-D1253F697398}"/>
              </a:ext>
            </a:extLst>
          </p:cNvPr>
          <p:cNvSpPr>
            <a:spLocks noChangeAspect="1"/>
          </p:cNvSpPr>
          <p:nvPr/>
        </p:nvSpPr>
        <p:spPr>
          <a:xfrm>
            <a:off x="4572757" y="538296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192" name="TextBox 191"/>
          <p:cNvSpPr txBox="1"/>
          <p:nvPr/>
        </p:nvSpPr>
        <p:spPr>
          <a:xfrm>
            <a:off x="6359500" y="32576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OH</a:t>
            </a:r>
          </a:p>
        </p:txBody>
      </p:sp>
      <p:sp>
        <p:nvSpPr>
          <p:cNvPr id="89" name="Isosceles Triangle 88">
            <a:extLst>
              <a:ext uri="{FF2B5EF4-FFF2-40B4-BE49-F238E27FC236}">
                <a16:creationId xmlns:a16="http://schemas.microsoft.com/office/drawing/2014/main" id="{78522090-7403-9D24-0B1B-1A85BFE5F490}"/>
              </a:ext>
            </a:extLst>
          </p:cNvPr>
          <p:cNvSpPr>
            <a:spLocks noChangeAspect="1"/>
          </p:cNvSpPr>
          <p:nvPr/>
        </p:nvSpPr>
        <p:spPr>
          <a:xfrm>
            <a:off x="6439548" y="341991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90" name="Isosceles Triangle 89">
            <a:extLst>
              <a:ext uri="{FF2B5EF4-FFF2-40B4-BE49-F238E27FC236}">
                <a16:creationId xmlns:a16="http://schemas.microsoft.com/office/drawing/2014/main" id="{00F3E143-7B8A-6F79-137B-7386F149F5F2}"/>
              </a:ext>
            </a:extLst>
          </p:cNvPr>
          <p:cNvSpPr>
            <a:spLocks noChangeAspect="1"/>
          </p:cNvSpPr>
          <p:nvPr/>
        </p:nvSpPr>
        <p:spPr>
          <a:xfrm>
            <a:off x="7708747" y="301249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91" name="Isosceles Triangle 90">
            <a:extLst>
              <a:ext uri="{FF2B5EF4-FFF2-40B4-BE49-F238E27FC236}">
                <a16:creationId xmlns:a16="http://schemas.microsoft.com/office/drawing/2014/main" id="{551C9B35-1231-9984-02A8-FFD04238CE22}"/>
              </a:ext>
            </a:extLst>
          </p:cNvPr>
          <p:cNvSpPr>
            <a:spLocks noChangeAspect="1"/>
          </p:cNvSpPr>
          <p:nvPr/>
        </p:nvSpPr>
        <p:spPr>
          <a:xfrm>
            <a:off x="1711902" y="377880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Hexagon 91">
            <a:extLst>
              <a:ext uri="{FF2B5EF4-FFF2-40B4-BE49-F238E27FC236}">
                <a16:creationId xmlns:a16="http://schemas.microsoft.com/office/drawing/2014/main" id="{3A2A4CAA-8633-E6B3-EC51-91438C2EA5F9}"/>
              </a:ext>
            </a:extLst>
          </p:cNvPr>
          <p:cNvSpPr/>
          <p:nvPr/>
        </p:nvSpPr>
        <p:spPr>
          <a:xfrm>
            <a:off x="7053685" y="2942988"/>
            <a:ext cx="100584" cy="100584"/>
          </a:xfrm>
          <a:prstGeom prst="hexagon">
            <a:avLst/>
          </a:prstGeom>
          <a:solidFill>
            <a:srgbClr val="FF9933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93" name="Isosceles Triangle 92">
            <a:extLst>
              <a:ext uri="{FF2B5EF4-FFF2-40B4-BE49-F238E27FC236}">
                <a16:creationId xmlns:a16="http://schemas.microsoft.com/office/drawing/2014/main" id="{7249C230-419B-2D0E-E58C-EEE3DC8A9E25}"/>
              </a:ext>
            </a:extLst>
          </p:cNvPr>
          <p:cNvSpPr>
            <a:spLocks noChangeAspect="1"/>
          </p:cNvSpPr>
          <p:nvPr/>
        </p:nvSpPr>
        <p:spPr>
          <a:xfrm>
            <a:off x="7538793" y="313236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94" name="Isosceles Triangle 93">
            <a:extLst>
              <a:ext uri="{FF2B5EF4-FFF2-40B4-BE49-F238E27FC236}">
                <a16:creationId xmlns:a16="http://schemas.microsoft.com/office/drawing/2014/main" id="{81A728FF-1B80-955B-27DA-7AE5E58AE553}"/>
              </a:ext>
            </a:extLst>
          </p:cNvPr>
          <p:cNvSpPr>
            <a:spLocks noChangeAspect="1"/>
          </p:cNvSpPr>
          <p:nvPr/>
        </p:nvSpPr>
        <p:spPr>
          <a:xfrm>
            <a:off x="6945316" y="323477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95" name="Isosceles Triangle 94">
            <a:extLst>
              <a:ext uri="{FF2B5EF4-FFF2-40B4-BE49-F238E27FC236}">
                <a16:creationId xmlns:a16="http://schemas.microsoft.com/office/drawing/2014/main" id="{9232873D-91B5-F0E5-BAAD-8EB386D6B11D}"/>
              </a:ext>
            </a:extLst>
          </p:cNvPr>
          <p:cNvSpPr>
            <a:spLocks noChangeAspect="1"/>
          </p:cNvSpPr>
          <p:nvPr/>
        </p:nvSpPr>
        <p:spPr>
          <a:xfrm>
            <a:off x="7704398" y="291608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7" name="Isosceles Triangle 296"/>
          <p:cNvSpPr>
            <a:spLocks noChangeAspect="1"/>
          </p:cNvSpPr>
          <p:nvPr/>
        </p:nvSpPr>
        <p:spPr>
          <a:xfrm>
            <a:off x="7734796" y="288469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128" name="Isosceles Triangle 127">
            <a:extLst>
              <a:ext uri="{FF2B5EF4-FFF2-40B4-BE49-F238E27FC236}">
                <a16:creationId xmlns:a16="http://schemas.microsoft.com/office/drawing/2014/main" id="{38838204-7BE3-4F87-5561-4D5B0D63EDB5}"/>
              </a:ext>
            </a:extLst>
          </p:cNvPr>
          <p:cNvSpPr>
            <a:spLocks noChangeAspect="1"/>
          </p:cNvSpPr>
          <p:nvPr/>
        </p:nvSpPr>
        <p:spPr>
          <a:xfrm>
            <a:off x="2547798" y="361417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C68BFC3B-4A6D-763E-4E84-421122746CB3}"/>
              </a:ext>
            </a:extLst>
          </p:cNvPr>
          <p:cNvCxnSpPr>
            <a:cxnSpLocks/>
          </p:cNvCxnSpPr>
          <p:nvPr/>
        </p:nvCxnSpPr>
        <p:spPr>
          <a:xfrm>
            <a:off x="7789928" y="3179225"/>
            <a:ext cx="169772" cy="56524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31" name="Isosceles Triangle 130">
            <a:extLst>
              <a:ext uri="{FF2B5EF4-FFF2-40B4-BE49-F238E27FC236}">
                <a16:creationId xmlns:a16="http://schemas.microsoft.com/office/drawing/2014/main" id="{5E230D3F-4195-555E-6E6A-80314BE822FE}"/>
              </a:ext>
            </a:extLst>
          </p:cNvPr>
          <p:cNvSpPr>
            <a:spLocks noChangeAspect="1"/>
          </p:cNvSpPr>
          <p:nvPr/>
        </p:nvSpPr>
        <p:spPr>
          <a:xfrm>
            <a:off x="3056309" y="386248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Isosceles Triangle 134">
            <a:extLst>
              <a:ext uri="{FF2B5EF4-FFF2-40B4-BE49-F238E27FC236}">
                <a16:creationId xmlns:a16="http://schemas.microsoft.com/office/drawing/2014/main" id="{CAE1778B-E274-E109-C96A-532DD29C4903}"/>
              </a:ext>
            </a:extLst>
          </p:cNvPr>
          <p:cNvSpPr>
            <a:spLocks noChangeAspect="1"/>
          </p:cNvSpPr>
          <p:nvPr/>
        </p:nvSpPr>
        <p:spPr>
          <a:xfrm>
            <a:off x="6218649" y="428968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38" name="Isosceles Triangle 137">
            <a:extLst>
              <a:ext uri="{FF2B5EF4-FFF2-40B4-BE49-F238E27FC236}">
                <a16:creationId xmlns:a16="http://schemas.microsoft.com/office/drawing/2014/main" id="{F449B30F-D21E-BA5E-2DA1-255094C4289C}"/>
              </a:ext>
            </a:extLst>
          </p:cNvPr>
          <p:cNvSpPr>
            <a:spLocks noChangeAspect="1"/>
          </p:cNvSpPr>
          <p:nvPr/>
        </p:nvSpPr>
        <p:spPr>
          <a:xfrm>
            <a:off x="5971404" y="305558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68" name="Isosceles Triangle 167">
            <a:extLst>
              <a:ext uri="{FF2B5EF4-FFF2-40B4-BE49-F238E27FC236}">
                <a16:creationId xmlns:a16="http://schemas.microsoft.com/office/drawing/2014/main" id="{337A61FD-744F-9E99-E236-1BA2F235E931}"/>
              </a:ext>
            </a:extLst>
          </p:cNvPr>
          <p:cNvSpPr>
            <a:spLocks noChangeAspect="1"/>
          </p:cNvSpPr>
          <p:nvPr/>
        </p:nvSpPr>
        <p:spPr>
          <a:xfrm>
            <a:off x="7713054" y="322274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73" name="Isosceles Triangle 72">
            <a:extLst>
              <a:ext uri="{FF2B5EF4-FFF2-40B4-BE49-F238E27FC236}">
                <a16:creationId xmlns:a16="http://schemas.microsoft.com/office/drawing/2014/main" id="{370699AF-EC7C-D2E3-F61D-710C7EC027AC}"/>
              </a:ext>
            </a:extLst>
          </p:cNvPr>
          <p:cNvSpPr>
            <a:spLocks noChangeAspect="1"/>
          </p:cNvSpPr>
          <p:nvPr/>
        </p:nvSpPr>
        <p:spPr>
          <a:xfrm>
            <a:off x="5369141" y="226897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32" name="Isosceles Triangle 231">
            <a:extLst>
              <a:ext uri="{FF2B5EF4-FFF2-40B4-BE49-F238E27FC236}">
                <a16:creationId xmlns:a16="http://schemas.microsoft.com/office/drawing/2014/main" id="{C2EF0B27-3094-42EE-579C-3CF869859AB9}"/>
              </a:ext>
            </a:extLst>
          </p:cNvPr>
          <p:cNvSpPr>
            <a:spLocks noChangeAspect="1"/>
          </p:cNvSpPr>
          <p:nvPr/>
        </p:nvSpPr>
        <p:spPr>
          <a:xfrm>
            <a:off x="4293686" y="522897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234" name="Isosceles Triangle 233">
            <a:extLst>
              <a:ext uri="{FF2B5EF4-FFF2-40B4-BE49-F238E27FC236}">
                <a16:creationId xmlns:a16="http://schemas.microsoft.com/office/drawing/2014/main" id="{DD46616E-4C5F-7B7E-9E32-6FD5540CA405}"/>
              </a:ext>
            </a:extLst>
          </p:cNvPr>
          <p:cNvSpPr>
            <a:spLocks noChangeAspect="1"/>
          </p:cNvSpPr>
          <p:nvPr/>
        </p:nvSpPr>
        <p:spPr>
          <a:xfrm>
            <a:off x="3122544" y="339664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Isosceles Triangle 234">
            <a:extLst>
              <a:ext uri="{FF2B5EF4-FFF2-40B4-BE49-F238E27FC236}">
                <a16:creationId xmlns:a16="http://schemas.microsoft.com/office/drawing/2014/main" id="{D4CFC634-7325-0263-A732-EF23EEF491B0}"/>
              </a:ext>
            </a:extLst>
          </p:cNvPr>
          <p:cNvSpPr>
            <a:spLocks noChangeAspect="1"/>
          </p:cNvSpPr>
          <p:nvPr/>
        </p:nvSpPr>
        <p:spPr>
          <a:xfrm>
            <a:off x="8168517" y="210196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38" name="Isosceles Triangle 237">
            <a:extLst>
              <a:ext uri="{FF2B5EF4-FFF2-40B4-BE49-F238E27FC236}">
                <a16:creationId xmlns:a16="http://schemas.microsoft.com/office/drawing/2014/main" id="{F8797CED-F1B4-A26C-C250-831E68C68311}"/>
              </a:ext>
            </a:extLst>
          </p:cNvPr>
          <p:cNvSpPr>
            <a:spLocks noChangeAspect="1"/>
          </p:cNvSpPr>
          <p:nvPr/>
        </p:nvSpPr>
        <p:spPr>
          <a:xfrm>
            <a:off x="4169285" y="614665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44" name="Isosceles Triangle 243">
            <a:extLst>
              <a:ext uri="{FF2B5EF4-FFF2-40B4-BE49-F238E27FC236}">
                <a16:creationId xmlns:a16="http://schemas.microsoft.com/office/drawing/2014/main" id="{A09D436D-C619-5294-609A-3696A957023C}"/>
              </a:ext>
            </a:extLst>
          </p:cNvPr>
          <p:cNvSpPr>
            <a:spLocks noChangeAspect="1"/>
          </p:cNvSpPr>
          <p:nvPr/>
        </p:nvSpPr>
        <p:spPr>
          <a:xfrm>
            <a:off x="3875425" y="334804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" name="Isosceles Triangle 244">
            <a:extLst>
              <a:ext uri="{FF2B5EF4-FFF2-40B4-BE49-F238E27FC236}">
                <a16:creationId xmlns:a16="http://schemas.microsoft.com/office/drawing/2014/main" id="{4A12752C-1447-63BE-B980-640C81EBD203}"/>
              </a:ext>
            </a:extLst>
          </p:cNvPr>
          <p:cNvSpPr>
            <a:spLocks noChangeAspect="1"/>
          </p:cNvSpPr>
          <p:nvPr/>
        </p:nvSpPr>
        <p:spPr>
          <a:xfrm>
            <a:off x="5947266" y="413437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80" name="Isosceles Triangle 79">
            <a:extLst>
              <a:ext uri="{FF2B5EF4-FFF2-40B4-BE49-F238E27FC236}">
                <a16:creationId xmlns:a16="http://schemas.microsoft.com/office/drawing/2014/main" id="{4A83D39A-D082-621E-8F98-0E6E052D97AC}"/>
              </a:ext>
            </a:extLst>
          </p:cNvPr>
          <p:cNvSpPr>
            <a:spLocks noChangeAspect="1"/>
          </p:cNvSpPr>
          <p:nvPr/>
        </p:nvSpPr>
        <p:spPr>
          <a:xfrm>
            <a:off x="7497471" y="363380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64" name="Isosceles Triangle 263">
            <a:extLst>
              <a:ext uri="{FF2B5EF4-FFF2-40B4-BE49-F238E27FC236}">
                <a16:creationId xmlns:a16="http://schemas.microsoft.com/office/drawing/2014/main" id="{EFFE37DE-E814-4EC6-B0D2-3A0F9DD8C3F5}"/>
              </a:ext>
            </a:extLst>
          </p:cNvPr>
          <p:cNvSpPr>
            <a:spLocks noChangeAspect="1"/>
          </p:cNvSpPr>
          <p:nvPr/>
        </p:nvSpPr>
        <p:spPr>
          <a:xfrm>
            <a:off x="2060143" y="323574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Isosceles Triangle 268">
            <a:extLst>
              <a:ext uri="{FF2B5EF4-FFF2-40B4-BE49-F238E27FC236}">
                <a16:creationId xmlns:a16="http://schemas.microsoft.com/office/drawing/2014/main" id="{01721EE7-4D95-B7B7-7869-4217FC816E85}"/>
              </a:ext>
            </a:extLst>
          </p:cNvPr>
          <p:cNvSpPr>
            <a:spLocks noChangeAspect="1"/>
          </p:cNvSpPr>
          <p:nvPr/>
        </p:nvSpPr>
        <p:spPr>
          <a:xfrm>
            <a:off x="865200" y="164991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270" name="Isosceles Triangle 269">
            <a:extLst>
              <a:ext uri="{FF2B5EF4-FFF2-40B4-BE49-F238E27FC236}">
                <a16:creationId xmlns:a16="http://schemas.microsoft.com/office/drawing/2014/main" id="{B6F31DE5-FE02-C43D-E8F6-F78341E946C3}"/>
              </a:ext>
            </a:extLst>
          </p:cNvPr>
          <p:cNvSpPr>
            <a:spLocks noChangeAspect="1"/>
          </p:cNvSpPr>
          <p:nvPr/>
        </p:nvSpPr>
        <p:spPr>
          <a:xfrm>
            <a:off x="3761579" y="329593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Isosceles Triangle 270">
            <a:extLst>
              <a:ext uri="{FF2B5EF4-FFF2-40B4-BE49-F238E27FC236}">
                <a16:creationId xmlns:a16="http://schemas.microsoft.com/office/drawing/2014/main" id="{38897F99-15AF-9D3C-684E-BC051DC21478}"/>
              </a:ext>
            </a:extLst>
          </p:cNvPr>
          <p:cNvSpPr>
            <a:spLocks noChangeAspect="1"/>
          </p:cNvSpPr>
          <p:nvPr/>
        </p:nvSpPr>
        <p:spPr>
          <a:xfrm>
            <a:off x="7819095" y="282342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74" name="Isosceles Triangle 273">
            <a:extLst>
              <a:ext uri="{FF2B5EF4-FFF2-40B4-BE49-F238E27FC236}">
                <a16:creationId xmlns:a16="http://schemas.microsoft.com/office/drawing/2014/main" id="{8505B4BC-2BE5-FEED-8E0E-1E6CE6EF3DE4}"/>
              </a:ext>
            </a:extLst>
          </p:cNvPr>
          <p:cNvSpPr>
            <a:spLocks noChangeAspect="1"/>
          </p:cNvSpPr>
          <p:nvPr/>
        </p:nvSpPr>
        <p:spPr>
          <a:xfrm>
            <a:off x="6977006" y="313754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77" name="Isosceles Triangle 276">
            <a:extLst>
              <a:ext uri="{FF2B5EF4-FFF2-40B4-BE49-F238E27FC236}">
                <a16:creationId xmlns:a16="http://schemas.microsoft.com/office/drawing/2014/main" id="{0EDCA9DA-541A-DE21-20A5-0A8D45CB7835}"/>
              </a:ext>
            </a:extLst>
          </p:cNvPr>
          <p:cNvSpPr>
            <a:spLocks noChangeAspect="1"/>
          </p:cNvSpPr>
          <p:nvPr/>
        </p:nvSpPr>
        <p:spPr>
          <a:xfrm>
            <a:off x="2897973" y="341456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8" name="Isosceles Triangle 277">
            <a:extLst>
              <a:ext uri="{FF2B5EF4-FFF2-40B4-BE49-F238E27FC236}">
                <a16:creationId xmlns:a16="http://schemas.microsoft.com/office/drawing/2014/main" id="{106348FA-689D-DDBD-A9BD-0A25E61B304D}"/>
              </a:ext>
            </a:extLst>
          </p:cNvPr>
          <p:cNvSpPr>
            <a:spLocks noChangeAspect="1"/>
          </p:cNvSpPr>
          <p:nvPr/>
        </p:nvSpPr>
        <p:spPr>
          <a:xfrm>
            <a:off x="4620880" y="36752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5" name="Isosceles Triangle 284">
            <a:extLst>
              <a:ext uri="{FF2B5EF4-FFF2-40B4-BE49-F238E27FC236}">
                <a16:creationId xmlns:a16="http://schemas.microsoft.com/office/drawing/2014/main" id="{2B89989C-4576-0CCC-30AD-318CD363ACF0}"/>
              </a:ext>
            </a:extLst>
          </p:cNvPr>
          <p:cNvSpPr>
            <a:spLocks noChangeAspect="1"/>
          </p:cNvSpPr>
          <p:nvPr/>
        </p:nvSpPr>
        <p:spPr>
          <a:xfrm>
            <a:off x="4160155" y="334053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9" name="Isosceles Triangle 288">
            <a:extLst>
              <a:ext uri="{FF2B5EF4-FFF2-40B4-BE49-F238E27FC236}">
                <a16:creationId xmlns:a16="http://schemas.microsoft.com/office/drawing/2014/main" id="{E25A3693-FE2F-9173-E245-81E6F49D508A}"/>
              </a:ext>
            </a:extLst>
          </p:cNvPr>
          <p:cNvSpPr>
            <a:spLocks noChangeAspect="1"/>
          </p:cNvSpPr>
          <p:nvPr/>
        </p:nvSpPr>
        <p:spPr>
          <a:xfrm>
            <a:off x="4239933" y="52607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84" name="Isosceles Triangle 283">
            <a:extLst>
              <a:ext uri="{FF2B5EF4-FFF2-40B4-BE49-F238E27FC236}">
                <a16:creationId xmlns:a16="http://schemas.microsoft.com/office/drawing/2014/main" id="{8A872C27-5BDD-B727-8101-71B848543177}"/>
              </a:ext>
            </a:extLst>
          </p:cNvPr>
          <p:cNvSpPr>
            <a:spLocks noChangeAspect="1"/>
          </p:cNvSpPr>
          <p:nvPr/>
        </p:nvSpPr>
        <p:spPr>
          <a:xfrm>
            <a:off x="4488913" y="552363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20" name="Diamond 319">
            <a:extLst>
              <a:ext uri="{FF2B5EF4-FFF2-40B4-BE49-F238E27FC236}">
                <a16:creationId xmlns:a16="http://schemas.microsoft.com/office/drawing/2014/main" id="{87495C67-2F38-13E1-BB10-101EB6CCF5FD}"/>
              </a:ext>
            </a:extLst>
          </p:cNvPr>
          <p:cNvSpPr/>
          <p:nvPr/>
        </p:nvSpPr>
        <p:spPr>
          <a:xfrm>
            <a:off x="7324192" y="333537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8" name="Isosceles Triangle 487">
            <a:extLst>
              <a:ext uri="{FF2B5EF4-FFF2-40B4-BE49-F238E27FC236}">
                <a16:creationId xmlns:a16="http://schemas.microsoft.com/office/drawing/2014/main" id="{81A30C46-49C8-4AD4-B539-B3860EAAEE2C}"/>
              </a:ext>
            </a:extLst>
          </p:cNvPr>
          <p:cNvSpPr>
            <a:spLocks noChangeAspect="1"/>
          </p:cNvSpPr>
          <p:nvPr/>
        </p:nvSpPr>
        <p:spPr>
          <a:xfrm>
            <a:off x="7330100" y="326882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35" name="Isosceles Triangle 534">
            <a:extLst>
              <a:ext uri="{FF2B5EF4-FFF2-40B4-BE49-F238E27FC236}">
                <a16:creationId xmlns:a16="http://schemas.microsoft.com/office/drawing/2014/main" id="{CBE1B518-A0A0-4138-9671-27862CD6B451}"/>
              </a:ext>
            </a:extLst>
          </p:cNvPr>
          <p:cNvSpPr>
            <a:spLocks noChangeAspect="1"/>
          </p:cNvSpPr>
          <p:nvPr/>
        </p:nvSpPr>
        <p:spPr>
          <a:xfrm>
            <a:off x="7301055" y="327967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27" name="Oval 226"/>
          <p:cNvSpPr>
            <a:spLocks noChangeAspect="1"/>
          </p:cNvSpPr>
          <p:nvPr/>
        </p:nvSpPr>
        <p:spPr>
          <a:xfrm>
            <a:off x="7273900" y="334338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2</a:t>
            </a:r>
          </a:p>
        </p:txBody>
      </p:sp>
      <p:sp>
        <p:nvSpPr>
          <p:cNvPr id="305" name="Hexagon 304">
            <a:extLst>
              <a:ext uri="{FF2B5EF4-FFF2-40B4-BE49-F238E27FC236}">
                <a16:creationId xmlns:a16="http://schemas.microsoft.com/office/drawing/2014/main" id="{054874FC-61D3-F13E-9163-2E152CF41813}"/>
              </a:ext>
            </a:extLst>
          </p:cNvPr>
          <p:cNvSpPr/>
          <p:nvPr/>
        </p:nvSpPr>
        <p:spPr>
          <a:xfrm>
            <a:off x="1923831" y="4482856"/>
            <a:ext cx="100584" cy="100584"/>
          </a:xfrm>
          <a:prstGeom prst="hexagon">
            <a:avLst/>
          </a:prstGeom>
          <a:solidFill>
            <a:srgbClr val="FF9933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4" name="Isosceles Triangle 373"/>
          <p:cNvSpPr>
            <a:spLocks noChangeAspect="1"/>
          </p:cNvSpPr>
          <p:nvPr/>
        </p:nvSpPr>
        <p:spPr>
          <a:xfrm>
            <a:off x="7319823" y="335617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24" name="Isosceles Triangle 623">
            <a:extLst>
              <a:ext uri="{FF2B5EF4-FFF2-40B4-BE49-F238E27FC236}">
                <a16:creationId xmlns:a16="http://schemas.microsoft.com/office/drawing/2014/main" id="{A6B28BA7-7B20-4FAC-96F5-F4D0E155062D}"/>
              </a:ext>
            </a:extLst>
          </p:cNvPr>
          <p:cNvSpPr>
            <a:spLocks noChangeAspect="1"/>
          </p:cNvSpPr>
          <p:nvPr/>
        </p:nvSpPr>
        <p:spPr>
          <a:xfrm>
            <a:off x="7356034" y="338732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34" name="Isosceles Triangle 333">
            <a:extLst>
              <a:ext uri="{FF2B5EF4-FFF2-40B4-BE49-F238E27FC236}">
                <a16:creationId xmlns:a16="http://schemas.microsoft.com/office/drawing/2014/main" id="{CB3D8CEC-A2A0-5F92-0FD2-66169B4865E3}"/>
              </a:ext>
            </a:extLst>
          </p:cNvPr>
          <p:cNvSpPr>
            <a:spLocks noChangeAspect="1"/>
          </p:cNvSpPr>
          <p:nvPr/>
        </p:nvSpPr>
        <p:spPr>
          <a:xfrm>
            <a:off x="7634827" y="311547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82" name="Isosceles Triangle 81">
            <a:extLst>
              <a:ext uri="{FF2B5EF4-FFF2-40B4-BE49-F238E27FC236}">
                <a16:creationId xmlns:a16="http://schemas.microsoft.com/office/drawing/2014/main" id="{BB9D0CC1-7C16-1435-F44E-0F00E5EA205F}"/>
              </a:ext>
            </a:extLst>
          </p:cNvPr>
          <p:cNvSpPr>
            <a:spLocks noChangeAspect="1"/>
          </p:cNvSpPr>
          <p:nvPr/>
        </p:nvSpPr>
        <p:spPr>
          <a:xfrm>
            <a:off x="7648570" y="309496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42" name="Isosceles Triangle 341">
            <a:extLst>
              <a:ext uri="{FF2B5EF4-FFF2-40B4-BE49-F238E27FC236}">
                <a16:creationId xmlns:a16="http://schemas.microsoft.com/office/drawing/2014/main" id="{492B0B2A-7652-B9EA-7835-C28373356C55}"/>
              </a:ext>
            </a:extLst>
          </p:cNvPr>
          <p:cNvSpPr>
            <a:spLocks noChangeAspect="1"/>
          </p:cNvSpPr>
          <p:nvPr/>
        </p:nvSpPr>
        <p:spPr>
          <a:xfrm>
            <a:off x="7713477" y="306618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57" name="Isosceles Triangle 356">
            <a:extLst>
              <a:ext uri="{FF2B5EF4-FFF2-40B4-BE49-F238E27FC236}">
                <a16:creationId xmlns:a16="http://schemas.microsoft.com/office/drawing/2014/main" id="{927F930C-AE42-D962-4C51-0969F0ED1727}"/>
              </a:ext>
            </a:extLst>
          </p:cNvPr>
          <p:cNvSpPr>
            <a:spLocks noChangeAspect="1"/>
          </p:cNvSpPr>
          <p:nvPr/>
        </p:nvSpPr>
        <p:spPr>
          <a:xfrm>
            <a:off x="7734036" y="308113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68" name="Isosceles Triangle 367">
            <a:extLst>
              <a:ext uri="{FF2B5EF4-FFF2-40B4-BE49-F238E27FC236}">
                <a16:creationId xmlns:a16="http://schemas.microsoft.com/office/drawing/2014/main" id="{0854BDEB-0F62-7A71-3EC6-F7DBB8CBDBFB}"/>
              </a:ext>
            </a:extLst>
          </p:cNvPr>
          <p:cNvSpPr>
            <a:spLocks noChangeAspect="1"/>
          </p:cNvSpPr>
          <p:nvPr/>
        </p:nvSpPr>
        <p:spPr>
          <a:xfrm>
            <a:off x="7768708" y="310525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72" name="Isosceles Triangle 371">
            <a:extLst>
              <a:ext uri="{FF2B5EF4-FFF2-40B4-BE49-F238E27FC236}">
                <a16:creationId xmlns:a16="http://schemas.microsoft.com/office/drawing/2014/main" id="{7D1B1F70-62A1-3CB6-2FCA-3691CC2A5D98}"/>
              </a:ext>
            </a:extLst>
          </p:cNvPr>
          <p:cNvSpPr>
            <a:spLocks noChangeAspect="1"/>
          </p:cNvSpPr>
          <p:nvPr/>
        </p:nvSpPr>
        <p:spPr>
          <a:xfrm>
            <a:off x="7768708" y="313373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77" name="Isosceles Triangle 376">
            <a:extLst>
              <a:ext uri="{FF2B5EF4-FFF2-40B4-BE49-F238E27FC236}">
                <a16:creationId xmlns:a16="http://schemas.microsoft.com/office/drawing/2014/main" id="{D524EDD4-283A-1842-8DF4-803E3882758B}"/>
              </a:ext>
            </a:extLst>
          </p:cNvPr>
          <p:cNvSpPr>
            <a:spLocks noChangeAspect="1"/>
          </p:cNvSpPr>
          <p:nvPr/>
        </p:nvSpPr>
        <p:spPr>
          <a:xfrm>
            <a:off x="7664652" y="296702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82" name="Isosceles Triangle 381">
            <a:extLst>
              <a:ext uri="{FF2B5EF4-FFF2-40B4-BE49-F238E27FC236}">
                <a16:creationId xmlns:a16="http://schemas.microsoft.com/office/drawing/2014/main" id="{72D0D9D1-7068-9484-EF12-D3DFF5ECD479}"/>
              </a:ext>
            </a:extLst>
          </p:cNvPr>
          <p:cNvSpPr>
            <a:spLocks noChangeAspect="1"/>
          </p:cNvSpPr>
          <p:nvPr/>
        </p:nvSpPr>
        <p:spPr>
          <a:xfrm>
            <a:off x="7782956" y="298332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86" name="Isosceles Triangle 385">
            <a:extLst>
              <a:ext uri="{FF2B5EF4-FFF2-40B4-BE49-F238E27FC236}">
                <a16:creationId xmlns:a16="http://schemas.microsoft.com/office/drawing/2014/main" id="{1A265478-7BA6-BD50-49B4-496B66CE777C}"/>
              </a:ext>
            </a:extLst>
          </p:cNvPr>
          <p:cNvSpPr>
            <a:spLocks noChangeAspect="1"/>
          </p:cNvSpPr>
          <p:nvPr/>
        </p:nvSpPr>
        <p:spPr>
          <a:xfrm>
            <a:off x="7670059" y="290064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87" name="Isosceles Triangle 386">
            <a:extLst>
              <a:ext uri="{FF2B5EF4-FFF2-40B4-BE49-F238E27FC236}">
                <a16:creationId xmlns:a16="http://schemas.microsoft.com/office/drawing/2014/main" id="{00C60250-FA34-726A-4EAA-04BA79D4F3EF}"/>
              </a:ext>
            </a:extLst>
          </p:cNvPr>
          <p:cNvSpPr>
            <a:spLocks noChangeAspect="1"/>
          </p:cNvSpPr>
          <p:nvPr/>
        </p:nvSpPr>
        <p:spPr>
          <a:xfrm>
            <a:off x="3348208" y="308113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1" name="Isosceles Triangle 390">
            <a:extLst>
              <a:ext uri="{FF2B5EF4-FFF2-40B4-BE49-F238E27FC236}">
                <a16:creationId xmlns:a16="http://schemas.microsoft.com/office/drawing/2014/main" id="{4FB30468-6E84-47C6-C523-0871E7E4BD27}"/>
              </a:ext>
            </a:extLst>
          </p:cNvPr>
          <p:cNvSpPr>
            <a:spLocks noChangeAspect="1"/>
          </p:cNvSpPr>
          <p:nvPr/>
        </p:nvSpPr>
        <p:spPr>
          <a:xfrm>
            <a:off x="7427487" y="329765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02" name="Isosceles Triangle 401">
            <a:extLst>
              <a:ext uri="{FF2B5EF4-FFF2-40B4-BE49-F238E27FC236}">
                <a16:creationId xmlns:a16="http://schemas.microsoft.com/office/drawing/2014/main" id="{FBC10DF6-A448-5DB9-FA55-72CFE0304B2F}"/>
              </a:ext>
            </a:extLst>
          </p:cNvPr>
          <p:cNvSpPr>
            <a:spLocks noChangeAspect="1"/>
          </p:cNvSpPr>
          <p:nvPr/>
        </p:nvSpPr>
        <p:spPr>
          <a:xfrm>
            <a:off x="6765860" y="295263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21" name="Isosceles Triangle 420">
            <a:extLst>
              <a:ext uri="{FF2B5EF4-FFF2-40B4-BE49-F238E27FC236}">
                <a16:creationId xmlns:a16="http://schemas.microsoft.com/office/drawing/2014/main" id="{7E701643-9C39-C0A8-FF05-F3EF0DDF8262}"/>
              </a:ext>
            </a:extLst>
          </p:cNvPr>
          <p:cNvSpPr>
            <a:spLocks noChangeAspect="1"/>
          </p:cNvSpPr>
          <p:nvPr/>
        </p:nvSpPr>
        <p:spPr>
          <a:xfrm>
            <a:off x="4050000" y="609600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27" name="Isosceles Triangle 426">
            <a:extLst>
              <a:ext uri="{FF2B5EF4-FFF2-40B4-BE49-F238E27FC236}">
                <a16:creationId xmlns:a16="http://schemas.microsoft.com/office/drawing/2014/main" id="{45E7AC74-2707-42FF-072C-8FE922876990}"/>
              </a:ext>
            </a:extLst>
          </p:cNvPr>
          <p:cNvSpPr>
            <a:spLocks noChangeAspect="1"/>
          </p:cNvSpPr>
          <p:nvPr/>
        </p:nvSpPr>
        <p:spPr>
          <a:xfrm>
            <a:off x="5069781" y="443410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47" name="Isosceles Triangle 446">
            <a:extLst>
              <a:ext uri="{FF2B5EF4-FFF2-40B4-BE49-F238E27FC236}">
                <a16:creationId xmlns:a16="http://schemas.microsoft.com/office/drawing/2014/main" id="{18A97450-FC40-C3A2-977F-5CA6CB522642}"/>
              </a:ext>
            </a:extLst>
          </p:cNvPr>
          <p:cNvSpPr>
            <a:spLocks noChangeAspect="1"/>
          </p:cNvSpPr>
          <p:nvPr/>
        </p:nvSpPr>
        <p:spPr>
          <a:xfrm>
            <a:off x="1739032" y="564604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82" name="Isosceles Triangle 481">
            <a:extLst>
              <a:ext uri="{FF2B5EF4-FFF2-40B4-BE49-F238E27FC236}">
                <a16:creationId xmlns:a16="http://schemas.microsoft.com/office/drawing/2014/main" id="{6D967335-E0C8-C53A-6EBE-26501BE50217}"/>
              </a:ext>
            </a:extLst>
          </p:cNvPr>
          <p:cNvSpPr>
            <a:spLocks noChangeAspect="1"/>
          </p:cNvSpPr>
          <p:nvPr/>
        </p:nvSpPr>
        <p:spPr>
          <a:xfrm>
            <a:off x="6965520" y="505985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96" name="Isosceles Triangle 495">
            <a:extLst>
              <a:ext uri="{FF2B5EF4-FFF2-40B4-BE49-F238E27FC236}">
                <a16:creationId xmlns:a16="http://schemas.microsoft.com/office/drawing/2014/main" id="{F530B916-9B32-3760-5B0A-A1606020570C}"/>
              </a:ext>
            </a:extLst>
          </p:cNvPr>
          <p:cNvSpPr>
            <a:spLocks noChangeAspect="1"/>
          </p:cNvSpPr>
          <p:nvPr/>
        </p:nvSpPr>
        <p:spPr>
          <a:xfrm>
            <a:off x="6297341" y="442619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98" name="Isosceles Triangle 497">
            <a:extLst>
              <a:ext uri="{FF2B5EF4-FFF2-40B4-BE49-F238E27FC236}">
                <a16:creationId xmlns:a16="http://schemas.microsoft.com/office/drawing/2014/main" id="{3404F915-0B74-2A0C-E4E3-BC0FAB8B74D6}"/>
              </a:ext>
            </a:extLst>
          </p:cNvPr>
          <p:cNvSpPr>
            <a:spLocks noChangeAspect="1"/>
          </p:cNvSpPr>
          <p:nvPr/>
        </p:nvSpPr>
        <p:spPr>
          <a:xfrm>
            <a:off x="3133192" y="357463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2" name="Isosceles Triangle 501">
            <a:extLst>
              <a:ext uri="{FF2B5EF4-FFF2-40B4-BE49-F238E27FC236}">
                <a16:creationId xmlns:a16="http://schemas.microsoft.com/office/drawing/2014/main" id="{8F1F9CBA-8D89-A8C0-10E3-F7D5AD7CB5F7}"/>
              </a:ext>
            </a:extLst>
          </p:cNvPr>
          <p:cNvSpPr>
            <a:spLocks noChangeAspect="1"/>
          </p:cNvSpPr>
          <p:nvPr/>
        </p:nvSpPr>
        <p:spPr>
          <a:xfrm>
            <a:off x="4647541" y="552363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79" name="Isosceles Triangle 578">
            <a:extLst>
              <a:ext uri="{FF2B5EF4-FFF2-40B4-BE49-F238E27FC236}">
                <a16:creationId xmlns:a16="http://schemas.microsoft.com/office/drawing/2014/main" id="{4AB52124-8B2D-8E4D-C090-BCCC3C9BD05B}"/>
              </a:ext>
            </a:extLst>
          </p:cNvPr>
          <p:cNvSpPr>
            <a:spLocks noChangeAspect="1"/>
          </p:cNvSpPr>
          <p:nvPr/>
        </p:nvSpPr>
        <p:spPr>
          <a:xfrm>
            <a:off x="7214695" y="332949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08" name="Isosceles Triangle 607">
            <a:extLst>
              <a:ext uri="{FF2B5EF4-FFF2-40B4-BE49-F238E27FC236}">
                <a16:creationId xmlns:a16="http://schemas.microsoft.com/office/drawing/2014/main" id="{71BC6AC3-2464-4B25-F22B-10C6B81F0867}"/>
              </a:ext>
            </a:extLst>
          </p:cNvPr>
          <p:cNvSpPr>
            <a:spLocks noChangeAspect="1"/>
          </p:cNvSpPr>
          <p:nvPr/>
        </p:nvSpPr>
        <p:spPr>
          <a:xfrm>
            <a:off x="2951116" y="377453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6" name="Isosceles Triangle 625">
            <a:extLst>
              <a:ext uri="{FF2B5EF4-FFF2-40B4-BE49-F238E27FC236}">
                <a16:creationId xmlns:a16="http://schemas.microsoft.com/office/drawing/2014/main" id="{1A6759E7-38AB-1C8E-DFEF-6A67B468EC0E}"/>
              </a:ext>
            </a:extLst>
          </p:cNvPr>
          <p:cNvSpPr>
            <a:spLocks noChangeAspect="1"/>
          </p:cNvSpPr>
          <p:nvPr/>
        </p:nvSpPr>
        <p:spPr>
          <a:xfrm>
            <a:off x="1811255" y="370259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7" name="Isosceles Triangle 626">
            <a:extLst>
              <a:ext uri="{FF2B5EF4-FFF2-40B4-BE49-F238E27FC236}">
                <a16:creationId xmlns:a16="http://schemas.microsoft.com/office/drawing/2014/main" id="{B906471D-5124-DD91-DD71-56CEB07A2058}"/>
              </a:ext>
            </a:extLst>
          </p:cNvPr>
          <p:cNvSpPr>
            <a:spLocks noChangeAspect="1"/>
          </p:cNvSpPr>
          <p:nvPr/>
        </p:nvSpPr>
        <p:spPr>
          <a:xfrm>
            <a:off x="7223608" y="366455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30" name="Isosceles Triangle 629">
            <a:extLst>
              <a:ext uri="{FF2B5EF4-FFF2-40B4-BE49-F238E27FC236}">
                <a16:creationId xmlns:a16="http://schemas.microsoft.com/office/drawing/2014/main" id="{6A79FF99-B8A2-768A-C8CC-30A2302FEF99}"/>
              </a:ext>
            </a:extLst>
          </p:cNvPr>
          <p:cNvSpPr>
            <a:spLocks noChangeAspect="1"/>
          </p:cNvSpPr>
          <p:nvPr/>
        </p:nvSpPr>
        <p:spPr>
          <a:xfrm>
            <a:off x="3429000" y="467785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31" name="Isosceles Triangle 630">
            <a:extLst>
              <a:ext uri="{FF2B5EF4-FFF2-40B4-BE49-F238E27FC236}">
                <a16:creationId xmlns:a16="http://schemas.microsoft.com/office/drawing/2014/main" id="{08B4DCD9-710F-1C10-4321-5F694363AC69}"/>
              </a:ext>
            </a:extLst>
          </p:cNvPr>
          <p:cNvSpPr>
            <a:spLocks noChangeAspect="1"/>
          </p:cNvSpPr>
          <p:nvPr/>
        </p:nvSpPr>
        <p:spPr>
          <a:xfrm>
            <a:off x="5789492" y="377882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32" name="Isosceles Triangle 631">
            <a:extLst>
              <a:ext uri="{FF2B5EF4-FFF2-40B4-BE49-F238E27FC236}">
                <a16:creationId xmlns:a16="http://schemas.microsoft.com/office/drawing/2014/main" id="{4C16D331-E28E-488C-10A1-BA34D590A1D3}"/>
              </a:ext>
            </a:extLst>
          </p:cNvPr>
          <p:cNvSpPr>
            <a:spLocks noChangeAspect="1"/>
          </p:cNvSpPr>
          <p:nvPr/>
        </p:nvSpPr>
        <p:spPr>
          <a:xfrm>
            <a:off x="6507043" y="601980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28" name="Isosceles Triangle 627">
            <a:extLst>
              <a:ext uri="{FF2B5EF4-FFF2-40B4-BE49-F238E27FC236}">
                <a16:creationId xmlns:a16="http://schemas.microsoft.com/office/drawing/2014/main" id="{EBCE9882-6F37-49C0-C1E4-FA56A85ABF34}"/>
              </a:ext>
            </a:extLst>
          </p:cNvPr>
          <p:cNvSpPr>
            <a:spLocks noChangeAspect="1"/>
          </p:cNvSpPr>
          <p:nvPr/>
        </p:nvSpPr>
        <p:spPr>
          <a:xfrm>
            <a:off x="3053096" y="331430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42" name="Isosceles Triangle 541">
            <a:extLst>
              <a:ext uri="{FF2B5EF4-FFF2-40B4-BE49-F238E27FC236}">
                <a16:creationId xmlns:a16="http://schemas.microsoft.com/office/drawing/2014/main" id="{3A5AA75D-5CB3-A875-B774-A03F77FD1E52}"/>
              </a:ext>
            </a:extLst>
          </p:cNvPr>
          <p:cNvSpPr>
            <a:spLocks noChangeAspect="1"/>
          </p:cNvSpPr>
          <p:nvPr/>
        </p:nvSpPr>
        <p:spPr>
          <a:xfrm>
            <a:off x="5388890" y="278166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29" name="Isosceles Triangle 628">
            <a:extLst>
              <a:ext uri="{FF2B5EF4-FFF2-40B4-BE49-F238E27FC236}">
                <a16:creationId xmlns:a16="http://schemas.microsoft.com/office/drawing/2014/main" id="{8B8ABF40-BB12-C01F-39BC-B2DC1FF65FC7}"/>
              </a:ext>
            </a:extLst>
          </p:cNvPr>
          <p:cNvSpPr>
            <a:spLocks noChangeAspect="1"/>
          </p:cNvSpPr>
          <p:nvPr/>
        </p:nvSpPr>
        <p:spPr>
          <a:xfrm>
            <a:off x="6105834" y="367175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54" name="Oval 253">
            <a:extLst>
              <a:ext uri="{FF2B5EF4-FFF2-40B4-BE49-F238E27FC236}">
                <a16:creationId xmlns:a16="http://schemas.microsoft.com/office/drawing/2014/main" id="{E3B3A104-4AAA-5B5D-5C9B-ED378C303616}"/>
              </a:ext>
            </a:extLst>
          </p:cNvPr>
          <p:cNvSpPr>
            <a:spLocks noChangeAspect="1"/>
          </p:cNvSpPr>
          <p:nvPr/>
        </p:nvSpPr>
        <p:spPr>
          <a:xfrm>
            <a:off x="5602199" y="302171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2" name="Isosceles Triangle 441"/>
          <p:cNvSpPr>
            <a:spLocks noChangeAspect="1"/>
          </p:cNvSpPr>
          <p:nvPr/>
        </p:nvSpPr>
        <p:spPr>
          <a:xfrm>
            <a:off x="5600659" y="30453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6" name="Isosceles Triangle 75">
            <a:extLst>
              <a:ext uri="{FF2B5EF4-FFF2-40B4-BE49-F238E27FC236}">
                <a16:creationId xmlns:a16="http://schemas.microsoft.com/office/drawing/2014/main" id="{041C6039-7E2D-FEDB-B553-6F78CBB9CEC8}"/>
              </a:ext>
            </a:extLst>
          </p:cNvPr>
          <p:cNvSpPr>
            <a:spLocks noChangeAspect="1"/>
          </p:cNvSpPr>
          <p:nvPr/>
        </p:nvSpPr>
        <p:spPr>
          <a:xfrm>
            <a:off x="5658153" y="302450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1" name="Isosceles Triangle 310"/>
          <p:cNvSpPr>
            <a:spLocks noChangeAspect="1"/>
          </p:cNvSpPr>
          <p:nvPr/>
        </p:nvSpPr>
        <p:spPr>
          <a:xfrm>
            <a:off x="6280494" y="374069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33" name="Isosceles Triangle 632">
            <a:extLst>
              <a:ext uri="{FF2B5EF4-FFF2-40B4-BE49-F238E27FC236}">
                <a16:creationId xmlns:a16="http://schemas.microsoft.com/office/drawing/2014/main" id="{0C713C3D-BEE6-78FD-6A1F-D5EA333921A4}"/>
              </a:ext>
            </a:extLst>
          </p:cNvPr>
          <p:cNvSpPr>
            <a:spLocks noChangeAspect="1"/>
          </p:cNvSpPr>
          <p:nvPr/>
        </p:nvSpPr>
        <p:spPr>
          <a:xfrm>
            <a:off x="646086" y="326177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4" name="Isosceles Triangle 633">
            <a:extLst>
              <a:ext uri="{FF2B5EF4-FFF2-40B4-BE49-F238E27FC236}">
                <a16:creationId xmlns:a16="http://schemas.microsoft.com/office/drawing/2014/main" id="{452C7D77-E3A4-E6F0-E7A8-825F7334D8BE}"/>
              </a:ext>
            </a:extLst>
          </p:cNvPr>
          <p:cNvSpPr>
            <a:spLocks noChangeAspect="1"/>
          </p:cNvSpPr>
          <p:nvPr/>
        </p:nvSpPr>
        <p:spPr>
          <a:xfrm>
            <a:off x="1923831" y="454413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35" name="Diamond 634">
            <a:extLst>
              <a:ext uri="{FF2B5EF4-FFF2-40B4-BE49-F238E27FC236}">
                <a16:creationId xmlns:a16="http://schemas.microsoft.com/office/drawing/2014/main" id="{4191AB85-F738-0B35-A479-8337C659E4C8}"/>
              </a:ext>
            </a:extLst>
          </p:cNvPr>
          <p:cNvSpPr/>
          <p:nvPr/>
        </p:nvSpPr>
        <p:spPr>
          <a:xfrm>
            <a:off x="1092785" y="559033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6" name="Isosceles Triangle 635">
            <a:extLst>
              <a:ext uri="{FF2B5EF4-FFF2-40B4-BE49-F238E27FC236}">
                <a16:creationId xmlns:a16="http://schemas.microsoft.com/office/drawing/2014/main" id="{A7F01460-4609-69F1-C551-B820372DC503}"/>
              </a:ext>
            </a:extLst>
          </p:cNvPr>
          <p:cNvSpPr>
            <a:spLocks noChangeAspect="1"/>
          </p:cNvSpPr>
          <p:nvPr/>
        </p:nvSpPr>
        <p:spPr>
          <a:xfrm>
            <a:off x="2744414" y="350074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38" name="Isosceles Triangle 637">
            <a:extLst>
              <a:ext uri="{FF2B5EF4-FFF2-40B4-BE49-F238E27FC236}">
                <a16:creationId xmlns:a16="http://schemas.microsoft.com/office/drawing/2014/main" id="{4443BF1B-3280-35B3-DF9E-87C77809F91D}"/>
              </a:ext>
            </a:extLst>
          </p:cNvPr>
          <p:cNvSpPr>
            <a:spLocks noChangeAspect="1"/>
          </p:cNvSpPr>
          <p:nvPr/>
        </p:nvSpPr>
        <p:spPr>
          <a:xfrm>
            <a:off x="3668116" y="34067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9" name="Isosceles Triangle 638">
            <a:extLst>
              <a:ext uri="{FF2B5EF4-FFF2-40B4-BE49-F238E27FC236}">
                <a16:creationId xmlns:a16="http://schemas.microsoft.com/office/drawing/2014/main" id="{E31CB41E-AF58-8F2E-4710-6E83907EA1D8}"/>
              </a:ext>
            </a:extLst>
          </p:cNvPr>
          <p:cNvSpPr>
            <a:spLocks noChangeAspect="1"/>
          </p:cNvSpPr>
          <p:nvPr/>
        </p:nvSpPr>
        <p:spPr>
          <a:xfrm>
            <a:off x="4233868" y="518554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37" name="Isosceles Triangle 636">
            <a:extLst>
              <a:ext uri="{FF2B5EF4-FFF2-40B4-BE49-F238E27FC236}">
                <a16:creationId xmlns:a16="http://schemas.microsoft.com/office/drawing/2014/main" id="{2FD1A92B-0F2C-553E-9838-DFB66FB2896F}"/>
              </a:ext>
            </a:extLst>
          </p:cNvPr>
          <p:cNvSpPr>
            <a:spLocks noChangeAspect="1"/>
          </p:cNvSpPr>
          <p:nvPr/>
        </p:nvSpPr>
        <p:spPr>
          <a:xfrm>
            <a:off x="6990667" y="340547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736" name="Isosceles Triangle 735">
            <a:extLst>
              <a:ext uri="{FF2B5EF4-FFF2-40B4-BE49-F238E27FC236}">
                <a16:creationId xmlns:a16="http://schemas.microsoft.com/office/drawing/2014/main" id="{DE7C573E-5ED4-86C0-DDF8-9FB02FAD56FD}"/>
              </a:ext>
            </a:extLst>
          </p:cNvPr>
          <p:cNvSpPr>
            <a:spLocks noChangeAspect="1"/>
          </p:cNvSpPr>
          <p:nvPr/>
        </p:nvSpPr>
        <p:spPr>
          <a:xfrm>
            <a:off x="3149733" y="346252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7" name="Isosceles Triangle 736">
            <a:extLst>
              <a:ext uri="{FF2B5EF4-FFF2-40B4-BE49-F238E27FC236}">
                <a16:creationId xmlns:a16="http://schemas.microsoft.com/office/drawing/2014/main" id="{0E58FDAF-A44D-20D1-9D64-3BD3E394A35C}"/>
              </a:ext>
            </a:extLst>
          </p:cNvPr>
          <p:cNvSpPr>
            <a:spLocks noChangeAspect="1"/>
          </p:cNvSpPr>
          <p:nvPr/>
        </p:nvSpPr>
        <p:spPr>
          <a:xfrm>
            <a:off x="2060991" y="314913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8" name="Isosceles Triangle 737">
            <a:extLst>
              <a:ext uri="{FF2B5EF4-FFF2-40B4-BE49-F238E27FC236}">
                <a16:creationId xmlns:a16="http://schemas.microsoft.com/office/drawing/2014/main" id="{C2F0B839-C4DD-00FF-73A4-70F3ACC52EB5}"/>
              </a:ext>
            </a:extLst>
          </p:cNvPr>
          <p:cNvSpPr>
            <a:spLocks noChangeAspect="1"/>
          </p:cNvSpPr>
          <p:nvPr/>
        </p:nvSpPr>
        <p:spPr>
          <a:xfrm>
            <a:off x="7683744" y="300727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2" name="Isosceles Triangle 71">
            <a:extLst>
              <a:ext uri="{FF2B5EF4-FFF2-40B4-BE49-F238E27FC236}">
                <a16:creationId xmlns:a16="http://schemas.microsoft.com/office/drawing/2014/main" id="{51E756B8-ED7E-F9B7-CEF5-0BE3DFD87235}"/>
              </a:ext>
            </a:extLst>
          </p:cNvPr>
          <p:cNvSpPr>
            <a:spLocks noChangeAspect="1"/>
          </p:cNvSpPr>
          <p:nvPr/>
        </p:nvSpPr>
        <p:spPr>
          <a:xfrm>
            <a:off x="7677427" y="303655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739" name="Isosceles Triangle 738">
            <a:extLst>
              <a:ext uri="{FF2B5EF4-FFF2-40B4-BE49-F238E27FC236}">
                <a16:creationId xmlns:a16="http://schemas.microsoft.com/office/drawing/2014/main" id="{D35A31A1-23A4-EEC3-2781-FA843F2E60B6}"/>
              </a:ext>
            </a:extLst>
          </p:cNvPr>
          <p:cNvSpPr>
            <a:spLocks noChangeAspect="1"/>
          </p:cNvSpPr>
          <p:nvPr/>
        </p:nvSpPr>
        <p:spPr>
          <a:xfrm>
            <a:off x="4730972" y="478691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40" name="Isosceles Triangle 739">
            <a:extLst>
              <a:ext uri="{FF2B5EF4-FFF2-40B4-BE49-F238E27FC236}">
                <a16:creationId xmlns:a16="http://schemas.microsoft.com/office/drawing/2014/main" id="{0CE67116-E37D-A0BF-3479-5786B0146272}"/>
              </a:ext>
            </a:extLst>
          </p:cNvPr>
          <p:cNvSpPr>
            <a:spLocks noChangeAspect="1"/>
          </p:cNvSpPr>
          <p:nvPr/>
        </p:nvSpPr>
        <p:spPr>
          <a:xfrm>
            <a:off x="5893644" y="344338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41" name="Isosceles Triangle 740">
            <a:extLst>
              <a:ext uri="{FF2B5EF4-FFF2-40B4-BE49-F238E27FC236}">
                <a16:creationId xmlns:a16="http://schemas.microsoft.com/office/drawing/2014/main" id="{C50ADBDC-91E0-3684-6A66-EDC9D44E7681}"/>
              </a:ext>
            </a:extLst>
          </p:cNvPr>
          <p:cNvSpPr>
            <a:spLocks noChangeAspect="1"/>
          </p:cNvSpPr>
          <p:nvPr/>
        </p:nvSpPr>
        <p:spPr>
          <a:xfrm>
            <a:off x="4366004" y="482498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96" name="Isosceles Triangle 95">
            <a:extLst>
              <a:ext uri="{FF2B5EF4-FFF2-40B4-BE49-F238E27FC236}">
                <a16:creationId xmlns:a16="http://schemas.microsoft.com/office/drawing/2014/main" id="{ECBA0939-D9A0-F1CE-D307-9206434F9165}"/>
              </a:ext>
            </a:extLst>
          </p:cNvPr>
          <p:cNvSpPr>
            <a:spLocks noChangeAspect="1"/>
          </p:cNvSpPr>
          <p:nvPr/>
        </p:nvSpPr>
        <p:spPr>
          <a:xfrm>
            <a:off x="5867874" y="360200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65" name="Isosceles Triangle 464">
            <a:extLst>
              <a:ext uri="{FF2B5EF4-FFF2-40B4-BE49-F238E27FC236}">
                <a16:creationId xmlns:a16="http://schemas.microsoft.com/office/drawing/2014/main" id="{FCE6FA73-0E17-DC42-5451-0B9217534D89}"/>
              </a:ext>
            </a:extLst>
          </p:cNvPr>
          <p:cNvSpPr>
            <a:spLocks noChangeAspect="1"/>
          </p:cNvSpPr>
          <p:nvPr/>
        </p:nvSpPr>
        <p:spPr>
          <a:xfrm>
            <a:off x="6793587" y="312681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97" name="Isosceles Triangle 96">
            <a:extLst>
              <a:ext uri="{FF2B5EF4-FFF2-40B4-BE49-F238E27FC236}">
                <a16:creationId xmlns:a16="http://schemas.microsoft.com/office/drawing/2014/main" id="{0BF4A11A-6BA0-8794-AA9A-DC8670665FB7}"/>
              </a:ext>
            </a:extLst>
          </p:cNvPr>
          <p:cNvSpPr>
            <a:spLocks noChangeAspect="1"/>
          </p:cNvSpPr>
          <p:nvPr/>
        </p:nvSpPr>
        <p:spPr>
          <a:xfrm>
            <a:off x="1182472" y="521817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98" name="Isosceles Triangle 97">
            <a:extLst>
              <a:ext uri="{FF2B5EF4-FFF2-40B4-BE49-F238E27FC236}">
                <a16:creationId xmlns:a16="http://schemas.microsoft.com/office/drawing/2014/main" id="{474A1D00-2F00-FEEF-9357-8F46678BD50D}"/>
              </a:ext>
            </a:extLst>
          </p:cNvPr>
          <p:cNvSpPr>
            <a:spLocks noChangeAspect="1"/>
          </p:cNvSpPr>
          <p:nvPr/>
        </p:nvSpPr>
        <p:spPr>
          <a:xfrm>
            <a:off x="7314281" y="339480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99" name="Isosceles Triangle 98">
            <a:extLst>
              <a:ext uri="{FF2B5EF4-FFF2-40B4-BE49-F238E27FC236}">
                <a16:creationId xmlns:a16="http://schemas.microsoft.com/office/drawing/2014/main" id="{0D22A4F2-C0DA-FE99-0477-3E6B597B0F14}"/>
              </a:ext>
            </a:extLst>
          </p:cNvPr>
          <p:cNvSpPr>
            <a:spLocks noChangeAspect="1"/>
          </p:cNvSpPr>
          <p:nvPr/>
        </p:nvSpPr>
        <p:spPr>
          <a:xfrm>
            <a:off x="7027243" y="577524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00" name="Isosceles Triangle 99">
            <a:extLst>
              <a:ext uri="{FF2B5EF4-FFF2-40B4-BE49-F238E27FC236}">
                <a16:creationId xmlns:a16="http://schemas.microsoft.com/office/drawing/2014/main" id="{7BC3B0F6-A06B-C970-BB30-DF1A0DDB79C1}"/>
              </a:ext>
            </a:extLst>
          </p:cNvPr>
          <p:cNvSpPr>
            <a:spLocks noChangeAspect="1"/>
          </p:cNvSpPr>
          <p:nvPr/>
        </p:nvSpPr>
        <p:spPr>
          <a:xfrm>
            <a:off x="7713477" y="259043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01" name="Isosceles Triangle 100">
            <a:extLst>
              <a:ext uri="{FF2B5EF4-FFF2-40B4-BE49-F238E27FC236}">
                <a16:creationId xmlns:a16="http://schemas.microsoft.com/office/drawing/2014/main" id="{AB713592-C0B2-3E76-E833-B37C5F4E7790}"/>
              </a:ext>
            </a:extLst>
          </p:cNvPr>
          <p:cNvSpPr>
            <a:spLocks noChangeAspect="1"/>
          </p:cNvSpPr>
          <p:nvPr/>
        </p:nvSpPr>
        <p:spPr>
          <a:xfrm>
            <a:off x="3060307" y="339480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Isosceles Triangle 101">
            <a:extLst>
              <a:ext uri="{FF2B5EF4-FFF2-40B4-BE49-F238E27FC236}">
                <a16:creationId xmlns:a16="http://schemas.microsoft.com/office/drawing/2014/main" id="{DC5D8D26-36E3-07B3-792D-01D56DD67008}"/>
              </a:ext>
            </a:extLst>
          </p:cNvPr>
          <p:cNvSpPr>
            <a:spLocks noChangeAspect="1"/>
          </p:cNvSpPr>
          <p:nvPr/>
        </p:nvSpPr>
        <p:spPr>
          <a:xfrm>
            <a:off x="5968674" y="313142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03" name="Isosceles Triangle 102">
            <a:extLst>
              <a:ext uri="{FF2B5EF4-FFF2-40B4-BE49-F238E27FC236}">
                <a16:creationId xmlns:a16="http://schemas.microsoft.com/office/drawing/2014/main" id="{C2A0C3E5-6FD3-1589-1844-769A48A7E733}"/>
              </a:ext>
            </a:extLst>
          </p:cNvPr>
          <p:cNvSpPr>
            <a:spLocks noChangeAspect="1"/>
          </p:cNvSpPr>
          <p:nvPr/>
        </p:nvSpPr>
        <p:spPr>
          <a:xfrm>
            <a:off x="6377622" y="617220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04" name="Isosceles Triangle 103">
            <a:extLst>
              <a:ext uri="{FF2B5EF4-FFF2-40B4-BE49-F238E27FC236}">
                <a16:creationId xmlns:a16="http://schemas.microsoft.com/office/drawing/2014/main" id="{698DF3F0-55CE-FFFA-E42C-618ECF207395}"/>
              </a:ext>
            </a:extLst>
          </p:cNvPr>
          <p:cNvSpPr>
            <a:spLocks noChangeAspect="1"/>
          </p:cNvSpPr>
          <p:nvPr/>
        </p:nvSpPr>
        <p:spPr>
          <a:xfrm>
            <a:off x="6835812" y="384743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05" name="Isosceles Triangle 104">
            <a:extLst>
              <a:ext uri="{FF2B5EF4-FFF2-40B4-BE49-F238E27FC236}">
                <a16:creationId xmlns:a16="http://schemas.microsoft.com/office/drawing/2014/main" id="{8D1944B8-79F3-0B0A-9E49-C099590A0FA1}"/>
              </a:ext>
            </a:extLst>
          </p:cNvPr>
          <p:cNvSpPr>
            <a:spLocks noChangeAspect="1"/>
          </p:cNvSpPr>
          <p:nvPr/>
        </p:nvSpPr>
        <p:spPr>
          <a:xfrm>
            <a:off x="4771813" y="539153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06" name="Isosceles Triangle 105">
            <a:extLst>
              <a:ext uri="{FF2B5EF4-FFF2-40B4-BE49-F238E27FC236}">
                <a16:creationId xmlns:a16="http://schemas.microsoft.com/office/drawing/2014/main" id="{5630F433-897A-185A-56CD-60078238D77B}"/>
              </a:ext>
            </a:extLst>
          </p:cNvPr>
          <p:cNvSpPr>
            <a:spLocks noChangeAspect="1"/>
          </p:cNvSpPr>
          <p:nvPr/>
        </p:nvSpPr>
        <p:spPr>
          <a:xfrm>
            <a:off x="7025132" y="533290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07" name="Diamond 106">
            <a:extLst>
              <a:ext uri="{FF2B5EF4-FFF2-40B4-BE49-F238E27FC236}">
                <a16:creationId xmlns:a16="http://schemas.microsoft.com/office/drawing/2014/main" id="{CBB50359-83CC-23EF-7E54-8CF0544854BD}"/>
              </a:ext>
            </a:extLst>
          </p:cNvPr>
          <p:cNvSpPr/>
          <p:nvPr/>
        </p:nvSpPr>
        <p:spPr>
          <a:xfrm>
            <a:off x="4273975" y="2510887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905571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8" name="Group 217"/>
          <p:cNvGrpSpPr>
            <a:grpSpLocks noChangeAspect="1"/>
          </p:cNvGrpSpPr>
          <p:nvPr/>
        </p:nvGrpSpPr>
        <p:grpSpPr>
          <a:xfrm>
            <a:off x="256032" y="1371600"/>
            <a:ext cx="8339328" cy="4899081"/>
            <a:chOff x="3938" y="0"/>
            <a:chExt cx="5147229" cy="3156015"/>
          </a:xfrm>
          <a:solidFill>
            <a:srgbClr val="99ABCD"/>
          </a:solidFill>
        </p:grpSpPr>
        <p:sp>
          <p:nvSpPr>
            <p:cNvPr id="219" name="Freeform 218"/>
            <p:cNvSpPr>
              <a:spLocks noChangeAspect="1"/>
            </p:cNvSpPr>
            <p:nvPr/>
          </p:nvSpPr>
          <p:spPr bwMode="auto">
            <a:xfrm>
              <a:off x="3938" y="801124"/>
              <a:ext cx="799912" cy="1336712"/>
            </a:xfrm>
            <a:custGeom>
              <a:avLst/>
              <a:gdLst>
                <a:gd name="T0" fmla="*/ 589 w 608"/>
                <a:gd name="T1" fmla="*/ 845 h 1017"/>
                <a:gd name="T2" fmla="*/ 580 w 608"/>
                <a:gd name="T3" fmla="*/ 812 h 1017"/>
                <a:gd name="T4" fmla="*/ 285 w 608"/>
                <a:gd name="T5" fmla="*/ 287 h 1017"/>
                <a:gd name="T6" fmla="*/ 55 w 608"/>
                <a:gd name="T7" fmla="*/ 0 h 1017"/>
                <a:gd name="T8" fmla="*/ 51 w 608"/>
                <a:gd name="T9" fmla="*/ 31 h 1017"/>
                <a:gd name="T10" fmla="*/ 35 w 608"/>
                <a:gd name="T11" fmla="*/ 82 h 1017"/>
                <a:gd name="T12" fmla="*/ 26 w 608"/>
                <a:gd name="T13" fmla="*/ 107 h 1017"/>
                <a:gd name="T14" fmla="*/ 13 w 608"/>
                <a:gd name="T15" fmla="*/ 121 h 1017"/>
                <a:gd name="T16" fmla="*/ 0 w 608"/>
                <a:gd name="T17" fmla="*/ 155 h 1017"/>
                <a:gd name="T18" fmla="*/ 22 w 608"/>
                <a:gd name="T19" fmla="*/ 203 h 1017"/>
                <a:gd name="T20" fmla="*/ 22 w 608"/>
                <a:gd name="T21" fmla="*/ 230 h 1017"/>
                <a:gd name="T22" fmla="*/ 13 w 608"/>
                <a:gd name="T23" fmla="*/ 280 h 1017"/>
                <a:gd name="T24" fmla="*/ 26 w 608"/>
                <a:gd name="T25" fmla="*/ 329 h 1017"/>
                <a:gd name="T26" fmla="*/ 39 w 608"/>
                <a:gd name="T27" fmla="*/ 352 h 1017"/>
                <a:gd name="T28" fmla="*/ 45 w 608"/>
                <a:gd name="T29" fmla="*/ 369 h 1017"/>
                <a:gd name="T30" fmla="*/ 38 w 608"/>
                <a:gd name="T31" fmla="*/ 381 h 1017"/>
                <a:gd name="T32" fmla="*/ 51 w 608"/>
                <a:gd name="T33" fmla="*/ 397 h 1017"/>
                <a:gd name="T34" fmla="*/ 72 w 608"/>
                <a:gd name="T35" fmla="*/ 410 h 1017"/>
                <a:gd name="T36" fmla="*/ 74 w 608"/>
                <a:gd name="T37" fmla="*/ 386 h 1017"/>
                <a:gd name="T38" fmla="*/ 98 w 608"/>
                <a:gd name="T39" fmla="*/ 399 h 1017"/>
                <a:gd name="T40" fmla="*/ 125 w 608"/>
                <a:gd name="T41" fmla="*/ 403 h 1017"/>
                <a:gd name="T42" fmla="*/ 129 w 608"/>
                <a:gd name="T43" fmla="*/ 406 h 1017"/>
                <a:gd name="T44" fmla="*/ 106 w 608"/>
                <a:gd name="T45" fmla="*/ 401 h 1017"/>
                <a:gd name="T46" fmla="*/ 79 w 608"/>
                <a:gd name="T47" fmla="*/ 398 h 1017"/>
                <a:gd name="T48" fmla="*/ 81 w 608"/>
                <a:gd name="T49" fmla="*/ 423 h 1017"/>
                <a:gd name="T50" fmla="*/ 91 w 608"/>
                <a:gd name="T51" fmla="*/ 454 h 1017"/>
                <a:gd name="T52" fmla="*/ 70 w 608"/>
                <a:gd name="T53" fmla="*/ 436 h 1017"/>
                <a:gd name="T54" fmla="*/ 72 w 608"/>
                <a:gd name="T55" fmla="*/ 416 h 1017"/>
                <a:gd name="T56" fmla="*/ 57 w 608"/>
                <a:gd name="T57" fmla="*/ 439 h 1017"/>
                <a:gd name="T58" fmla="*/ 57 w 608"/>
                <a:gd name="T59" fmla="*/ 467 h 1017"/>
                <a:gd name="T60" fmla="*/ 77 w 608"/>
                <a:gd name="T61" fmla="*/ 501 h 1017"/>
                <a:gd name="T62" fmla="*/ 89 w 608"/>
                <a:gd name="T63" fmla="*/ 526 h 1017"/>
                <a:gd name="T64" fmla="*/ 72 w 608"/>
                <a:gd name="T65" fmla="*/ 563 h 1017"/>
                <a:gd name="T66" fmla="*/ 92 w 608"/>
                <a:gd name="T67" fmla="*/ 598 h 1017"/>
                <a:gd name="T68" fmla="*/ 103 w 608"/>
                <a:gd name="T69" fmla="*/ 635 h 1017"/>
                <a:gd name="T70" fmla="*/ 126 w 608"/>
                <a:gd name="T71" fmla="*/ 671 h 1017"/>
                <a:gd name="T72" fmla="*/ 132 w 608"/>
                <a:gd name="T73" fmla="*/ 691 h 1017"/>
                <a:gd name="T74" fmla="*/ 130 w 608"/>
                <a:gd name="T75" fmla="*/ 723 h 1017"/>
                <a:gd name="T76" fmla="*/ 124 w 608"/>
                <a:gd name="T77" fmla="*/ 748 h 1017"/>
                <a:gd name="T78" fmla="*/ 155 w 608"/>
                <a:gd name="T79" fmla="*/ 764 h 1017"/>
                <a:gd name="T80" fmla="*/ 185 w 608"/>
                <a:gd name="T81" fmla="*/ 778 h 1017"/>
                <a:gd name="T82" fmla="*/ 217 w 608"/>
                <a:gd name="T83" fmla="*/ 798 h 1017"/>
                <a:gd name="T84" fmla="*/ 269 w 608"/>
                <a:gd name="T85" fmla="*/ 833 h 1017"/>
                <a:gd name="T86" fmla="*/ 273 w 608"/>
                <a:gd name="T87" fmla="*/ 858 h 1017"/>
                <a:gd name="T88" fmla="*/ 289 w 608"/>
                <a:gd name="T89" fmla="*/ 864 h 1017"/>
                <a:gd name="T90" fmla="*/ 312 w 608"/>
                <a:gd name="T91" fmla="*/ 888 h 1017"/>
                <a:gd name="T92" fmla="*/ 342 w 608"/>
                <a:gd name="T93" fmla="*/ 952 h 1017"/>
                <a:gd name="T94" fmla="*/ 341 w 608"/>
                <a:gd name="T95" fmla="*/ 978 h 1017"/>
                <a:gd name="T96" fmla="*/ 344 w 608"/>
                <a:gd name="T97" fmla="*/ 987 h 1017"/>
                <a:gd name="T98" fmla="*/ 537 w 608"/>
                <a:gd name="T99" fmla="*/ 1016 h 1017"/>
                <a:gd name="T100" fmla="*/ 550 w 608"/>
                <a:gd name="T101" fmla="*/ 1012 h 1017"/>
                <a:gd name="T102" fmla="*/ 550 w 608"/>
                <a:gd name="T103" fmla="*/ 989 h 1017"/>
                <a:gd name="T104" fmla="*/ 546 w 608"/>
                <a:gd name="T105" fmla="*/ 969 h 1017"/>
                <a:gd name="T106" fmla="*/ 563 w 608"/>
                <a:gd name="T107" fmla="*/ 939 h 1017"/>
                <a:gd name="T108" fmla="*/ 574 w 608"/>
                <a:gd name="T109" fmla="*/ 902 h 1017"/>
                <a:gd name="T110" fmla="*/ 608 w 608"/>
                <a:gd name="T111" fmla="*/ 876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08" h="1017">
                  <a:moveTo>
                    <a:pt x="604" y="871"/>
                  </a:moveTo>
                  <a:lnTo>
                    <a:pt x="592" y="858"/>
                  </a:lnTo>
                  <a:lnTo>
                    <a:pt x="592" y="851"/>
                  </a:lnTo>
                  <a:lnTo>
                    <a:pt x="589" y="845"/>
                  </a:lnTo>
                  <a:lnTo>
                    <a:pt x="589" y="840"/>
                  </a:lnTo>
                  <a:lnTo>
                    <a:pt x="587" y="831"/>
                  </a:lnTo>
                  <a:lnTo>
                    <a:pt x="580" y="819"/>
                  </a:lnTo>
                  <a:lnTo>
                    <a:pt x="580" y="812"/>
                  </a:lnTo>
                  <a:lnTo>
                    <a:pt x="582" y="806"/>
                  </a:lnTo>
                  <a:lnTo>
                    <a:pt x="489" y="670"/>
                  </a:lnTo>
                  <a:lnTo>
                    <a:pt x="269" y="350"/>
                  </a:lnTo>
                  <a:lnTo>
                    <a:pt x="285" y="287"/>
                  </a:lnTo>
                  <a:lnTo>
                    <a:pt x="336" y="74"/>
                  </a:lnTo>
                  <a:lnTo>
                    <a:pt x="209" y="41"/>
                  </a:lnTo>
                  <a:lnTo>
                    <a:pt x="57" y="0"/>
                  </a:lnTo>
                  <a:lnTo>
                    <a:pt x="55" y="0"/>
                  </a:lnTo>
                  <a:lnTo>
                    <a:pt x="51" y="13"/>
                  </a:lnTo>
                  <a:lnTo>
                    <a:pt x="47" y="18"/>
                  </a:lnTo>
                  <a:lnTo>
                    <a:pt x="51" y="24"/>
                  </a:lnTo>
                  <a:lnTo>
                    <a:pt x="51" y="31"/>
                  </a:lnTo>
                  <a:lnTo>
                    <a:pt x="52" y="43"/>
                  </a:lnTo>
                  <a:lnTo>
                    <a:pt x="51" y="44"/>
                  </a:lnTo>
                  <a:lnTo>
                    <a:pt x="49" y="56"/>
                  </a:lnTo>
                  <a:lnTo>
                    <a:pt x="35" y="82"/>
                  </a:lnTo>
                  <a:lnTo>
                    <a:pt x="36" y="87"/>
                  </a:lnTo>
                  <a:lnTo>
                    <a:pt x="34" y="94"/>
                  </a:lnTo>
                  <a:lnTo>
                    <a:pt x="30" y="100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22" y="112"/>
                  </a:lnTo>
                  <a:lnTo>
                    <a:pt x="15" y="115"/>
                  </a:lnTo>
                  <a:lnTo>
                    <a:pt x="13" y="121"/>
                  </a:lnTo>
                  <a:lnTo>
                    <a:pt x="6" y="128"/>
                  </a:lnTo>
                  <a:lnTo>
                    <a:pt x="1" y="139"/>
                  </a:lnTo>
                  <a:lnTo>
                    <a:pt x="1" y="149"/>
                  </a:lnTo>
                  <a:lnTo>
                    <a:pt x="0" y="155"/>
                  </a:lnTo>
                  <a:lnTo>
                    <a:pt x="13" y="173"/>
                  </a:lnTo>
                  <a:lnTo>
                    <a:pt x="13" y="179"/>
                  </a:lnTo>
                  <a:lnTo>
                    <a:pt x="17" y="185"/>
                  </a:lnTo>
                  <a:lnTo>
                    <a:pt x="22" y="203"/>
                  </a:lnTo>
                  <a:lnTo>
                    <a:pt x="22" y="210"/>
                  </a:lnTo>
                  <a:lnTo>
                    <a:pt x="23" y="215"/>
                  </a:lnTo>
                  <a:lnTo>
                    <a:pt x="22" y="222"/>
                  </a:lnTo>
                  <a:lnTo>
                    <a:pt x="22" y="230"/>
                  </a:lnTo>
                  <a:lnTo>
                    <a:pt x="18" y="235"/>
                  </a:lnTo>
                  <a:lnTo>
                    <a:pt x="13" y="246"/>
                  </a:lnTo>
                  <a:lnTo>
                    <a:pt x="14" y="271"/>
                  </a:lnTo>
                  <a:lnTo>
                    <a:pt x="13" y="280"/>
                  </a:lnTo>
                  <a:lnTo>
                    <a:pt x="7" y="286"/>
                  </a:lnTo>
                  <a:lnTo>
                    <a:pt x="13" y="297"/>
                  </a:lnTo>
                  <a:lnTo>
                    <a:pt x="19" y="311"/>
                  </a:lnTo>
                  <a:lnTo>
                    <a:pt x="26" y="329"/>
                  </a:lnTo>
                  <a:lnTo>
                    <a:pt x="30" y="334"/>
                  </a:lnTo>
                  <a:lnTo>
                    <a:pt x="35" y="341"/>
                  </a:lnTo>
                  <a:lnTo>
                    <a:pt x="38" y="346"/>
                  </a:lnTo>
                  <a:lnTo>
                    <a:pt x="39" y="352"/>
                  </a:lnTo>
                  <a:lnTo>
                    <a:pt x="39" y="359"/>
                  </a:lnTo>
                  <a:lnTo>
                    <a:pt x="40" y="356"/>
                  </a:lnTo>
                  <a:lnTo>
                    <a:pt x="40" y="356"/>
                  </a:lnTo>
                  <a:lnTo>
                    <a:pt x="45" y="369"/>
                  </a:lnTo>
                  <a:lnTo>
                    <a:pt x="47" y="381"/>
                  </a:lnTo>
                  <a:lnTo>
                    <a:pt x="43" y="369"/>
                  </a:lnTo>
                  <a:lnTo>
                    <a:pt x="41" y="376"/>
                  </a:lnTo>
                  <a:lnTo>
                    <a:pt x="38" y="381"/>
                  </a:lnTo>
                  <a:lnTo>
                    <a:pt x="36" y="388"/>
                  </a:lnTo>
                  <a:lnTo>
                    <a:pt x="41" y="384"/>
                  </a:lnTo>
                  <a:lnTo>
                    <a:pt x="48" y="390"/>
                  </a:lnTo>
                  <a:lnTo>
                    <a:pt x="51" y="397"/>
                  </a:lnTo>
                  <a:lnTo>
                    <a:pt x="56" y="401"/>
                  </a:lnTo>
                  <a:lnTo>
                    <a:pt x="60" y="407"/>
                  </a:lnTo>
                  <a:lnTo>
                    <a:pt x="66" y="412"/>
                  </a:lnTo>
                  <a:lnTo>
                    <a:pt x="72" y="410"/>
                  </a:lnTo>
                  <a:lnTo>
                    <a:pt x="68" y="403"/>
                  </a:lnTo>
                  <a:lnTo>
                    <a:pt x="73" y="399"/>
                  </a:lnTo>
                  <a:lnTo>
                    <a:pt x="72" y="393"/>
                  </a:lnTo>
                  <a:lnTo>
                    <a:pt x="74" y="386"/>
                  </a:lnTo>
                  <a:lnTo>
                    <a:pt x="81" y="384"/>
                  </a:lnTo>
                  <a:lnTo>
                    <a:pt x="87" y="389"/>
                  </a:lnTo>
                  <a:lnTo>
                    <a:pt x="91" y="395"/>
                  </a:lnTo>
                  <a:lnTo>
                    <a:pt x="98" y="399"/>
                  </a:lnTo>
                  <a:lnTo>
                    <a:pt x="103" y="395"/>
                  </a:lnTo>
                  <a:lnTo>
                    <a:pt x="108" y="397"/>
                  </a:lnTo>
                  <a:lnTo>
                    <a:pt x="113" y="402"/>
                  </a:lnTo>
                  <a:lnTo>
                    <a:pt x="125" y="403"/>
                  </a:lnTo>
                  <a:lnTo>
                    <a:pt x="130" y="398"/>
                  </a:lnTo>
                  <a:lnTo>
                    <a:pt x="129" y="402"/>
                  </a:lnTo>
                  <a:lnTo>
                    <a:pt x="124" y="406"/>
                  </a:lnTo>
                  <a:lnTo>
                    <a:pt x="129" y="406"/>
                  </a:lnTo>
                  <a:lnTo>
                    <a:pt x="136" y="403"/>
                  </a:lnTo>
                  <a:lnTo>
                    <a:pt x="136" y="405"/>
                  </a:lnTo>
                  <a:lnTo>
                    <a:pt x="124" y="409"/>
                  </a:lnTo>
                  <a:lnTo>
                    <a:pt x="106" y="401"/>
                  </a:lnTo>
                  <a:lnTo>
                    <a:pt x="96" y="401"/>
                  </a:lnTo>
                  <a:lnTo>
                    <a:pt x="91" y="395"/>
                  </a:lnTo>
                  <a:lnTo>
                    <a:pt x="86" y="398"/>
                  </a:lnTo>
                  <a:lnTo>
                    <a:pt x="79" y="398"/>
                  </a:lnTo>
                  <a:lnTo>
                    <a:pt x="77" y="405"/>
                  </a:lnTo>
                  <a:lnTo>
                    <a:pt x="81" y="411"/>
                  </a:lnTo>
                  <a:lnTo>
                    <a:pt x="78" y="416"/>
                  </a:lnTo>
                  <a:lnTo>
                    <a:pt x="81" y="423"/>
                  </a:lnTo>
                  <a:lnTo>
                    <a:pt x="85" y="425"/>
                  </a:lnTo>
                  <a:lnTo>
                    <a:pt x="86" y="437"/>
                  </a:lnTo>
                  <a:lnTo>
                    <a:pt x="86" y="448"/>
                  </a:lnTo>
                  <a:lnTo>
                    <a:pt x="91" y="454"/>
                  </a:lnTo>
                  <a:lnTo>
                    <a:pt x="85" y="453"/>
                  </a:lnTo>
                  <a:lnTo>
                    <a:pt x="79" y="446"/>
                  </a:lnTo>
                  <a:lnTo>
                    <a:pt x="75" y="440"/>
                  </a:lnTo>
                  <a:lnTo>
                    <a:pt x="70" y="436"/>
                  </a:lnTo>
                  <a:lnTo>
                    <a:pt x="70" y="431"/>
                  </a:lnTo>
                  <a:lnTo>
                    <a:pt x="74" y="424"/>
                  </a:lnTo>
                  <a:lnTo>
                    <a:pt x="73" y="418"/>
                  </a:lnTo>
                  <a:lnTo>
                    <a:pt x="72" y="416"/>
                  </a:lnTo>
                  <a:lnTo>
                    <a:pt x="66" y="416"/>
                  </a:lnTo>
                  <a:lnTo>
                    <a:pt x="62" y="422"/>
                  </a:lnTo>
                  <a:lnTo>
                    <a:pt x="62" y="427"/>
                  </a:lnTo>
                  <a:lnTo>
                    <a:pt x="57" y="439"/>
                  </a:lnTo>
                  <a:lnTo>
                    <a:pt x="61" y="445"/>
                  </a:lnTo>
                  <a:lnTo>
                    <a:pt x="61" y="457"/>
                  </a:lnTo>
                  <a:lnTo>
                    <a:pt x="60" y="463"/>
                  </a:lnTo>
                  <a:lnTo>
                    <a:pt x="57" y="467"/>
                  </a:lnTo>
                  <a:lnTo>
                    <a:pt x="57" y="473"/>
                  </a:lnTo>
                  <a:lnTo>
                    <a:pt x="60" y="479"/>
                  </a:lnTo>
                  <a:lnTo>
                    <a:pt x="70" y="496"/>
                  </a:lnTo>
                  <a:lnTo>
                    <a:pt x="77" y="501"/>
                  </a:lnTo>
                  <a:lnTo>
                    <a:pt x="87" y="503"/>
                  </a:lnTo>
                  <a:lnTo>
                    <a:pt x="91" y="514"/>
                  </a:lnTo>
                  <a:lnTo>
                    <a:pt x="91" y="527"/>
                  </a:lnTo>
                  <a:lnTo>
                    <a:pt x="89" y="526"/>
                  </a:lnTo>
                  <a:lnTo>
                    <a:pt x="86" y="533"/>
                  </a:lnTo>
                  <a:lnTo>
                    <a:pt x="74" y="538"/>
                  </a:lnTo>
                  <a:lnTo>
                    <a:pt x="74" y="551"/>
                  </a:lnTo>
                  <a:lnTo>
                    <a:pt x="72" y="563"/>
                  </a:lnTo>
                  <a:lnTo>
                    <a:pt x="75" y="569"/>
                  </a:lnTo>
                  <a:lnTo>
                    <a:pt x="85" y="582"/>
                  </a:lnTo>
                  <a:lnTo>
                    <a:pt x="87" y="594"/>
                  </a:lnTo>
                  <a:lnTo>
                    <a:pt x="92" y="598"/>
                  </a:lnTo>
                  <a:lnTo>
                    <a:pt x="94" y="611"/>
                  </a:lnTo>
                  <a:lnTo>
                    <a:pt x="100" y="623"/>
                  </a:lnTo>
                  <a:lnTo>
                    <a:pt x="102" y="629"/>
                  </a:lnTo>
                  <a:lnTo>
                    <a:pt x="103" y="635"/>
                  </a:lnTo>
                  <a:lnTo>
                    <a:pt x="111" y="641"/>
                  </a:lnTo>
                  <a:lnTo>
                    <a:pt x="115" y="654"/>
                  </a:lnTo>
                  <a:lnTo>
                    <a:pt x="125" y="665"/>
                  </a:lnTo>
                  <a:lnTo>
                    <a:pt x="126" y="671"/>
                  </a:lnTo>
                  <a:lnTo>
                    <a:pt x="123" y="675"/>
                  </a:lnTo>
                  <a:lnTo>
                    <a:pt x="121" y="682"/>
                  </a:lnTo>
                  <a:lnTo>
                    <a:pt x="125" y="688"/>
                  </a:lnTo>
                  <a:lnTo>
                    <a:pt x="132" y="691"/>
                  </a:lnTo>
                  <a:lnTo>
                    <a:pt x="137" y="696"/>
                  </a:lnTo>
                  <a:lnTo>
                    <a:pt x="136" y="702"/>
                  </a:lnTo>
                  <a:lnTo>
                    <a:pt x="130" y="712"/>
                  </a:lnTo>
                  <a:lnTo>
                    <a:pt x="130" y="723"/>
                  </a:lnTo>
                  <a:lnTo>
                    <a:pt x="128" y="729"/>
                  </a:lnTo>
                  <a:lnTo>
                    <a:pt x="129" y="735"/>
                  </a:lnTo>
                  <a:lnTo>
                    <a:pt x="124" y="742"/>
                  </a:lnTo>
                  <a:lnTo>
                    <a:pt x="124" y="748"/>
                  </a:lnTo>
                  <a:lnTo>
                    <a:pt x="128" y="750"/>
                  </a:lnTo>
                  <a:lnTo>
                    <a:pt x="132" y="756"/>
                  </a:lnTo>
                  <a:lnTo>
                    <a:pt x="137" y="761"/>
                  </a:lnTo>
                  <a:lnTo>
                    <a:pt x="155" y="764"/>
                  </a:lnTo>
                  <a:lnTo>
                    <a:pt x="160" y="767"/>
                  </a:lnTo>
                  <a:lnTo>
                    <a:pt x="167" y="768"/>
                  </a:lnTo>
                  <a:lnTo>
                    <a:pt x="179" y="776"/>
                  </a:lnTo>
                  <a:lnTo>
                    <a:pt x="185" y="778"/>
                  </a:lnTo>
                  <a:lnTo>
                    <a:pt x="197" y="780"/>
                  </a:lnTo>
                  <a:lnTo>
                    <a:pt x="206" y="787"/>
                  </a:lnTo>
                  <a:lnTo>
                    <a:pt x="211" y="793"/>
                  </a:lnTo>
                  <a:lnTo>
                    <a:pt x="217" y="798"/>
                  </a:lnTo>
                  <a:lnTo>
                    <a:pt x="219" y="810"/>
                  </a:lnTo>
                  <a:lnTo>
                    <a:pt x="232" y="821"/>
                  </a:lnTo>
                  <a:lnTo>
                    <a:pt x="244" y="829"/>
                  </a:lnTo>
                  <a:lnTo>
                    <a:pt x="269" y="833"/>
                  </a:lnTo>
                  <a:lnTo>
                    <a:pt x="269" y="834"/>
                  </a:lnTo>
                  <a:lnTo>
                    <a:pt x="274" y="846"/>
                  </a:lnTo>
                  <a:lnTo>
                    <a:pt x="274" y="851"/>
                  </a:lnTo>
                  <a:lnTo>
                    <a:pt x="273" y="858"/>
                  </a:lnTo>
                  <a:lnTo>
                    <a:pt x="274" y="863"/>
                  </a:lnTo>
                  <a:lnTo>
                    <a:pt x="279" y="867"/>
                  </a:lnTo>
                  <a:lnTo>
                    <a:pt x="283" y="863"/>
                  </a:lnTo>
                  <a:lnTo>
                    <a:pt x="289" y="864"/>
                  </a:lnTo>
                  <a:lnTo>
                    <a:pt x="295" y="867"/>
                  </a:lnTo>
                  <a:lnTo>
                    <a:pt x="300" y="878"/>
                  </a:lnTo>
                  <a:lnTo>
                    <a:pt x="306" y="883"/>
                  </a:lnTo>
                  <a:lnTo>
                    <a:pt x="312" y="888"/>
                  </a:lnTo>
                  <a:lnTo>
                    <a:pt x="332" y="914"/>
                  </a:lnTo>
                  <a:lnTo>
                    <a:pt x="337" y="926"/>
                  </a:lnTo>
                  <a:lnTo>
                    <a:pt x="341" y="940"/>
                  </a:lnTo>
                  <a:lnTo>
                    <a:pt x="342" y="952"/>
                  </a:lnTo>
                  <a:lnTo>
                    <a:pt x="341" y="964"/>
                  </a:lnTo>
                  <a:lnTo>
                    <a:pt x="338" y="976"/>
                  </a:lnTo>
                  <a:lnTo>
                    <a:pt x="338" y="982"/>
                  </a:lnTo>
                  <a:lnTo>
                    <a:pt x="341" y="978"/>
                  </a:lnTo>
                  <a:lnTo>
                    <a:pt x="346" y="982"/>
                  </a:lnTo>
                  <a:lnTo>
                    <a:pt x="345" y="987"/>
                  </a:lnTo>
                  <a:lnTo>
                    <a:pt x="341" y="981"/>
                  </a:lnTo>
                  <a:lnTo>
                    <a:pt x="344" y="987"/>
                  </a:lnTo>
                  <a:lnTo>
                    <a:pt x="346" y="996"/>
                  </a:lnTo>
                  <a:lnTo>
                    <a:pt x="349" y="996"/>
                  </a:lnTo>
                  <a:lnTo>
                    <a:pt x="534" y="1016"/>
                  </a:lnTo>
                  <a:lnTo>
                    <a:pt x="537" y="1016"/>
                  </a:lnTo>
                  <a:lnTo>
                    <a:pt x="541" y="1015"/>
                  </a:lnTo>
                  <a:lnTo>
                    <a:pt x="542" y="1016"/>
                  </a:lnTo>
                  <a:lnTo>
                    <a:pt x="549" y="1017"/>
                  </a:lnTo>
                  <a:lnTo>
                    <a:pt x="550" y="1012"/>
                  </a:lnTo>
                  <a:lnTo>
                    <a:pt x="557" y="1008"/>
                  </a:lnTo>
                  <a:lnTo>
                    <a:pt x="558" y="998"/>
                  </a:lnTo>
                  <a:lnTo>
                    <a:pt x="557" y="993"/>
                  </a:lnTo>
                  <a:lnTo>
                    <a:pt x="550" y="989"/>
                  </a:lnTo>
                  <a:lnTo>
                    <a:pt x="544" y="986"/>
                  </a:lnTo>
                  <a:lnTo>
                    <a:pt x="542" y="981"/>
                  </a:lnTo>
                  <a:lnTo>
                    <a:pt x="546" y="974"/>
                  </a:lnTo>
                  <a:lnTo>
                    <a:pt x="546" y="969"/>
                  </a:lnTo>
                  <a:lnTo>
                    <a:pt x="544" y="961"/>
                  </a:lnTo>
                  <a:lnTo>
                    <a:pt x="548" y="956"/>
                  </a:lnTo>
                  <a:lnTo>
                    <a:pt x="553" y="952"/>
                  </a:lnTo>
                  <a:lnTo>
                    <a:pt x="563" y="939"/>
                  </a:lnTo>
                  <a:lnTo>
                    <a:pt x="566" y="931"/>
                  </a:lnTo>
                  <a:lnTo>
                    <a:pt x="570" y="925"/>
                  </a:lnTo>
                  <a:lnTo>
                    <a:pt x="570" y="913"/>
                  </a:lnTo>
                  <a:lnTo>
                    <a:pt x="574" y="902"/>
                  </a:lnTo>
                  <a:lnTo>
                    <a:pt x="579" y="898"/>
                  </a:lnTo>
                  <a:lnTo>
                    <a:pt x="582" y="893"/>
                  </a:lnTo>
                  <a:lnTo>
                    <a:pt x="602" y="881"/>
                  </a:lnTo>
                  <a:lnTo>
                    <a:pt x="608" y="876"/>
                  </a:lnTo>
                  <a:lnTo>
                    <a:pt x="604" y="87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0" name="Freeform 219"/>
            <p:cNvSpPr>
              <a:spLocks/>
            </p:cNvSpPr>
            <p:nvPr/>
          </p:nvSpPr>
          <p:spPr bwMode="auto">
            <a:xfrm>
              <a:off x="1230938" y="686205"/>
              <a:ext cx="683561" cy="561921"/>
            </a:xfrm>
            <a:custGeom>
              <a:avLst/>
              <a:gdLst>
                <a:gd name="T0" fmla="*/ 310 w 538"/>
                <a:gd name="T1" fmla="*/ 32 h 442"/>
                <a:gd name="T2" fmla="*/ 189 w 538"/>
                <a:gd name="T3" fmla="*/ 17 h 442"/>
                <a:gd name="T4" fmla="*/ 63 w 538"/>
                <a:gd name="T5" fmla="*/ 0 h 442"/>
                <a:gd name="T6" fmla="*/ 57 w 538"/>
                <a:gd name="T7" fmla="*/ 4 h 442"/>
                <a:gd name="T8" fmla="*/ 51 w 538"/>
                <a:gd name="T9" fmla="*/ 47 h 442"/>
                <a:gd name="T10" fmla="*/ 15 w 538"/>
                <a:gd name="T11" fmla="*/ 289 h 442"/>
                <a:gd name="T12" fmla="*/ 0 w 538"/>
                <a:gd name="T13" fmla="*/ 387 h 442"/>
                <a:gd name="T14" fmla="*/ 147 w 538"/>
                <a:gd name="T15" fmla="*/ 407 h 442"/>
                <a:gd name="T16" fmla="*/ 216 w 538"/>
                <a:gd name="T17" fmla="*/ 415 h 442"/>
                <a:gd name="T18" fmla="*/ 335 w 538"/>
                <a:gd name="T19" fmla="*/ 427 h 442"/>
                <a:gd name="T20" fmla="*/ 397 w 538"/>
                <a:gd name="T21" fmla="*/ 434 h 442"/>
                <a:gd name="T22" fmla="*/ 512 w 538"/>
                <a:gd name="T23" fmla="*/ 442 h 442"/>
                <a:gd name="T24" fmla="*/ 524 w 538"/>
                <a:gd name="T25" fmla="*/ 247 h 442"/>
                <a:gd name="T26" fmla="*/ 538 w 538"/>
                <a:gd name="T27" fmla="*/ 52 h 442"/>
                <a:gd name="T28" fmla="*/ 446 w 538"/>
                <a:gd name="T29" fmla="*/ 44 h 442"/>
                <a:gd name="T30" fmla="*/ 310 w 538"/>
                <a:gd name="T31" fmla="*/ 32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38" h="442">
                  <a:moveTo>
                    <a:pt x="310" y="32"/>
                  </a:moveTo>
                  <a:lnTo>
                    <a:pt x="189" y="17"/>
                  </a:lnTo>
                  <a:lnTo>
                    <a:pt x="63" y="0"/>
                  </a:lnTo>
                  <a:lnTo>
                    <a:pt x="57" y="4"/>
                  </a:lnTo>
                  <a:lnTo>
                    <a:pt x="51" y="47"/>
                  </a:lnTo>
                  <a:lnTo>
                    <a:pt x="15" y="289"/>
                  </a:lnTo>
                  <a:lnTo>
                    <a:pt x="0" y="387"/>
                  </a:lnTo>
                  <a:lnTo>
                    <a:pt x="147" y="407"/>
                  </a:lnTo>
                  <a:lnTo>
                    <a:pt x="216" y="415"/>
                  </a:lnTo>
                  <a:lnTo>
                    <a:pt x="335" y="427"/>
                  </a:lnTo>
                  <a:lnTo>
                    <a:pt x="397" y="434"/>
                  </a:lnTo>
                  <a:lnTo>
                    <a:pt x="512" y="442"/>
                  </a:lnTo>
                  <a:lnTo>
                    <a:pt x="524" y="247"/>
                  </a:lnTo>
                  <a:lnTo>
                    <a:pt x="538" y="52"/>
                  </a:lnTo>
                  <a:lnTo>
                    <a:pt x="446" y="44"/>
                  </a:lnTo>
                  <a:lnTo>
                    <a:pt x="310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1" name="Freeform 220"/>
            <p:cNvSpPr>
              <a:spLocks noEditPoints="1"/>
            </p:cNvSpPr>
            <p:nvPr/>
          </p:nvSpPr>
          <p:spPr bwMode="auto">
            <a:xfrm>
              <a:off x="2887615" y="501102"/>
              <a:ext cx="515646" cy="563243"/>
            </a:xfrm>
            <a:custGeom>
              <a:avLst/>
              <a:gdLst>
                <a:gd name="T0" fmla="*/ 153 w 406"/>
                <a:gd name="T1" fmla="*/ 12 h 443"/>
                <a:gd name="T2" fmla="*/ 157 w 406"/>
                <a:gd name="T3" fmla="*/ 0 h 443"/>
                <a:gd name="T4" fmla="*/ 379 w 406"/>
                <a:gd name="T5" fmla="*/ 194 h 443"/>
                <a:gd name="T6" fmla="*/ 363 w 406"/>
                <a:gd name="T7" fmla="*/ 207 h 443"/>
                <a:gd name="T8" fmla="*/ 352 w 406"/>
                <a:gd name="T9" fmla="*/ 224 h 443"/>
                <a:gd name="T10" fmla="*/ 341 w 406"/>
                <a:gd name="T11" fmla="*/ 224 h 443"/>
                <a:gd name="T12" fmla="*/ 352 w 406"/>
                <a:gd name="T13" fmla="*/ 197 h 443"/>
                <a:gd name="T14" fmla="*/ 364 w 406"/>
                <a:gd name="T15" fmla="*/ 185 h 443"/>
                <a:gd name="T16" fmla="*/ 364 w 406"/>
                <a:gd name="T17" fmla="*/ 173 h 443"/>
                <a:gd name="T18" fmla="*/ 356 w 406"/>
                <a:gd name="T19" fmla="*/ 162 h 443"/>
                <a:gd name="T20" fmla="*/ 348 w 406"/>
                <a:gd name="T21" fmla="*/ 151 h 443"/>
                <a:gd name="T22" fmla="*/ 348 w 406"/>
                <a:gd name="T23" fmla="*/ 127 h 443"/>
                <a:gd name="T24" fmla="*/ 341 w 406"/>
                <a:gd name="T25" fmla="*/ 113 h 443"/>
                <a:gd name="T26" fmla="*/ 323 w 406"/>
                <a:gd name="T27" fmla="*/ 98 h 443"/>
                <a:gd name="T28" fmla="*/ 295 w 406"/>
                <a:gd name="T29" fmla="*/ 90 h 443"/>
                <a:gd name="T30" fmla="*/ 273 w 406"/>
                <a:gd name="T31" fmla="*/ 92 h 443"/>
                <a:gd name="T32" fmla="*/ 179 w 406"/>
                <a:gd name="T33" fmla="*/ 56 h 443"/>
                <a:gd name="T34" fmla="*/ 164 w 406"/>
                <a:gd name="T35" fmla="*/ 47 h 443"/>
                <a:gd name="T36" fmla="*/ 139 w 406"/>
                <a:gd name="T37" fmla="*/ 41 h 443"/>
                <a:gd name="T38" fmla="*/ 130 w 406"/>
                <a:gd name="T39" fmla="*/ 40 h 443"/>
                <a:gd name="T40" fmla="*/ 135 w 406"/>
                <a:gd name="T41" fmla="*/ 23 h 443"/>
                <a:gd name="T42" fmla="*/ 123 w 406"/>
                <a:gd name="T43" fmla="*/ 14 h 443"/>
                <a:gd name="T44" fmla="*/ 103 w 406"/>
                <a:gd name="T45" fmla="*/ 25 h 443"/>
                <a:gd name="T46" fmla="*/ 61 w 406"/>
                <a:gd name="T47" fmla="*/ 43 h 443"/>
                <a:gd name="T48" fmla="*/ 46 w 406"/>
                <a:gd name="T49" fmla="*/ 39 h 443"/>
                <a:gd name="T50" fmla="*/ 36 w 406"/>
                <a:gd name="T51" fmla="*/ 46 h 443"/>
                <a:gd name="T52" fmla="*/ 34 w 406"/>
                <a:gd name="T53" fmla="*/ 109 h 443"/>
                <a:gd name="T54" fmla="*/ 8 w 406"/>
                <a:gd name="T55" fmla="*/ 129 h 443"/>
                <a:gd name="T56" fmla="*/ 0 w 406"/>
                <a:gd name="T57" fmla="*/ 148 h 443"/>
                <a:gd name="T58" fmla="*/ 18 w 406"/>
                <a:gd name="T59" fmla="*/ 169 h 443"/>
                <a:gd name="T60" fmla="*/ 9 w 406"/>
                <a:gd name="T61" fmla="*/ 202 h 443"/>
                <a:gd name="T62" fmla="*/ 9 w 406"/>
                <a:gd name="T63" fmla="*/ 234 h 443"/>
                <a:gd name="T64" fmla="*/ 32 w 406"/>
                <a:gd name="T65" fmla="*/ 250 h 443"/>
                <a:gd name="T66" fmla="*/ 53 w 406"/>
                <a:gd name="T67" fmla="*/ 262 h 443"/>
                <a:gd name="T68" fmla="*/ 78 w 406"/>
                <a:gd name="T69" fmla="*/ 284 h 443"/>
                <a:gd name="T70" fmla="*/ 103 w 406"/>
                <a:gd name="T71" fmla="*/ 300 h 443"/>
                <a:gd name="T72" fmla="*/ 120 w 406"/>
                <a:gd name="T73" fmla="*/ 318 h 443"/>
                <a:gd name="T74" fmla="*/ 124 w 406"/>
                <a:gd name="T75" fmla="*/ 343 h 443"/>
                <a:gd name="T76" fmla="*/ 129 w 406"/>
                <a:gd name="T77" fmla="*/ 357 h 443"/>
                <a:gd name="T78" fmla="*/ 138 w 406"/>
                <a:gd name="T79" fmla="*/ 372 h 443"/>
                <a:gd name="T80" fmla="*/ 135 w 406"/>
                <a:gd name="T81" fmla="*/ 404 h 443"/>
                <a:gd name="T82" fmla="*/ 145 w 406"/>
                <a:gd name="T83" fmla="*/ 424 h 443"/>
                <a:gd name="T84" fmla="*/ 175 w 406"/>
                <a:gd name="T85" fmla="*/ 443 h 443"/>
                <a:gd name="T86" fmla="*/ 376 w 406"/>
                <a:gd name="T87" fmla="*/ 430 h 443"/>
                <a:gd name="T88" fmla="*/ 376 w 406"/>
                <a:gd name="T89" fmla="*/ 404 h 443"/>
                <a:gd name="T90" fmla="*/ 369 w 406"/>
                <a:gd name="T91" fmla="*/ 385 h 443"/>
                <a:gd name="T92" fmla="*/ 363 w 406"/>
                <a:gd name="T93" fmla="*/ 359 h 443"/>
                <a:gd name="T94" fmla="*/ 367 w 406"/>
                <a:gd name="T95" fmla="*/ 328 h 443"/>
                <a:gd name="T96" fmla="*/ 372 w 406"/>
                <a:gd name="T97" fmla="*/ 308 h 443"/>
                <a:gd name="T98" fmla="*/ 372 w 406"/>
                <a:gd name="T99" fmla="*/ 276 h 443"/>
                <a:gd name="T100" fmla="*/ 382 w 406"/>
                <a:gd name="T101" fmla="*/ 262 h 443"/>
                <a:gd name="T102" fmla="*/ 380 w 406"/>
                <a:gd name="T103" fmla="*/ 231 h 443"/>
                <a:gd name="T104" fmla="*/ 384 w 406"/>
                <a:gd name="T105" fmla="*/ 200 h 443"/>
                <a:gd name="T106" fmla="*/ 405 w 406"/>
                <a:gd name="T107" fmla="*/ 152 h 443"/>
                <a:gd name="T108" fmla="*/ 388 w 406"/>
                <a:gd name="T109" fmla="*/ 170 h 443"/>
                <a:gd name="T110" fmla="*/ 380 w 406"/>
                <a:gd name="T111" fmla="*/ 192 h 443"/>
                <a:gd name="T112" fmla="*/ 394 w 406"/>
                <a:gd name="T113" fmla="*/ 193 h 443"/>
                <a:gd name="T114" fmla="*/ 402 w 406"/>
                <a:gd name="T115" fmla="*/ 173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06" h="443">
                  <a:moveTo>
                    <a:pt x="153" y="10"/>
                  </a:moveTo>
                  <a:lnTo>
                    <a:pt x="146" y="16"/>
                  </a:lnTo>
                  <a:lnTo>
                    <a:pt x="153" y="12"/>
                  </a:lnTo>
                  <a:lnTo>
                    <a:pt x="153" y="10"/>
                  </a:lnTo>
                  <a:close/>
                  <a:moveTo>
                    <a:pt x="160" y="1"/>
                  </a:moveTo>
                  <a:lnTo>
                    <a:pt x="157" y="0"/>
                  </a:lnTo>
                  <a:lnTo>
                    <a:pt x="158" y="6"/>
                  </a:lnTo>
                  <a:lnTo>
                    <a:pt x="160" y="1"/>
                  </a:lnTo>
                  <a:close/>
                  <a:moveTo>
                    <a:pt x="379" y="194"/>
                  </a:moveTo>
                  <a:lnTo>
                    <a:pt x="372" y="198"/>
                  </a:lnTo>
                  <a:lnTo>
                    <a:pt x="367" y="201"/>
                  </a:lnTo>
                  <a:lnTo>
                    <a:pt x="363" y="207"/>
                  </a:lnTo>
                  <a:lnTo>
                    <a:pt x="361" y="213"/>
                  </a:lnTo>
                  <a:lnTo>
                    <a:pt x="357" y="220"/>
                  </a:lnTo>
                  <a:lnTo>
                    <a:pt x="352" y="224"/>
                  </a:lnTo>
                  <a:lnTo>
                    <a:pt x="348" y="231"/>
                  </a:lnTo>
                  <a:lnTo>
                    <a:pt x="342" y="230"/>
                  </a:lnTo>
                  <a:lnTo>
                    <a:pt x="341" y="224"/>
                  </a:lnTo>
                  <a:lnTo>
                    <a:pt x="342" y="216"/>
                  </a:lnTo>
                  <a:lnTo>
                    <a:pt x="348" y="204"/>
                  </a:lnTo>
                  <a:lnTo>
                    <a:pt x="352" y="197"/>
                  </a:lnTo>
                  <a:lnTo>
                    <a:pt x="352" y="190"/>
                  </a:lnTo>
                  <a:lnTo>
                    <a:pt x="359" y="189"/>
                  </a:lnTo>
                  <a:lnTo>
                    <a:pt x="364" y="185"/>
                  </a:lnTo>
                  <a:lnTo>
                    <a:pt x="364" y="179"/>
                  </a:lnTo>
                  <a:lnTo>
                    <a:pt x="367" y="174"/>
                  </a:lnTo>
                  <a:lnTo>
                    <a:pt x="364" y="173"/>
                  </a:lnTo>
                  <a:lnTo>
                    <a:pt x="363" y="173"/>
                  </a:lnTo>
                  <a:lnTo>
                    <a:pt x="357" y="167"/>
                  </a:lnTo>
                  <a:lnTo>
                    <a:pt x="356" y="162"/>
                  </a:lnTo>
                  <a:lnTo>
                    <a:pt x="360" y="148"/>
                  </a:lnTo>
                  <a:lnTo>
                    <a:pt x="353" y="150"/>
                  </a:lnTo>
                  <a:lnTo>
                    <a:pt x="348" y="151"/>
                  </a:lnTo>
                  <a:lnTo>
                    <a:pt x="345" y="146"/>
                  </a:lnTo>
                  <a:lnTo>
                    <a:pt x="348" y="140"/>
                  </a:lnTo>
                  <a:lnTo>
                    <a:pt x="348" y="127"/>
                  </a:lnTo>
                  <a:lnTo>
                    <a:pt x="345" y="121"/>
                  </a:lnTo>
                  <a:lnTo>
                    <a:pt x="348" y="120"/>
                  </a:lnTo>
                  <a:lnTo>
                    <a:pt x="341" y="113"/>
                  </a:lnTo>
                  <a:lnTo>
                    <a:pt x="332" y="110"/>
                  </a:lnTo>
                  <a:lnTo>
                    <a:pt x="325" y="110"/>
                  </a:lnTo>
                  <a:lnTo>
                    <a:pt x="323" y="98"/>
                  </a:lnTo>
                  <a:lnTo>
                    <a:pt x="318" y="94"/>
                  </a:lnTo>
                  <a:lnTo>
                    <a:pt x="302" y="93"/>
                  </a:lnTo>
                  <a:lnTo>
                    <a:pt x="295" y="90"/>
                  </a:lnTo>
                  <a:lnTo>
                    <a:pt x="290" y="93"/>
                  </a:lnTo>
                  <a:lnTo>
                    <a:pt x="276" y="90"/>
                  </a:lnTo>
                  <a:lnTo>
                    <a:pt x="273" y="92"/>
                  </a:lnTo>
                  <a:lnTo>
                    <a:pt x="252" y="82"/>
                  </a:lnTo>
                  <a:lnTo>
                    <a:pt x="187" y="69"/>
                  </a:lnTo>
                  <a:lnTo>
                    <a:pt x="179" y="56"/>
                  </a:lnTo>
                  <a:lnTo>
                    <a:pt x="173" y="52"/>
                  </a:lnTo>
                  <a:lnTo>
                    <a:pt x="166" y="50"/>
                  </a:lnTo>
                  <a:lnTo>
                    <a:pt x="164" y="47"/>
                  </a:lnTo>
                  <a:lnTo>
                    <a:pt x="153" y="46"/>
                  </a:lnTo>
                  <a:lnTo>
                    <a:pt x="146" y="43"/>
                  </a:lnTo>
                  <a:lnTo>
                    <a:pt x="139" y="41"/>
                  </a:lnTo>
                  <a:lnTo>
                    <a:pt x="134" y="46"/>
                  </a:lnTo>
                  <a:lnTo>
                    <a:pt x="127" y="46"/>
                  </a:lnTo>
                  <a:lnTo>
                    <a:pt x="130" y="40"/>
                  </a:lnTo>
                  <a:lnTo>
                    <a:pt x="131" y="35"/>
                  </a:lnTo>
                  <a:lnTo>
                    <a:pt x="131" y="29"/>
                  </a:lnTo>
                  <a:lnTo>
                    <a:pt x="135" y="23"/>
                  </a:lnTo>
                  <a:lnTo>
                    <a:pt x="137" y="16"/>
                  </a:lnTo>
                  <a:lnTo>
                    <a:pt x="130" y="12"/>
                  </a:lnTo>
                  <a:lnTo>
                    <a:pt x="123" y="14"/>
                  </a:lnTo>
                  <a:lnTo>
                    <a:pt x="116" y="20"/>
                  </a:lnTo>
                  <a:lnTo>
                    <a:pt x="110" y="24"/>
                  </a:lnTo>
                  <a:lnTo>
                    <a:pt x="103" y="25"/>
                  </a:lnTo>
                  <a:lnTo>
                    <a:pt x="92" y="32"/>
                  </a:lnTo>
                  <a:lnTo>
                    <a:pt x="66" y="41"/>
                  </a:lnTo>
                  <a:lnTo>
                    <a:pt x="61" y="43"/>
                  </a:lnTo>
                  <a:lnTo>
                    <a:pt x="54" y="41"/>
                  </a:lnTo>
                  <a:lnTo>
                    <a:pt x="49" y="35"/>
                  </a:lnTo>
                  <a:lnTo>
                    <a:pt x="46" y="39"/>
                  </a:lnTo>
                  <a:lnTo>
                    <a:pt x="45" y="39"/>
                  </a:lnTo>
                  <a:lnTo>
                    <a:pt x="42" y="46"/>
                  </a:lnTo>
                  <a:lnTo>
                    <a:pt x="36" y="46"/>
                  </a:lnTo>
                  <a:lnTo>
                    <a:pt x="39" y="96"/>
                  </a:lnTo>
                  <a:lnTo>
                    <a:pt x="38" y="104"/>
                  </a:lnTo>
                  <a:lnTo>
                    <a:pt x="34" y="109"/>
                  </a:lnTo>
                  <a:lnTo>
                    <a:pt x="22" y="115"/>
                  </a:lnTo>
                  <a:lnTo>
                    <a:pt x="9" y="124"/>
                  </a:lnTo>
                  <a:lnTo>
                    <a:pt x="8" y="129"/>
                  </a:lnTo>
                  <a:lnTo>
                    <a:pt x="5" y="136"/>
                  </a:lnTo>
                  <a:lnTo>
                    <a:pt x="0" y="142"/>
                  </a:lnTo>
                  <a:lnTo>
                    <a:pt x="0" y="148"/>
                  </a:lnTo>
                  <a:lnTo>
                    <a:pt x="4" y="155"/>
                  </a:lnTo>
                  <a:lnTo>
                    <a:pt x="11" y="155"/>
                  </a:lnTo>
                  <a:lnTo>
                    <a:pt x="18" y="169"/>
                  </a:lnTo>
                  <a:lnTo>
                    <a:pt x="11" y="185"/>
                  </a:lnTo>
                  <a:lnTo>
                    <a:pt x="12" y="196"/>
                  </a:lnTo>
                  <a:lnTo>
                    <a:pt x="9" y="202"/>
                  </a:lnTo>
                  <a:lnTo>
                    <a:pt x="12" y="216"/>
                  </a:lnTo>
                  <a:lnTo>
                    <a:pt x="12" y="227"/>
                  </a:lnTo>
                  <a:lnTo>
                    <a:pt x="9" y="234"/>
                  </a:lnTo>
                  <a:lnTo>
                    <a:pt x="19" y="240"/>
                  </a:lnTo>
                  <a:lnTo>
                    <a:pt x="26" y="247"/>
                  </a:lnTo>
                  <a:lnTo>
                    <a:pt x="32" y="250"/>
                  </a:lnTo>
                  <a:lnTo>
                    <a:pt x="43" y="251"/>
                  </a:lnTo>
                  <a:lnTo>
                    <a:pt x="47" y="258"/>
                  </a:lnTo>
                  <a:lnTo>
                    <a:pt x="53" y="262"/>
                  </a:lnTo>
                  <a:lnTo>
                    <a:pt x="61" y="265"/>
                  </a:lnTo>
                  <a:lnTo>
                    <a:pt x="70" y="270"/>
                  </a:lnTo>
                  <a:lnTo>
                    <a:pt x="78" y="284"/>
                  </a:lnTo>
                  <a:lnTo>
                    <a:pt x="91" y="295"/>
                  </a:lnTo>
                  <a:lnTo>
                    <a:pt x="97" y="299"/>
                  </a:lnTo>
                  <a:lnTo>
                    <a:pt x="103" y="300"/>
                  </a:lnTo>
                  <a:lnTo>
                    <a:pt x="110" y="304"/>
                  </a:lnTo>
                  <a:lnTo>
                    <a:pt x="115" y="309"/>
                  </a:lnTo>
                  <a:lnTo>
                    <a:pt x="120" y="318"/>
                  </a:lnTo>
                  <a:lnTo>
                    <a:pt x="123" y="335"/>
                  </a:lnTo>
                  <a:lnTo>
                    <a:pt x="124" y="341"/>
                  </a:lnTo>
                  <a:lnTo>
                    <a:pt x="124" y="343"/>
                  </a:lnTo>
                  <a:lnTo>
                    <a:pt x="127" y="350"/>
                  </a:lnTo>
                  <a:lnTo>
                    <a:pt x="126" y="355"/>
                  </a:lnTo>
                  <a:lnTo>
                    <a:pt x="129" y="357"/>
                  </a:lnTo>
                  <a:lnTo>
                    <a:pt x="130" y="364"/>
                  </a:lnTo>
                  <a:lnTo>
                    <a:pt x="135" y="366"/>
                  </a:lnTo>
                  <a:lnTo>
                    <a:pt x="138" y="372"/>
                  </a:lnTo>
                  <a:lnTo>
                    <a:pt x="133" y="384"/>
                  </a:lnTo>
                  <a:lnTo>
                    <a:pt x="134" y="395"/>
                  </a:lnTo>
                  <a:lnTo>
                    <a:pt x="135" y="404"/>
                  </a:lnTo>
                  <a:lnTo>
                    <a:pt x="139" y="411"/>
                  </a:lnTo>
                  <a:lnTo>
                    <a:pt x="141" y="419"/>
                  </a:lnTo>
                  <a:lnTo>
                    <a:pt x="145" y="424"/>
                  </a:lnTo>
                  <a:lnTo>
                    <a:pt x="150" y="427"/>
                  </a:lnTo>
                  <a:lnTo>
                    <a:pt x="169" y="431"/>
                  </a:lnTo>
                  <a:lnTo>
                    <a:pt x="175" y="443"/>
                  </a:lnTo>
                  <a:lnTo>
                    <a:pt x="288" y="437"/>
                  </a:lnTo>
                  <a:lnTo>
                    <a:pt x="374" y="430"/>
                  </a:lnTo>
                  <a:lnTo>
                    <a:pt x="376" y="430"/>
                  </a:lnTo>
                  <a:lnTo>
                    <a:pt x="375" y="416"/>
                  </a:lnTo>
                  <a:lnTo>
                    <a:pt x="376" y="410"/>
                  </a:lnTo>
                  <a:lnTo>
                    <a:pt x="376" y="404"/>
                  </a:lnTo>
                  <a:lnTo>
                    <a:pt x="375" y="397"/>
                  </a:lnTo>
                  <a:lnTo>
                    <a:pt x="369" y="392"/>
                  </a:lnTo>
                  <a:lnTo>
                    <a:pt x="369" y="385"/>
                  </a:lnTo>
                  <a:lnTo>
                    <a:pt x="364" y="378"/>
                  </a:lnTo>
                  <a:lnTo>
                    <a:pt x="367" y="373"/>
                  </a:lnTo>
                  <a:lnTo>
                    <a:pt x="363" y="359"/>
                  </a:lnTo>
                  <a:lnTo>
                    <a:pt x="364" y="347"/>
                  </a:lnTo>
                  <a:lnTo>
                    <a:pt x="368" y="334"/>
                  </a:lnTo>
                  <a:lnTo>
                    <a:pt x="367" y="328"/>
                  </a:lnTo>
                  <a:lnTo>
                    <a:pt x="368" y="322"/>
                  </a:lnTo>
                  <a:lnTo>
                    <a:pt x="372" y="315"/>
                  </a:lnTo>
                  <a:lnTo>
                    <a:pt x="372" y="308"/>
                  </a:lnTo>
                  <a:lnTo>
                    <a:pt x="369" y="295"/>
                  </a:lnTo>
                  <a:lnTo>
                    <a:pt x="369" y="289"/>
                  </a:lnTo>
                  <a:lnTo>
                    <a:pt x="372" y="276"/>
                  </a:lnTo>
                  <a:lnTo>
                    <a:pt x="375" y="270"/>
                  </a:lnTo>
                  <a:lnTo>
                    <a:pt x="380" y="265"/>
                  </a:lnTo>
                  <a:lnTo>
                    <a:pt x="382" y="262"/>
                  </a:lnTo>
                  <a:lnTo>
                    <a:pt x="376" y="250"/>
                  </a:lnTo>
                  <a:lnTo>
                    <a:pt x="379" y="243"/>
                  </a:lnTo>
                  <a:lnTo>
                    <a:pt x="380" y="231"/>
                  </a:lnTo>
                  <a:lnTo>
                    <a:pt x="386" y="212"/>
                  </a:lnTo>
                  <a:lnTo>
                    <a:pt x="387" y="207"/>
                  </a:lnTo>
                  <a:lnTo>
                    <a:pt x="384" y="200"/>
                  </a:lnTo>
                  <a:lnTo>
                    <a:pt x="379" y="194"/>
                  </a:lnTo>
                  <a:close/>
                  <a:moveTo>
                    <a:pt x="406" y="154"/>
                  </a:moveTo>
                  <a:lnTo>
                    <a:pt x="405" y="152"/>
                  </a:lnTo>
                  <a:lnTo>
                    <a:pt x="398" y="158"/>
                  </a:lnTo>
                  <a:lnTo>
                    <a:pt x="395" y="163"/>
                  </a:lnTo>
                  <a:lnTo>
                    <a:pt x="388" y="170"/>
                  </a:lnTo>
                  <a:lnTo>
                    <a:pt x="388" y="177"/>
                  </a:lnTo>
                  <a:lnTo>
                    <a:pt x="383" y="182"/>
                  </a:lnTo>
                  <a:lnTo>
                    <a:pt x="380" y="192"/>
                  </a:lnTo>
                  <a:lnTo>
                    <a:pt x="384" y="198"/>
                  </a:lnTo>
                  <a:lnTo>
                    <a:pt x="390" y="200"/>
                  </a:lnTo>
                  <a:lnTo>
                    <a:pt x="394" y="193"/>
                  </a:lnTo>
                  <a:lnTo>
                    <a:pt x="397" y="188"/>
                  </a:lnTo>
                  <a:lnTo>
                    <a:pt x="397" y="181"/>
                  </a:lnTo>
                  <a:lnTo>
                    <a:pt x="402" y="173"/>
                  </a:lnTo>
                  <a:lnTo>
                    <a:pt x="401" y="167"/>
                  </a:lnTo>
                  <a:lnTo>
                    <a:pt x="406" y="15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2" name="Freeform 221"/>
            <p:cNvSpPr>
              <a:spLocks/>
            </p:cNvSpPr>
            <p:nvPr/>
          </p:nvSpPr>
          <p:spPr bwMode="auto">
            <a:xfrm>
              <a:off x="3913618" y="1185984"/>
              <a:ext cx="434993" cy="440282"/>
            </a:xfrm>
            <a:custGeom>
              <a:avLst/>
              <a:gdLst>
                <a:gd name="T0" fmla="*/ 330 w 343"/>
                <a:gd name="T1" fmla="*/ 72 h 347"/>
                <a:gd name="T2" fmla="*/ 318 w 343"/>
                <a:gd name="T3" fmla="*/ 65 h 347"/>
                <a:gd name="T4" fmla="*/ 302 w 343"/>
                <a:gd name="T5" fmla="*/ 61 h 347"/>
                <a:gd name="T6" fmla="*/ 285 w 343"/>
                <a:gd name="T7" fmla="*/ 75 h 347"/>
                <a:gd name="T8" fmla="*/ 269 w 343"/>
                <a:gd name="T9" fmla="*/ 80 h 347"/>
                <a:gd name="T10" fmla="*/ 260 w 343"/>
                <a:gd name="T11" fmla="*/ 82 h 347"/>
                <a:gd name="T12" fmla="*/ 241 w 343"/>
                <a:gd name="T13" fmla="*/ 95 h 347"/>
                <a:gd name="T14" fmla="*/ 228 w 343"/>
                <a:gd name="T15" fmla="*/ 114 h 347"/>
                <a:gd name="T16" fmla="*/ 208 w 343"/>
                <a:gd name="T17" fmla="*/ 75 h 347"/>
                <a:gd name="T18" fmla="*/ 112 w 343"/>
                <a:gd name="T19" fmla="*/ 3 h 347"/>
                <a:gd name="T20" fmla="*/ 112 w 343"/>
                <a:gd name="T21" fmla="*/ 15 h 347"/>
                <a:gd name="T22" fmla="*/ 111 w 343"/>
                <a:gd name="T23" fmla="*/ 59 h 347"/>
                <a:gd name="T24" fmla="*/ 108 w 343"/>
                <a:gd name="T25" fmla="*/ 74 h 347"/>
                <a:gd name="T26" fmla="*/ 109 w 343"/>
                <a:gd name="T27" fmla="*/ 92 h 347"/>
                <a:gd name="T28" fmla="*/ 90 w 343"/>
                <a:gd name="T29" fmla="*/ 124 h 347"/>
                <a:gd name="T30" fmla="*/ 62 w 343"/>
                <a:gd name="T31" fmla="*/ 139 h 347"/>
                <a:gd name="T32" fmla="*/ 51 w 343"/>
                <a:gd name="T33" fmla="*/ 155 h 347"/>
                <a:gd name="T34" fmla="*/ 51 w 343"/>
                <a:gd name="T35" fmla="*/ 175 h 347"/>
                <a:gd name="T36" fmla="*/ 39 w 343"/>
                <a:gd name="T37" fmla="*/ 178 h 347"/>
                <a:gd name="T38" fmla="*/ 27 w 343"/>
                <a:gd name="T39" fmla="*/ 187 h 347"/>
                <a:gd name="T40" fmla="*/ 23 w 343"/>
                <a:gd name="T41" fmla="*/ 203 h 347"/>
                <a:gd name="T42" fmla="*/ 20 w 343"/>
                <a:gd name="T43" fmla="*/ 224 h 347"/>
                <a:gd name="T44" fmla="*/ 6 w 343"/>
                <a:gd name="T45" fmla="*/ 240 h 347"/>
                <a:gd name="T46" fmla="*/ 0 w 343"/>
                <a:gd name="T47" fmla="*/ 245 h 347"/>
                <a:gd name="T48" fmla="*/ 0 w 343"/>
                <a:gd name="T49" fmla="*/ 267 h 347"/>
                <a:gd name="T50" fmla="*/ 21 w 343"/>
                <a:gd name="T51" fmla="*/ 293 h 347"/>
                <a:gd name="T52" fmla="*/ 59 w 343"/>
                <a:gd name="T53" fmla="*/ 319 h 347"/>
                <a:gd name="T54" fmla="*/ 71 w 343"/>
                <a:gd name="T55" fmla="*/ 337 h 347"/>
                <a:gd name="T56" fmla="*/ 104 w 343"/>
                <a:gd name="T57" fmla="*/ 337 h 347"/>
                <a:gd name="T58" fmla="*/ 124 w 343"/>
                <a:gd name="T59" fmla="*/ 336 h 347"/>
                <a:gd name="T60" fmla="*/ 146 w 343"/>
                <a:gd name="T61" fmla="*/ 321 h 347"/>
                <a:gd name="T62" fmla="*/ 168 w 343"/>
                <a:gd name="T63" fmla="*/ 309 h 347"/>
                <a:gd name="T64" fmla="*/ 186 w 343"/>
                <a:gd name="T65" fmla="*/ 300 h 347"/>
                <a:gd name="T66" fmla="*/ 185 w 343"/>
                <a:gd name="T67" fmla="*/ 282 h 347"/>
                <a:gd name="T68" fmla="*/ 200 w 343"/>
                <a:gd name="T69" fmla="*/ 249 h 347"/>
                <a:gd name="T70" fmla="*/ 208 w 343"/>
                <a:gd name="T71" fmla="*/ 224 h 347"/>
                <a:gd name="T72" fmla="*/ 215 w 343"/>
                <a:gd name="T73" fmla="*/ 202 h 347"/>
                <a:gd name="T74" fmla="*/ 227 w 343"/>
                <a:gd name="T75" fmla="*/ 193 h 347"/>
                <a:gd name="T76" fmla="*/ 247 w 343"/>
                <a:gd name="T77" fmla="*/ 195 h 347"/>
                <a:gd name="T78" fmla="*/ 255 w 343"/>
                <a:gd name="T79" fmla="*/ 171 h 347"/>
                <a:gd name="T80" fmla="*/ 265 w 343"/>
                <a:gd name="T81" fmla="*/ 156 h 347"/>
                <a:gd name="T82" fmla="*/ 283 w 343"/>
                <a:gd name="T83" fmla="*/ 141 h 347"/>
                <a:gd name="T84" fmla="*/ 296 w 343"/>
                <a:gd name="T85" fmla="*/ 117 h 347"/>
                <a:gd name="T86" fmla="*/ 296 w 343"/>
                <a:gd name="T87" fmla="*/ 91 h 347"/>
                <a:gd name="T88" fmla="*/ 341 w 343"/>
                <a:gd name="T89" fmla="*/ 101 h 347"/>
                <a:gd name="T90" fmla="*/ 337 w 343"/>
                <a:gd name="T91" fmla="*/ 8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43" h="347">
                  <a:moveTo>
                    <a:pt x="337" y="80"/>
                  </a:moveTo>
                  <a:lnTo>
                    <a:pt x="335" y="74"/>
                  </a:lnTo>
                  <a:lnTo>
                    <a:pt x="330" y="72"/>
                  </a:lnTo>
                  <a:lnTo>
                    <a:pt x="331" y="65"/>
                  </a:lnTo>
                  <a:lnTo>
                    <a:pt x="331" y="64"/>
                  </a:lnTo>
                  <a:lnTo>
                    <a:pt x="318" y="65"/>
                  </a:lnTo>
                  <a:lnTo>
                    <a:pt x="312" y="61"/>
                  </a:lnTo>
                  <a:lnTo>
                    <a:pt x="306" y="59"/>
                  </a:lnTo>
                  <a:lnTo>
                    <a:pt x="302" y="61"/>
                  </a:lnTo>
                  <a:lnTo>
                    <a:pt x="297" y="68"/>
                  </a:lnTo>
                  <a:lnTo>
                    <a:pt x="291" y="68"/>
                  </a:lnTo>
                  <a:lnTo>
                    <a:pt x="285" y="75"/>
                  </a:lnTo>
                  <a:lnTo>
                    <a:pt x="285" y="80"/>
                  </a:lnTo>
                  <a:lnTo>
                    <a:pt x="274" y="82"/>
                  </a:lnTo>
                  <a:lnTo>
                    <a:pt x="269" y="80"/>
                  </a:lnTo>
                  <a:lnTo>
                    <a:pt x="262" y="75"/>
                  </a:lnTo>
                  <a:lnTo>
                    <a:pt x="261" y="75"/>
                  </a:lnTo>
                  <a:lnTo>
                    <a:pt x="260" y="82"/>
                  </a:lnTo>
                  <a:lnTo>
                    <a:pt x="251" y="94"/>
                  </a:lnTo>
                  <a:lnTo>
                    <a:pt x="246" y="92"/>
                  </a:lnTo>
                  <a:lnTo>
                    <a:pt x="241" y="95"/>
                  </a:lnTo>
                  <a:lnTo>
                    <a:pt x="238" y="101"/>
                  </a:lnTo>
                  <a:lnTo>
                    <a:pt x="232" y="107"/>
                  </a:lnTo>
                  <a:lnTo>
                    <a:pt x="228" y="114"/>
                  </a:lnTo>
                  <a:lnTo>
                    <a:pt x="222" y="120"/>
                  </a:lnTo>
                  <a:lnTo>
                    <a:pt x="216" y="126"/>
                  </a:lnTo>
                  <a:lnTo>
                    <a:pt x="208" y="75"/>
                  </a:lnTo>
                  <a:lnTo>
                    <a:pt x="132" y="90"/>
                  </a:lnTo>
                  <a:lnTo>
                    <a:pt x="116" y="0"/>
                  </a:lnTo>
                  <a:lnTo>
                    <a:pt x="112" y="3"/>
                  </a:lnTo>
                  <a:lnTo>
                    <a:pt x="109" y="3"/>
                  </a:lnTo>
                  <a:lnTo>
                    <a:pt x="108" y="10"/>
                  </a:lnTo>
                  <a:lnTo>
                    <a:pt x="112" y="15"/>
                  </a:lnTo>
                  <a:lnTo>
                    <a:pt x="116" y="33"/>
                  </a:lnTo>
                  <a:lnTo>
                    <a:pt x="113" y="40"/>
                  </a:lnTo>
                  <a:lnTo>
                    <a:pt x="111" y="59"/>
                  </a:lnTo>
                  <a:lnTo>
                    <a:pt x="112" y="65"/>
                  </a:lnTo>
                  <a:lnTo>
                    <a:pt x="111" y="74"/>
                  </a:lnTo>
                  <a:lnTo>
                    <a:pt x="108" y="74"/>
                  </a:lnTo>
                  <a:lnTo>
                    <a:pt x="109" y="80"/>
                  </a:lnTo>
                  <a:lnTo>
                    <a:pt x="108" y="86"/>
                  </a:lnTo>
                  <a:lnTo>
                    <a:pt x="109" y="92"/>
                  </a:lnTo>
                  <a:lnTo>
                    <a:pt x="107" y="105"/>
                  </a:lnTo>
                  <a:lnTo>
                    <a:pt x="98" y="111"/>
                  </a:lnTo>
                  <a:lnTo>
                    <a:pt x="90" y="124"/>
                  </a:lnTo>
                  <a:lnTo>
                    <a:pt x="78" y="134"/>
                  </a:lnTo>
                  <a:lnTo>
                    <a:pt x="67" y="130"/>
                  </a:lnTo>
                  <a:lnTo>
                    <a:pt x="62" y="139"/>
                  </a:lnTo>
                  <a:lnTo>
                    <a:pt x="62" y="144"/>
                  </a:lnTo>
                  <a:lnTo>
                    <a:pt x="54" y="149"/>
                  </a:lnTo>
                  <a:lnTo>
                    <a:pt x="51" y="155"/>
                  </a:lnTo>
                  <a:lnTo>
                    <a:pt x="51" y="162"/>
                  </a:lnTo>
                  <a:lnTo>
                    <a:pt x="47" y="168"/>
                  </a:lnTo>
                  <a:lnTo>
                    <a:pt x="51" y="175"/>
                  </a:lnTo>
                  <a:lnTo>
                    <a:pt x="48" y="180"/>
                  </a:lnTo>
                  <a:lnTo>
                    <a:pt x="46" y="187"/>
                  </a:lnTo>
                  <a:lnTo>
                    <a:pt x="39" y="178"/>
                  </a:lnTo>
                  <a:lnTo>
                    <a:pt x="34" y="175"/>
                  </a:lnTo>
                  <a:lnTo>
                    <a:pt x="28" y="182"/>
                  </a:lnTo>
                  <a:lnTo>
                    <a:pt x="27" y="187"/>
                  </a:lnTo>
                  <a:lnTo>
                    <a:pt x="27" y="194"/>
                  </a:lnTo>
                  <a:lnTo>
                    <a:pt x="24" y="197"/>
                  </a:lnTo>
                  <a:lnTo>
                    <a:pt x="23" y="203"/>
                  </a:lnTo>
                  <a:lnTo>
                    <a:pt x="25" y="208"/>
                  </a:lnTo>
                  <a:lnTo>
                    <a:pt x="27" y="220"/>
                  </a:lnTo>
                  <a:lnTo>
                    <a:pt x="20" y="224"/>
                  </a:lnTo>
                  <a:lnTo>
                    <a:pt x="20" y="229"/>
                  </a:lnTo>
                  <a:lnTo>
                    <a:pt x="15" y="236"/>
                  </a:lnTo>
                  <a:lnTo>
                    <a:pt x="6" y="240"/>
                  </a:lnTo>
                  <a:lnTo>
                    <a:pt x="0" y="241"/>
                  </a:lnTo>
                  <a:lnTo>
                    <a:pt x="0" y="240"/>
                  </a:lnTo>
                  <a:lnTo>
                    <a:pt x="0" y="245"/>
                  </a:lnTo>
                  <a:lnTo>
                    <a:pt x="2" y="248"/>
                  </a:lnTo>
                  <a:lnTo>
                    <a:pt x="2" y="255"/>
                  </a:lnTo>
                  <a:lnTo>
                    <a:pt x="0" y="267"/>
                  </a:lnTo>
                  <a:lnTo>
                    <a:pt x="13" y="281"/>
                  </a:lnTo>
                  <a:lnTo>
                    <a:pt x="15" y="286"/>
                  </a:lnTo>
                  <a:lnTo>
                    <a:pt x="21" y="293"/>
                  </a:lnTo>
                  <a:lnTo>
                    <a:pt x="34" y="309"/>
                  </a:lnTo>
                  <a:lnTo>
                    <a:pt x="47" y="319"/>
                  </a:lnTo>
                  <a:lnTo>
                    <a:pt x="59" y="319"/>
                  </a:lnTo>
                  <a:lnTo>
                    <a:pt x="59" y="325"/>
                  </a:lnTo>
                  <a:lnTo>
                    <a:pt x="65" y="332"/>
                  </a:lnTo>
                  <a:lnTo>
                    <a:pt x="71" y="337"/>
                  </a:lnTo>
                  <a:lnTo>
                    <a:pt x="84" y="344"/>
                  </a:lnTo>
                  <a:lnTo>
                    <a:pt x="93" y="347"/>
                  </a:lnTo>
                  <a:lnTo>
                    <a:pt x="104" y="337"/>
                  </a:lnTo>
                  <a:lnTo>
                    <a:pt x="108" y="332"/>
                  </a:lnTo>
                  <a:lnTo>
                    <a:pt x="117" y="336"/>
                  </a:lnTo>
                  <a:lnTo>
                    <a:pt x="124" y="336"/>
                  </a:lnTo>
                  <a:lnTo>
                    <a:pt x="138" y="329"/>
                  </a:lnTo>
                  <a:lnTo>
                    <a:pt x="143" y="327"/>
                  </a:lnTo>
                  <a:lnTo>
                    <a:pt x="146" y="321"/>
                  </a:lnTo>
                  <a:lnTo>
                    <a:pt x="146" y="316"/>
                  </a:lnTo>
                  <a:lnTo>
                    <a:pt x="155" y="319"/>
                  </a:lnTo>
                  <a:lnTo>
                    <a:pt x="168" y="309"/>
                  </a:lnTo>
                  <a:lnTo>
                    <a:pt x="173" y="310"/>
                  </a:lnTo>
                  <a:lnTo>
                    <a:pt x="185" y="301"/>
                  </a:lnTo>
                  <a:lnTo>
                    <a:pt x="186" y="300"/>
                  </a:lnTo>
                  <a:lnTo>
                    <a:pt x="185" y="294"/>
                  </a:lnTo>
                  <a:lnTo>
                    <a:pt x="189" y="289"/>
                  </a:lnTo>
                  <a:lnTo>
                    <a:pt x="185" y="282"/>
                  </a:lnTo>
                  <a:lnTo>
                    <a:pt x="188" y="270"/>
                  </a:lnTo>
                  <a:lnTo>
                    <a:pt x="195" y="258"/>
                  </a:lnTo>
                  <a:lnTo>
                    <a:pt x="200" y="249"/>
                  </a:lnTo>
                  <a:lnTo>
                    <a:pt x="203" y="236"/>
                  </a:lnTo>
                  <a:lnTo>
                    <a:pt x="204" y="229"/>
                  </a:lnTo>
                  <a:lnTo>
                    <a:pt x="208" y="224"/>
                  </a:lnTo>
                  <a:lnTo>
                    <a:pt x="211" y="212"/>
                  </a:lnTo>
                  <a:lnTo>
                    <a:pt x="214" y="209"/>
                  </a:lnTo>
                  <a:lnTo>
                    <a:pt x="215" y="202"/>
                  </a:lnTo>
                  <a:lnTo>
                    <a:pt x="215" y="190"/>
                  </a:lnTo>
                  <a:lnTo>
                    <a:pt x="222" y="187"/>
                  </a:lnTo>
                  <a:lnTo>
                    <a:pt x="227" y="193"/>
                  </a:lnTo>
                  <a:lnTo>
                    <a:pt x="228" y="197"/>
                  </a:lnTo>
                  <a:lnTo>
                    <a:pt x="241" y="198"/>
                  </a:lnTo>
                  <a:lnTo>
                    <a:pt x="247" y="195"/>
                  </a:lnTo>
                  <a:lnTo>
                    <a:pt x="250" y="190"/>
                  </a:lnTo>
                  <a:lnTo>
                    <a:pt x="253" y="176"/>
                  </a:lnTo>
                  <a:lnTo>
                    <a:pt x="255" y="171"/>
                  </a:lnTo>
                  <a:lnTo>
                    <a:pt x="257" y="162"/>
                  </a:lnTo>
                  <a:lnTo>
                    <a:pt x="260" y="155"/>
                  </a:lnTo>
                  <a:lnTo>
                    <a:pt x="265" y="156"/>
                  </a:lnTo>
                  <a:lnTo>
                    <a:pt x="272" y="155"/>
                  </a:lnTo>
                  <a:lnTo>
                    <a:pt x="277" y="141"/>
                  </a:lnTo>
                  <a:lnTo>
                    <a:pt x="283" y="141"/>
                  </a:lnTo>
                  <a:lnTo>
                    <a:pt x="287" y="134"/>
                  </a:lnTo>
                  <a:lnTo>
                    <a:pt x="291" y="122"/>
                  </a:lnTo>
                  <a:lnTo>
                    <a:pt x="296" y="117"/>
                  </a:lnTo>
                  <a:lnTo>
                    <a:pt x="295" y="103"/>
                  </a:lnTo>
                  <a:lnTo>
                    <a:pt x="297" y="97"/>
                  </a:lnTo>
                  <a:lnTo>
                    <a:pt x="296" y="91"/>
                  </a:lnTo>
                  <a:lnTo>
                    <a:pt x="303" y="88"/>
                  </a:lnTo>
                  <a:lnTo>
                    <a:pt x="337" y="106"/>
                  </a:lnTo>
                  <a:lnTo>
                    <a:pt x="341" y="101"/>
                  </a:lnTo>
                  <a:lnTo>
                    <a:pt x="343" y="88"/>
                  </a:lnTo>
                  <a:lnTo>
                    <a:pt x="342" y="86"/>
                  </a:lnTo>
                  <a:lnTo>
                    <a:pt x="337" y="8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3" name="Freeform 222"/>
            <p:cNvSpPr>
              <a:spLocks/>
            </p:cNvSpPr>
            <p:nvPr/>
          </p:nvSpPr>
          <p:spPr bwMode="auto">
            <a:xfrm>
              <a:off x="4416042" y="1327456"/>
              <a:ext cx="19833" cy="21155"/>
            </a:xfrm>
            <a:custGeom>
              <a:avLst/>
              <a:gdLst>
                <a:gd name="T0" fmla="*/ 0 w 15"/>
                <a:gd name="T1" fmla="*/ 6 h 17"/>
                <a:gd name="T2" fmla="*/ 6 w 15"/>
                <a:gd name="T3" fmla="*/ 9 h 17"/>
                <a:gd name="T4" fmla="*/ 10 w 15"/>
                <a:gd name="T5" fmla="*/ 11 h 17"/>
                <a:gd name="T6" fmla="*/ 11 w 15"/>
                <a:gd name="T7" fmla="*/ 17 h 17"/>
                <a:gd name="T8" fmla="*/ 14 w 15"/>
                <a:gd name="T9" fmla="*/ 11 h 17"/>
                <a:gd name="T10" fmla="*/ 15 w 15"/>
                <a:gd name="T11" fmla="*/ 6 h 17"/>
                <a:gd name="T12" fmla="*/ 7 w 15"/>
                <a:gd name="T13" fmla="*/ 0 h 17"/>
                <a:gd name="T14" fmla="*/ 0 w 15"/>
                <a:gd name="T15" fmla="*/ 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7">
                  <a:moveTo>
                    <a:pt x="0" y="6"/>
                  </a:moveTo>
                  <a:lnTo>
                    <a:pt x="6" y="9"/>
                  </a:lnTo>
                  <a:lnTo>
                    <a:pt x="10" y="11"/>
                  </a:lnTo>
                  <a:lnTo>
                    <a:pt x="11" y="17"/>
                  </a:lnTo>
                  <a:lnTo>
                    <a:pt x="14" y="11"/>
                  </a:lnTo>
                  <a:lnTo>
                    <a:pt x="15" y="6"/>
                  </a:lnTo>
                  <a:lnTo>
                    <a:pt x="7" y="0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4" name="Freeform 223"/>
            <p:cNvSpPr>
              <a:spLocks noEditPoints="1"/>
            </p:cNvSpPr>
            <p:nvPr/>
          </p:nvSpPr>
          <p:spPr bwMode="auto">
            <a:xfrm>
              <a:off x="236668" y="0"/>
              <a:ext cx="651829" cy="474658"/>
            </a:xfrm>
            <a:custGeom>
              <a:avLst/>
              <a:gdLst>
                <a:gd name="T0" fmla="*/ 116 w 513"/>
                <a:gd name="T1" fmla="*/ 28 h 373"/>
                <a:gd name="T2" fmla="*/ 137 w 513"/>
                <a:gd name="T3" fmla="*/ 29 h 373"/>
                <a:gd name="T4" fmla="*/ 133 w 513"/>
                <a:gd name="T5" fmla="*/ 24 h 373"/>
                <a:gd name="T6" fmla="*/ 150 w 513"/>
                <a:gd name="T7" fmla="*/ 65 h 373"/>
                <a:gd name="T8" fmla="*/ 133 w 513"/>
                <a:gd name="T9" fmla="*/ 70 h 373"/>
                <a:gd name="T10" fmla="*/ 141 w 513"/>
                <a:gd name="T11" fmla="*/ 97 h 373"/>
                <a:gd name="T12" fmla="*/ 153 w 513"/>
                <a:gd name="T13" fmla="*/ 97 h 373"/>
                <a:gd name="T14" fmla="*/ 137 w 513"/>
                <a:gd name="T15" fmla="*/ 71 h 373"/>
                <a:gd name="T16" fmla="*/ 338 w 513"/>
                <a:gd name="T17" fmla="*/ 48 h 373"/>
                <a:gd name="T18" fmla="*/ 148 w 513"/>
                <a:gd name="T19" fmla="*/ 11 h 373"/>
                <a:gd name="T20" fmla="*/ 162 w 513"/>
                <a:gd name="T21" fmla="*/ 28 h 373"/>
                <a:gd name="T22" fmla="*/ 154 w 513"/>
                <a:gd name="T23" fmla="*/ 43 h 373"/>
                <a:gd name="T24" fmla="*/ 145 w 513"/>
                <a:gd name="T25" fmla="*/ 51 h 373"/>
                <a:gd name="T26" fmla="*/ 158 w 513"/>
                <a:gd name="T27" fmla="*/ 70 h 373"/>
                <a:gd name="T28" fmla="*/ 158 w 513"/>
                <a:gd name="T29" fmla="*/ 97 h 373"/>
                <a:gd name="T30" fmla="*/ 146 w 513"/>
                <a:gd name="T31" fmla="*/ 124 h 373"/>
                <a:gd name="T32" fmla="*/ 141 w 513"/>
                <a:gd name="T33" fmla="*/ 154 h 373"/>
                <a:gd name="T34" fmla="*/ 112 w 513"/>
                <a:gd name="T35" fmla="*/ 174 h 373"/>
                <a:gd name="T36" fmla="*/ 95 w 513"/>
                <a:gd name="T37" fmla="*/ 178 h 373"/>
                <a:gd name="T38" fmla="*/ 92 w 513"/>
                <a:gd name="T39" fmla="*/ 165 h 373"/>
                <a:gd name="T40" fmla="*/ 106 w 513"/>
                <a:gd name="T41" fmla="*/ 162 h 373"/>
                <a:gd name="T42" fmla="*/ 114 w 513"/>
                <a:gd name="T43" fmla="*/ 154 h 373"/>
                <a:gd name="T44" fmla="*/ 131 w 513"/>
                <a:gd name="T45" fmla="*/ 140 h 373"/>
                <a:gd name="T46" fmla="*/ 129 w 513"/>
                <a:gd name="T47" fmla="*/ 131 h 373"/>
                <a:gd name="T48" fmla="*/ 139 w 513"/>
                <a:gd name="T49" fmla="*/ 116 h 373"/>
                <a:gd name="T50" fmla="*/ 116 w 513"/>
                <a:gd name="T51" fmla="*/ 123 h 373"/>
                <a:gd name="T52" fmla="*/ 99 w 513"/>
                <a:gd name="T53" fmla="*/ 144 h 373"/>
                <a:gd name="T54" fmla="*/ 92 w 513"/>
                <a:gd name="T55" fmla="*/ 135 h 373"/>
                <a:gd name="T56" fmla="*/ 119 w 513"/>
                <a:gd name="T57" fmla="*/ 113 h 373"/>
                <a:gd name="T58" fmla="*/ 131 w 513"/>
                <a:gd name="T59" fmla="*/ 100 h 373"/>
                <a:gd name="T60" fmla="*/ 122 w 513"/>
                <a:gd name="T61" fmla="*/ 89 h 373"/>
                <a:gd name="T62" fmla="*/ 110 w 513"/>
                <a:gd name="T63" fmla="*/ 69 h 373"/>
                <a:gd name="T64" fmla="*/ 77 w 513"/>
                <a:gd name="T65" fmla="*/ 63 h 373"/>
                <a:gd name="T66" fmla="*/ 45 w 513"/>
                <a:gd name="T67" fmla="*/ 44 h 373"/>
                <a:gd name="T68" fmla="*/ 14 w 513"/>
                <a:gd name="T69" fmla="*/ 20 h 373"/>
                <a:gd name="T70" fmla="*/ 8 w 513"/>
                <a:gd name="T71" fmla="*/ 43 h 373"/>
                <a:gd name="T72" fmla="*/ 8 w 513"/>
                <a:gd name="T73" fmla="*/ 67 h 373"/>
                <a:gd name="T74" fmla="*/ 14 w 513"/>
                <a:gd name="T75" fmla="*/ 119 h 373"/>
                <a:gd name="T76" fmla="*/ 14 w 513"/>
                <a:gd name="T77" fmla="*/ 162 h 373"/>
                <a:gd name="T78" fmla="*/ 34 w 513"/>
                <a:gd name="T79" fmla="*/ 169 h 373"/>
                <a:gd name="T80" fmla="*/ 10 w 513"/>
                <a:gd name="T81" fmla="*/ 181 h 373"/>
                <a:gd name="T82" fmla="*/ 28 w 513"/>
                <a:gd name="T83" fmla="*/ 197 h 373"/>
                <a:gd name="T84" fmla="*/ 18 w 513"/>
                <a:gd name="T85" fmla="*/ 205 h 373"/>
                <a:gd name="T86" fmla="*/ 12 w 513"/>
                <a:gd name="T87" fmla="*/ 215 h 373"/>
                <a:gd name="T88" fmla="*/ 0 w 513"/>
                <a:gd name="T89" fmla="*/ 230 h 373"/>
                <a:gd name="T90" fmla="*/ 27 w 513"/>
                <a:gd name="T91" fmla="*/ 238 h 373"/>
                <a:gd name="T92" fmla="*/ 41 w 513"/>
                <a:gd name="T93" fmla="*/ 242 h 373"/>
                <a:gd name="T94" fmla="*/ 58 w 513"/>
                <a:gd name="T95" fmla="*/ 255 h 373"/>
                <a:gd name="T96" fmla="*/ 68 w 513"/>
                <a:gd name="T97" fmla="*/ 312 h 373"/>
                <a:gd name="T98" fmla="*/ 89 w 513"/>
                <a:gd name="T99" fmla="*/ 324 h 373"/>
                <a:gd name="T100" fmla="*/ 121 w 513"/>
                <a:gd name="T101" fmla="*/ 327 h 373"/>
                <a:gd name="T102" fmla="*/ 150 w 513"/>
                <a:gd name="T103" fmla="*/ 327 h 373"/>
                <a:gd name="T104" fmla="*/ 171 w 513"/>
                <a:gd name="T105" fmla="*/ 342 h 373"/>
                <a:gd name="T106" fmla="*/ 215 w 513"/>
                <a:gd name="T107" fmla="*/ 342 h 373"/>
                <a:gd name="T108" fmla="*/ 246 w 513"/>
                <a:gd name="T109" fmla="*/ 345 h 373"/>
                <a:gd name="T110" fmla="*/ 290 w 513"/>
                <a:gd name="T111" fmla="*/ 342 h 373"/>
                <a:gd name="T112" fmla="*/ 324 w 513"/>
                <a:gd name="T113" fmla="*/ 342 h 373"/>
                <a:gd name="T114" fmla="*/ 464 w 513"/>
                <a:gd name="T115" fmla="*/ 347 h 373"/>
                <a:gd name="T116" fmla="*/ 513 w 513"/>
                <a:gd name="T117" fmla="*/ 9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3" h="373">
                  <a:moveTo>
                    <a:pt x="123" y="43"/>
                  </a:moveTo>
                  <a:lnTo>
                    <a:pt x="125" y="36"/>
                  </a:lnTo>
                  <a:lnTo>
                    <a:pt x="121" y="31"/>
                  </a:lnTo>
                  <a:lnTo>
                    <a:pt x="116" y="28"/>
                  </a:lnTo>
                  <a:lnTo>
                    <a:pt x="115" y="36"/>
                  </a:lnTo>
                  <a:lnTo>
                    <a:pt x="118" y="43"/>
                  </a:lnTo>
                  <a:lnTo>
                    <a:pt x="123" y="43"/>
                  </a:lnTo>
                  <a:close/>
                  <a:moveTo>
                    <a:pt x="137" y="29"/>
                  </a:moveTo>
                  <a:lnTo>
                    <a:pt x="139" y="35"/>
                  </a:lnTo>
                  <a:lnTo>
                    <a:pt x="142" y="29"/>
                  </a:lnTo>
                  <a:lnTo>
                    <a:pt x="137" y="24"/>
                  </a:lnTo>
                  <a:lnTo>
                    <a:pt x="133" y="24"/>
                  </a:lnTo>
                  <a:lnTo>
                    <a:pt x="130" y="31"/>
                  </a:lnTo>
                  <a:lnTo>
                    <a:pt x="135" y="35"/>
                  </a:lnTo>
                  <a:lnTo>
                    <a:pt x="137" y="29"/>
                  </a:lnTo>
                  <a:close/>
                  <a:moveTo>
                    <a:pt x="150" y="65"/>
                  </a:moveTo>
                  <a:lnTo>
                    <a:pt x="148" y="59"/>
                  </a:lnTo>
                  <a:lnTo>
                    <a:pt x="146" y="59"/>
                  </a:lnTo>
                  <a:lnTo>
                    <a:pt x="139" y="63"/>
                  </a:lnTo>
                  <a:lnTo>
                    <a:pt x="133" y="70"/>
                  </a:lnTo>
                  <a:lnTo>
                    <a:pt x="135" y="77"/>
                  </a:lnTo>
                  <a:lnTo>
                    <a:pt x="141" y="84"/>
                  </a:lnTo>
                  <a:lnTo>
                    <a:pt x="139" y="90"/>
                  </a:lnTo>
                  <a:lnTo>
                    <a:pt x="141" y="97"/>
                  </a:lnTo>
                  <a:lnTo>
                    <a:pt x="146" y="103"/>
                  </a:lnTo>
                  <a:lnTo>
                    <a:pt x="146" y="105"/>
                  </a:lnTo>
                  <a:lnTo>
                    <a:pt x="153" y="103"/>
                  </a:lnTo>
                  <a:lnTo>
                    <a:pt x="153" y="97"/>
                  </a:lnTo>
                  <a:lnTo>
                    <a:pt x="148" y="92"/>
                  </a:lnTo>
                  <a:lnTo>
                    <a:pt x="142" y="92"/>
                  </a:lnTo>
                  <a:lnTo>
                    <a:pt x="142" y="78"/>
                  </a:lnTo>
                  <a:lnTo>
                    <a:pt x="137" y="71"/>
                  </a:lnTo>
                  <a:lnTo>
                    <a:pt x="144" y="67"/>
                  </a:lnTo>
                  <a:lnTo>
                    <a:pt x="150" y="65"/>
                  </a:lnTo>
                  <a:close/>
                  <a:moveTo>
                    <a:pt x="452" y="74"/>
                  </a:moveTo>
                  <a:lnTo>
                    <a:pt x="338" y="48"/>
                  </a:lnTo>
                  <a:lnTo>
                    <a:pt x="240" y="23"/>
                  </a:lnTo>
                  <a:lnTo>
                    <a:pt x="153" y="0"/>
                  </a:lnTo>
                  <a:lnTo>
                    <a:pt x="148" y="4"/>
                  </a:lnTo>
                  <a:lnTo>
                    <a:pt x="148" y="11"/>
                  </a:lnTo>
                  <a:lnTo>
                    <a:pt x="152" y="16"/>
                  </a:lnTo>
                  <a:lnTo>
                    <a:pt x="152" y="19"/>
                  </a:lnTo>
                  <a:lnTo>
                    <a:pt x="156" y="25"/>
                  </a:lnTo>
                  <a:lnTo>
                    <a:pt x="162" y="28"/>
                  </a:lnTo>
                  <a:lnTo>
                    <a:pt x="161" y="34"/>
                  </a:lnTo>
                  <a:lnTo>
                    <a:pt x="161" y="40"/>
                  </a:lnTo>
                  <a:lnTo>
                    <a:pt x="160" y="46"/>
                  </a:lnTo>
                  <a:lnTo>
                    <a:pt x="154" y="43"/>
                  </a:lnTo>
                  <a:lnTo>
                    <a:pt x="157" y="50"/>
                  </a:lnTo>
                  <a:lnTo>
                    <a:pt x="156" y="55"/>
                  </a:lnTo>
                  <a:lnTo>
                    <a:pt x="149" y="52"/>
                  </a:lnTo>
                  <a:lnTo>
                    <a:pt x="145" y="51"/>
                  </a:lnTo>
                  <a:lnTo>
                    <a:pt x="145" y="58"/>
                  </a:lnTo>
                  <a:lnTo>
                    <a:pt x="150" y="57"/>
                  </a:lnTo>
                  <a:lnTo>
                    <a:pt x="153" y="63"/>
                  </a:lnTo>
                  <a:lnTo>
                    <a:pt x="158" y="70"/>
                  </a:lnTo>
                  <a:lnTo>
                    <a:pt x="156" y="75"/>
                  </a:lnTo>
                  <a:lnTo>
                    <a:pt x="157" y="78"/>
                  </a:lnTo>
                  <a:lnTo>
                    <a:pt x="156" y="92"/>
                  </a:lnTo>
                  <a:lnTo>
                    <a:pt x="158" y="97"/>
                  </a:lnTo>
                  <a:lnTo>
                    <a:pt x="160" y="104"/>
                  </a:lnTo>
                  <a:lnTo>
                    <a:pt x="153" y="109"/>
                  </a:lnTo>
                  <a:lnTo>
                    <a:pt x="146" y="119"/>
                  </a:lnTo>
                  <a:lnTo>
                    <a:pt x="146" y="124"/>
                  </a:lnTo>
                  <a:lnTo>
                    <a:pt x="141" y="128"/>
                  </a:lnTo>
                  <a:lnTo>
                    <a:pt x="145" y="135"/>
                  </a:lnTo>
                  <a:lnTo>
                    <a:pt x="139" y="140"/>
                  </a:lnTo>
                  <a:lnTo>
                    <a:pt x="141" y="154"/>
                  </a:lnTo>
                  <a:lnTo>
                    <a:pt x="134" y="161"/>
                  </a:lnTo>
                  <a:lnTo>
                    <a:pt x="122" y="165"/>
                  </a:lnTo>
                  <a:lnTo>
                    <a:pt x="119" y="169"/>
                  </a:lnTo>
                  <a:lnTo>
                    <a:pt x="112" y="174"/>
                  </a:lnTo>
                  <a:lnTo>
                    <a:pt x="107" y="174"/>
                  </a:lnTo>
                  <a:lnTo>
                    <a:pt x="103" y="167"/>
                  </a:lnTo>
                  <a:lnTo>
                    <a:pt x="96" y="172"/>
                  </a:lnTo>
                  <a:lnTo>
                    <a:pt x="95" y="178"/>
                  </a:lnTo>
                  <a:lnTo>
                    <a:pt x="92" y="173"/>
                  </a:lnTo>
                  <a:lnTo>
                    <a:pt x="92" y="167"/>
                  </a:lnTo>
                  <a:lnTo>
                    <a:pt x="87" y="166"/>
                  </a:lnTo>
                  <a:lnTo>
                    <a:pt x="92" y="165"/>
                  </a:lnTo>
                  <a:lnTo>
                    <a:pt x="98" y="159"/>
                  </a:lnTo>
                  <a:lnTo>
                    <a:pt x="110" y="150"/>
                  </a:lnTo>
                  <a:lnTo>
                    <a:pt x="108" y="157"/>
                  </a:lnTo>
                  <a:lnTo>
                    <a:pt x="106" y="162"/>
                  </a:lnTo>
                  <a:lnTo>
                    <a:pt x="106" y="169"/>
                  </a:lnTo>
                  <a:lnTo>
                    <a:pt x="108" y="166"/>
                  </a:lnTo>
                  <a:lnTo>
                    <a:pt x="110" y="159"/>
                  </a:lnTo>
                  <a:lnTo>
                    <a:pt x="114" y="154"/>
                  </a:lnTo>
                  <a:lnTo>
                    <a:pt x="121" y="153"/>
                  </a:lnTo>
                  <a:lnTo>
                    <a:pt x="115" y="159"/>
                  </a:lnTo>
                  <a:lnTo>
                    <a:pt x="121" y="163"/>
                  </a:lnTo>
                  <a:lnTo>
                    <a:pt x="131" y="140"/>
                  </a:lnTo>
                  <a:lnTo>
                    <a:pt x="129" y="135"/>
                  </a:lnTo>
                  <a:lnTo>
                    <a:pt x="122" y="135"/>
                  </a:lnTo>
                  <a:lnTo>
                    <a:pt x="122" y="130"/>
                  </a:lnTo>
                  <a:lnTo>
                    <a:pt x="129" y="131"/>
                  </a:lnTo>
                  <a:lnTo>
                    <a:pt x="129" y="124"/>
                  </a:lnTo>
                  <a:lnTo>
                    <a:pt x="127" y="119"/>
                  </a:lnTo>
                  <a:lnTo>
                    <a:pt x="134" y="119"/>
                  </a:lnTo>
                  <a:lnTo>
                    <a:pt x="139" y="116"/>
                  </a:lnTo>
                  <a:lnTo>
                    <a:pt x="139" y="109"/>
                  </a:lnTo>
                  <a:lnTo>
                    <a:pt x="137" y="103"/>
                  </a:lnTo>
                  <a:lnTo>
                    <a:pt x="122" y="116"/>
                  </a:lnTo>
                  <a:lnTo>
                    <a:pt x="116" y="123"/>
                  </a:lnTo>
                  <a:lnTo>
                    <a:pt x="104" y="127"/>
                  </a:lnTo>
                  <a:lnTo>
                    <a:pt x="92" y="139"/>
                  </a:lnTo>
                  <a:lnTo>
                    <a:pt x="93" y="146"/>
                  </a:lnTo>
                  <a:lnTo>
                    <a:pt x="99" y="144"/>
                  </a:lnTo>
                  <a:lnTo>
                    <a:pt x="106" y="144"/>
                  </a:lnTo>
                  <a:lnTo>
                    <a:pt x="93" y="147"/>
                  </a:lnTo>
                  <a:lnTo>
                    <a:pt x="88" y="142"/>
                  </a:lnTo>
                  <a:lnTo>
                    <a:pt x="92" y="135"/>
                  </a:lnTo>
                  <a:lnTo>
                    <a:pt x="104" y="124"/>
                  </a:lnTo>
                  <a:lnTo>
                    <a:pt x="110" y="121"/>
                  </a:lnTo>
                  <a:lnTo>
                    <a:pt x="121" y="108"/>
                  </a:lnTo>
                  <a:lnTo>
                    <a:pt x="119" y="113"/>
                  </a:lnTo>
                  <a:lnTo>
                    <a:pt x="119" y="119"/>
                  </a:lnTo>
                  <a:lnTo>
                    <a:pt x="122" y="113"/>
                  </a:lnTo>
                  <a:lnTo>
                    <a:pt x="129" y="108"/>
                  </a:lnTo>
                  <a:lnTo>
                    <a:pt x="131" y="100"/>
                  </a:lnTo>
                  <a:lnTo>
                    <a:pt x="127" y="84"/>
                  </a:lnTo>
                  <a:lnTo>
                    <a:pt x="130" y="77"/>
                  </a:lnTo>
                  <a:lnTo>
                    <a:pt x="123" y="82"/>
                  </a:lnTo>
                  <a:lnTo>
                    <a:pt x="122" y="89"/>
                  </a:lnTo>
                  <a:lnTo>
                    <a:pt x="118" y="80"/>
                  </a:lnTo>
                  <a:lnTo>
                    <a:pt x="111" y="81"/>
                  </a:lnTo>
                  <a:lnTo>
                    <a:pt x="111" y="75"/>
                  </a:lnTo>
                  <a:lnTo>
                    <a:pt x="110" y="69"/>
                  </a:lnTo>
                  <a:lnTo>
                    <a:pt x="103" y="70"/>
                  </a:lnTo>
                  <a:lnTo>
                    <a:pt x="96" y="71"/>
                  </a:lnTo>
                  <a:lnTo>
                    <a:pt x="89" y="66"/>
                  </a:lnTo>
                  <a:lnTo>
                    <a:pt x="77" y="63"/>
                  </a:lnTo>
                  <a:lnTo>
                    <a:pt x="70" y="59"/>
                  </a:lnTo>
                  <a:lnTo>
                    <a:pt x="58" y="55"/>
                  </a:lnTo>
                  <a:lnTo>
                    <a:pt x="49" y="50"/>
                  </a:lnTo>
                  <a:lnTo>
                    <a:pt x="45" y="44"/>
                  </a:lnTo>
                  <a:lnTo>
                    <a:pt x="38" y="40"/>
                  </a:lnTo>
                  <a:lnTo>
                    <a:pt x="31" y="35"/>
                  </a:lnTo>
                  <a:lnTo>
                    <a:pt x="20" y="24"/>
                  </a:lnTo>
                  <a:lnTo>
                    <a:pt x="14" y="20"/>
                  </a:lnTo>
                  <a:lnTo>
                    <a:pt x="15" y="28"/>
                  </a:lnTo>
                  <a:lnTo>
                    <a:pt x="14" y="29"/>
                  </a:lnTo>
                  <a:lnTo>
                    <a:pt x="12" y="36"/>
                  </a:lnTo>
                  <a:lnTo>
                    <a:pt x="8" y="43"/>
                  </a:lnTo>
                  <a:lnTo>
                    <a:pt x="8" y="50"/>
                  </a:lnTo>
                  <a:lnTo>
                    <a:pt x="7" y="55"/>
                  </a:lnTo>
                  <a:lnTo>
                    <a:pt x="7" y="62"/>
                  </a:lnTo>
                  <a:lnTo>
                    <a:pt x="8" y="67"/>
                  </a:lnTo>
                  <a:lnTo>
                    <a:pt x="12" y="75"/>
                  </a:lnTo>
                  <a:lnTo>
                    <a:pt x="15" y="88"/>
                  </a:lnTo>
                  <a:lnTo>
                    <a:pt x="16" y="94"/>
                  </a:lnTo>
                  <a:lnTo>
                    <a:pt x="14" y="119"/>
                  </a:lnTo>
                  <a:lnTo>
                    <a:pt x="15" y="135"/>
                  </a:lnTo>
                  <a:lnTo>
                    <a:pt x="14" y="154"/>
                  </a:lnTo>
                  <a:lnTo>
                    <a:pt x="11" y="161"/>
                  </a:lnTo>
                  <a:lnTo>
                    <a:pt x="14" y="162"/>
                  </a:lnTo>
                  <a:lnTo>
                    <a:pt x="15" y="157"/>
                  </a:lnTo>
                  <a:lnTo>
                    <a:pt x="22" y="161"/>
                  </a:lnTo>
                  <a:lnTo>
                    <a:pt x="27" y="167"/>
                  </a:lnTo>
                  <a:lnTo>
                    <a:pt x="34" y="169"/>
                  </a:lnTo>
                  <a:lnTo>
                    <a:pt x="23" y="170"/>
                  </a:lnTo>
                  <a:lnTo>
                    <a:pt x="14" y="176"/>
                  </a:lnTo>
                  <a:lnTo>
                    <a:pt x="12" y="169"/>
                  </a:lnTo>
                  <a:lnTo>
                    <a:pt x="10" y="181"/>
                  </a:lnTo>
                  <a:lnTo>
                    <a:pt x="12" y="188"/>
                  </a:lnTo>
                  <a:lnTo>
                    <a:pt x="14" y="188"/>
                  </a:lnTo>
                  <a:lnTo>
                    <a:pt x="26" y="192"/>
                  </a:lnTo>
                  <a:lnTo>
                    <a:pt x="28" y="197"/>
                  </a:lnTo>
                  <a:lnTo>
                    <a:pt x="26" y="197"/>
                  </a:lnTo>
                  <a:lnTo>
                    <a:pt x="19" y="193"/>
                  </a:lnTo>
                  <a:lnTo>
                    <a:pt x="15" y="200"/>
                  </a:lnTo>
                  <a:lnTo>
                    <a:pt x="18" y="205"/>
                  </a:lnTo>
                  <a:lnTo>
                    <a:pt x="12" y="212"/>
                  </a:lnTo>
                  <a:lnTo>
                    <a:pt x="16" y="219"/>
                  </a:lnTo>
                  <a:lnTo>
                    <a:pt x="16" y="220"/>
                  </a:lnTo>
                  <a:lnTo>
                    <a:pt x="12" y="215"/>
                  </a:lnTo>
                  <a:lnTo>
                    <a:pt x="7" y="216"/>
                  </a:lnTo>
                  <a:lnTo>
                    <a:pt x="8" y="204"/>
                  </a:lnTo>
                  <a:lnTo>
                    <a:pt x="8" y="197"/>
                  </a:lnTo>
                  <a:lnTo>
                    <a:pt x="0" y="230"/>
                  </a:lnTo>
                  <a:lnTo>
                    <a:pt x="5" y="228"/>
                  </a:lnTo>
                  <a:lnTo>
                    <a:pt x="11" y="235"/>
                  </a:lnTo>
                  <a:lnTo>
                    <a:pt x="24" y="232"/>
                  </a:lnTo>
                  <a:lnTo>
                    <a:pt x="27" y="238"/>
                  </a:lnTo>
                  <a:lnTo>
                    <a:pt x="34" y="239"/>
                  </a:lnTo>
                  <a:lnTo>
                    <a:pt x="35" y="241"/>
                  </a:lnTo>
                  <a:lnTo>
                    <a:pt x="38" y="242"/>
                  </a:lnTo>
                  <a:lnTo>
                    <a:pt x="41" y="242"/>
                  </a:lnTo>
                  <a:lnTo>
                    <a:pt x="42" y="249"/>
                  </a:lnTo>
                  <a:lnTo>
                    <a:pt x="47" y="254"/>
                  </a:lnTo>
                  <a:lnTo>
                    <a:pt x="54" y="254"/>
                  </a:lnTo>
                  <a:lnTo>
                    <a:pt x="58" y="255"/>
                  </a:lnTo>
                  <a:lnTo>
                    <a:pt x="62" y="262"/>
                  </a:lnTo>
                  <a:lnTo>
                    <a:pt x="69" y="268"/>
                  </a:lnTo>
                  <a:lnTo>
                    <a:pt x="72" y="280"/>
                  </a:lnTo>
                  <a:lnTo>
                    <a:pt x="68" y="312"/>
                  </a:lnTo>
                  <a:lnTo>
                    <a:pt x="70" y="316"/>
                  </a:lnTo>
                  <a:lnTo>
                    <a:pt x="80" y="320"/>
                  </a:lnTo>
                  <a:lnTo>
                    <a:pt x="87" y="324"/>
                  </a:lnTo>
                  <a:lnTo>
                    <a:pt x="89" y="324"/>
                  </a:lnTo>
                  <a:lnTo>
                    <a:pt x="96" y="329"/>
                  </a:lnTo>
                  <a:lnTo>
                    <a:pt x="103" y="330"/>
                  </a:lnTo>
                  <a:lnTo>
                    <a:pt x="115" y="329"/>
                  </a:lnTo>
                  <a:lnTo>
                    <a:pt x="121" y="327"/>
                  </a:lnTo>
                  <a:lnTo>
                    <a:pt x="127" y="323"/>
                  </a:lnTo>
                  <a:lnTo>
                    <a:pt x="134" y="323"/>
                  </a:lnTo>
                  <a:lnTo>
                    <a:pt x="139" y="326"/>
                  </a:lnTo>
                  <a:lnTo>
                    <a:pt x="150" y="327"/>
                  </a:lnTo>
                  <a:lnTo>
                    <a:pt x="157" y="330"/>
                  </a:lnTo>
                  <a:lnTo>
                    <a:pt x="164" y="331"/>
                  </a:lnTo>
                  <a:lnTo>
                    <a:pt x="169" y="337"/>
                  </a:lnTo>
                  <a:lnTo>
                    <a:pt x="171" y="342"/>
                  </a:lnTo>
                  <a:lnTo>
                    <a:pt x="184" y="342"/>
                  </a:lnTo>
                  <a:lnTo>
                    <a:pt x="190" y="343"/>
                  </a:lnTo>
                  <a:lnTo>
                    <a:pt x="209" y="339"/>
                  </a:lnTo>
                  <a:lnTo>
                    <a:pt x="215" y="342"/>
                  </a:lnTo>
                  <a:lnTo>
                    <a:pt x="222" y="347"/>
                  </a:lnTo>
                  <a:lnTo>
                    <a:pt x="227" y="349"/>
                  </a:lnTo>
                  <a:lnTo>
                    <a:pt x="234" y="347"/>
                  </a:lnTo>
                  <a:lnTo>
                    <a:pt x="246" y="345"/>
                  </a:lnTo>
                  <a:lnTo>
                    <a:pt x="259" y="343"/>
                  </a:lnTo>
                  <a:lnTo>
                    <a:pt x="279" y="343"/>
                  </a:lnTo>
                  <a:lnTo>
                    <a:pt x="284" y="341"/>
                  </a:lnTo>
                  <a:lnTo>
                    <a:pt x="290" y="342"/>
                  </a:lnTo>
                  <a:lnTo>
                    <a:pt x="303" y="343"/>
                  </a:lnTo>
                  <a:lnTo>
                    <a:pt x="310" y="345"/>
                  </a:lnTo>
                  <a:lnTo>
                    <a:pt x="317" y="346"/>
                  </a:lnTo>
                  <a:lnTo>
                    <a:pt x="324" y="342"/>
                  </a:lnTo>
                  <a:lnTo>
                    <a:pt x="384" y="357"/>
                  </a:lnTo>
                  <a:lnTo>
                    <a:pt x="464" y="373"/>
                  </a:lnTo>
                  <a:lnTo>
                    <a:pt x="462" y="366"/>
                  </a:lnTo>
                  <a:lnTo>
                    <a:pt x="464" y="347"/>
                  </a:lnTo>
                  <a:lnTo>
                    <a:pt x="460" y="335"/>
                  </a:lnTo>
                  <a:lnTo>
                    <a:pt x="464" y="329"/>
                  </a:lnTo>
                  <a:lnTo>
                    <a:pt x="466" y="310"/>
                  </a:lnTo>
                  <a:lnTo>
                    <a:pt x="513" y="90"/>
                  </a:lnTo>
                  <a:lnTo>
                    <a:pt x="513" y="86"/>
                  </a:lnTo>
                  <a:lnTo>
                    <a:pt x="452" y="7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5" name="Freeform 224"/>
            <p:cNvSpPr>
              <a:spLocks noEditPoints="1"/>
            </p:cNvSpPr>
            <p:nvPr/>
          </p:nvSpPr>
          <p:spPr bwMode="auto">
            <a:xfrm>
              <a:off x="3840898" y="1297047"/>
              <a:ext cx="765535" cy="432349"/>
            </a:xfrm>
            <a:custGeom>
              <a:avLst/>
              <a:gdLst>
                <a:gd name="T0" fmla="*/ 556 w 602"/>
                <a:gd name="T1" fmla="*/ 213 h 340"/>
                <a:gd name="T2" fmla="*/ 541 w 602"/>
                <a:gd name="T3" fmla="*/ 220 h 340"/>
                <a:gd name="T4" fmla="*/ 530 w 602"/>
                <a:gd name="T5" fmla="*/ 203 h 340"/>
                <a:gd name="T6" fmla="*/ 510 w 602"/>
                <a:gd name="T7" fmla="*/ 191 h 340"/>
                <a:gd name="T8" fmla="*/ 476 w 602"/>
                <a:gd name="T9" fmla="*/ 184 h 340"/>
                <a:gd name="T10" fmla="*/ 503 w 602"/>
                <a:gd name="T11" fmla="*/ 189 h 340"/>
                <a:gd name="T12" fmla="*/ 522 w 602"/>
                <a:gd name="T13" fmla="*/ 186 h 340"/>
                <a:gd name="T14" fmla="*/ 547 w 602"/>
                <a:gd name="T15" fmla="*/ 207 h 340"/>
                <a:gd name="T16" fmla="*/ 552 w 602"/>
                <a:gd name="T17" fmla="*/ 190 h 340"/>
                <a:gd name="T18" fmla="*/ 525 w 602"/>
                <a:gd name="T19" fmla="*/ 179 h 340"/>
                <a:gd name="T20" fmla="*/ 525 w 602"/>
                <a:gd name="T21" fmla="*/ 174 h 340"/>
                <a:gd name="T22" fmla="*/ 537 w 602"/>
                <a:gd name="T23" fmla="*/ 166 h 340"/>
                <a:gd name="T24" fmla="*/ 548 w 602"/>
                <a:gd name="T25" fmla="*/ 153 h 340"/>
                <a:gd name="T26" fmla="*/ 532 w 602"/>
                <a:gd name="T27" fmla="*/ 145 h 340"/>
                <a:gd name="T28" fmla="*/ 505 w 602"/>
                <a:gd name="T29" fmla="*/ 132 h 340"/>
                <a:gd name="T30" fmla="*/ 487 w 602"/>
                <a:gd name="T31" fmla="*/ 113 h 340"/>
                <a:gd name="T32" fmla="*/ 482 w 602"/>
                <a:gd name="T33" fmla="*/ 106 h 340"/>
                <a:gd name="T34" fmla="*/ 505 w 602"/>
                <a:gd name="T35" fmla="*/ 128 h 340"/>
                <a:gd name="T36" fmla="*/ 529 w 602"/>
                <a:gd name="T37" fmla="*/ 140 h 340"/>
                <a:gd name="T38" fmla="*/ 534 w 602"/>
                <a:gd name="T39" fmla="*/ 121 h 340"/>
                <a:gd name="T40" fmla="*/ 521 w 602"/>
                <a:gd name="T41" fmla="*/ 110 h 340"/>
                <a:gd name="T42" fmla="*/ 509 w 602"/>
                <a:gd name="T43" fmla="*/ 99 h 340"/>
                <a:gd name="T44" fmla="*/ 487 w 602"/>
                <a:gd name="T45" fmla="*/ 99 h 340"/>
                <a:gd name="T46" fmla="*/ 467 w 602"/>
                <a:gd name="T47" fmla="*/ 83 h 340"/>
                <a:gd name="T48" fmla="*/ 448 w 602"/>
                <a:gd name="T49" fmla="*/ 83 h 340"/>
                <a:gd name="T50" fmla="*/ 455 w 602"/>
                <a:gd name="T51" fmla="*/ 60 h 340"/>
                <a:gd name="T52" fmla="*/ 464 w 602"/>
                <a:gd name="T53" fmla="*/ 48 h 340"/>
                <a:gd name="T54" fmla="*/ 453 w 602"/>
                <a:gd name="T55" fmla="*/ 29 h 340"/>
                <a:gd name="T56" fmla="*/ 428 w 602"/>
                <a:gd name="T57" fmla="*/ 21 h 340"/>
                <a:gd name="T58" fmla="*/ 413 w 602"/>
                <a:gd name="T59" fmla="*/ 0 h 340"/>
                <a:gd name="T60" fmla="*/ 360 w 602"/>
                <a:gd name="T61" fmla="*/ 0 h 340"/>
                <a:gd name="T62" fmla="*/ 353 w 602"/>
                <a:gd name="T63" fmla="*/ 29 h 340"/>
                <a:gd name="T64" fmla="*/ 334 w 602"/>
                <a:gd name="T65" fmla="*/ 53 h 340"/>
                <a:gd name="T66" fmla="*/ 314 w 602"/>
                <a:gd name="T67" fmla="*/ 74 h 340"/>
                <a:gd name="T68" fmla="*/ 304 w 602"/>
                <a:gd name="T69" fmla="*/ 107 h 340"/>
                <a:gd name="T70" fmla="*/ 279 w 602"/>
                <a:gd name="T71" fmla="*/ 99 h 340"/>
                <a:gd name="T72" fmla="*/ 268 w 602"/>
                <a:gd name="T73" fmla="*/ 124 h 340"/>
                <a:gd name="T74" fmla="*/ 257 w 602"/>
                <a:gd name="T75" fmla="*/ 161 h 340"/>
                <a:gd name="T76" fmla="*/ 246 w 602"/>
                <a:gd name="T77" fmla="*/ 201 h 340"/>
                <a:gd name="T78" fmla="*/ 230 w 602"/>
                <a:gd name="T79" fmla="*/ 222 h 340"/>
                <a:gd name="T80" fmla="*/ 203 w 602"/>
                <a:gd name="T81" fmla="*/ 233 h 340"/>
                <a:gd name="T82" fmla="*/ 174 w 602"/>
                <a:gd name="T83" fmla="*/ 248 h 340"/>
                <a:gd name="T84" fmla="*/ 141 w 602"/>
                <a:gd name="T85" fmla="*/ 256 h 340"/>
                <a:gd name="T86" fmla="*/ 116 w 602"/>
                <a:gd name="T87" fmla="*/ 231 h 340"/>
                <a:gd name="T88" fmla="*/ 66 w 602"/>
                <a:gd name="T89" fmla="*/ 289 h 340"/>
                <a:gd name="T90" fmla="*/ 47 w 602"/>
                <a:gd name="T91" fmla="*/ 309 h 340"/>
                <a:gd name="T92" fmla="*/ 19 w 602"/>
                <a:gd name="T93" fmla="*/ 331 h 340"/>
                <a:gd name="T94" fmla="*/ 38 w 602"/>
                <a:gd name="T95" fmla="*/ 336 h 340"/>
                <a:gd name="T96" fmla="*/ 154 w 602"/>
                <a:gd name="T97" fmla="*/ 317 h 340"/>
                <a:gd name="T98" fmla="*/ 422 w 602"/>
                <a:gd name="T99" fmla="*/ 275 h 340"/>
                <a:gd name="T100" fmla="*/ 586 w 602"/>
                <a:gd name="T101" fmla="*/ 241 h 340"/>
                <a:gd name="T102" fmla="*/ 593 w 602"/>
                <a:gd name="T103" fmla="*/ 232 h 340"/>
                <a:gd name="T104" fmla="*/ 581 w 602"/>
                <a:gd name="T105" fmla="*/ 206 h 340"/>
                <a:gd name="T106" fmla="*/ 578 w 602"/>
                <a:gd name="T107" fmla="*/ 105 h 340"/>
                <a:gd name="T108" fmla="*/ 575 w 602"/>
                <a:gd name="T109" fmla="*/ 129 h 340"/>
                <a:gd name="T110" fmla="*/ 570 w 602"/>
                <a:gd name="T111" fmla="*/ 160 h 340"/>
                <a:gd name="T112" fmla="*/ 581 w 602"/>
                <a:gd name="T113" fmla="*/ 159 h 340"/>
                <a:gd name="T114" fmla="*/ 593 w 602"/>
                <a:gd name="T115" fmla="*/ 144 h 340"/>
                <a:gd name="T116" fmla="*/ 597 w 602"/>
                <a:gd name="T117" fmla="*/ 113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02" h="340">
                  <a:moveTo>
                    <a:pt x="581" y="206"/>
                  </a:moveTo>
                  <a:lnTo>
                    <a:pt x="563" y="207"/>
                  </a:lnTo>
                  <a:lnTo>
                    <a:pt x="557" y="206"/>
                  </a:lnTo>
                  <a:lnTo>
                    <a:pt x="556" y="213"/>
                  </a:lnTo>
                  <a:lnTo>
                    <a:pt x="557" y="217"/>
                  </a:lnTo>
                  <a:lnTo>
                    <a:pt x="552" y="214"/>
                  </a:lnTo>
                  <a:lnTo>
                    <a:pt x="547" y="213"/>
                  </a:lnTo>
                  <a:lnTo>
                    <a:pt x="541" y="220"/>
                  </a:lnTo>
                  <a:lnTo>
                    <a:pt x="543" y="213"/>
                  </a:lnTo>
                  <a:lnTo>
                    <a:pt x="536" y="207"/>
                  </a:lnTo>
                  <a:lnTo>
                    <a:pt x="530" y="203"/>
                  </a:lnTo>
                  <a:lnTo>
                    <a:pt x="530" y="203"/>
                  </a:lnTo>
                  <a:lnTo>
                    <a:pt x="525" y="197"/>
                  </a:lnTo>
                  <a:lnTo>
                    <a:pt x="524" y="191"/>
                  </a:lnTo>
                  <a:lnTo>
                    <a:pt x="517" y="194"/>
                  </a:lnTo>
                  <a:lnTo>
                    <a:pt x="510" y="191"/>
                  </a:lnTo>
                  <a:lnTo>
                    <a:pt x="505" y="193"/>
                  </a:lnTo>
                  <a:lnTo>
                    <a:pt x="493" y="187"/>
                  </a:lnTo>
                  <a:lnTo>
                    <a:pt x="474" y="187"/>
                  </a:lnTo>
                  <a:lnTo>
                    <a:pt x="476" y="184"/>
                  </a:lnTo>
                  <a:lnTo>
                    <a:pt x="482" y="186"/>
                  </a:lnTo>
                  <a:lnTo>
                    <a:pt x="494" y="183"/>
                  </a:lnTo>
                  <a:lnTo>
                    <a:pt x="501" y="189"/>
                  </a:lnTo>
                  <a:lnTo>
                    <a:pt x="503" y="189"/>
                  </a:lnTo>
                  <a:lnTo>
                    <a:pt x="505" y="182"/>
                  </a:lnTo>
                  <a:lnTo>
                    <a:pt x="510" y="187"/>
                  </a:lnTo>
                  <a:lnTo>
                    <a:pt x="517" y="191"/>
                  </a:lnTo>
                  <a:lnTo>
                    <a:pt x="522" y="186"/>
                  </a:lnTo>
                  <a:lnTo>
                    <a:pt x="528" y="193"/>
                  </a:lnTo>
                  <a:lnTo>
                    <a:pt x="533" y="198"/>
                  </a:lnTo>
                  <a:lnTo>
                    <a:pt x="540" y="201"/>
                  </a:lnTo>
                  <a:lnTo>
                    <a:pt x="547" y="207"/>
                  </a:lnTo>
                  <a:lnTo>
                    <a:pt x="549" y="203"/>
                  </a:lnTo>
                  <a:lnTo>
                    <a:pt x="553" y="202"/>
                  </a:lnTo>
                  <a:lnTo>
                    <a:pt x="555" y="195"/>
                  </a:lnTo>
                  <a:lnTo>
                    <a:pt x="552" y="190"/>
                  </a:lnTo>
                  <a:lnTo>
                    <a:pt x="547" y="187"/>
                  </a:lnTo>
                  <a:lnTo>
                    <a:pt x="544" y="182"/>
                  </a:lnTo>
                  <a:lnTo>
                    <a:pt x="537" y="183"/>
                  </a:lnTo>
                  <a:lnTo>
                    <a:pt x="525" y="179"/>
                  </a:lnTo>
                  <a:lnTo>
                    <a:pt x="520" y="172"/>
                  </a:lnTo>
                  <a:lnTo>
                    <a:pt x="506" y="163"/>
                  </a:lnTo>
                  <a:lnTo>
                    <a:pt x="513" y="163"/>
                  </a:lnTo>
                  <a:lnTo>
                    <a:pt x="525" y="174"/>
                  </a:lnTo>
                  <a:lnTo>
                    <a:pt x="537" y="179"/>
                  </a:lnTo>
                  <a:lnTo>
                    <a:pt x="541" y="174"/>
                  </a:lnTo>
                  <a:lnTo>
                    <a:pt x="536" y="167"/>
                  </a:lnTo>
                  <a:lnTo>
                    <a:pt x="537" y="166"/>
                  </a:lnTo>
                  <a:lnTo>
                    <a:pt x="544" y="167"/>
                  </a:lnTo>
                  <a:lnTo>
                    <a:pt x="549" y="171"/>
                  </a:lnTo>
                  <a:lnTo>
                    <a:pt x="551" y="166"/>
                  </a:lnTo>
                  <a:lnTo>
                    <a:pt x="548" y="153"/>
                  </a:lnTo>
                  <a:lnTo>
                    <a:pt x="541" y="155"/>
                  </a:lnTo>
                  <a:lnTo>
                    <a:pt x="536" y="152"/>
                  </a:lnTo>
                  <a:lnTo>
                    <a:pt x="539" y="151"/>
                  </a:lnTo>
                  <a:lnTo>
                    <a:pt x="532" y="145"/>
                  </a:lnTo>
                  <a:lnTo>
                    <a:pt x="525" y="147"/>
                  </a:lnTo>
                  <a:lnTo>
                    <a:pt x="520" y="141"/>
                  </a:lnTo>
                  <a:lnTo>
                    <a:pt x="518" y="137"/>
                  </a:lnTo>
                  <a:lnTo>
                    <a:pt x="505" y="132"/>
                  </a:lnTo>
                  <a:lnTo>
                    <a:pt x="501" y="125"/>
                  </a:lnTo>
                  <a:lnTo>
                    <a:pt x="494" y="122"/>
                  </a:lnTo>
                  <a:lnTo>
                    <a:pt x="490" y="118"/>
                  </a:lnTo>
                  <a:lnTo>
                    <a:pt x="487" y="113"/>
                  </a:lnTo>
                  <a:lnTo>
                    <a:pt x="474" y="105"/>
                  </a:lnTo>
                  <a:lnTo>
                    <a:pt x="468" y="105"/>
                  </a:lnTo>
                  <a:lnTo>
                    <a:pt x="475" y="103"/>
                  </a:lnTo>
                  <a:lnTo>
                    <a:pt x="482" y="106"/>
                  </a:lnTo>
                  <a:lnTo>
                    <a:pt x="488" y="111"/>
                  </a:lnTo>
                  <a:lnTo>
                    <a:pt x="494" y="118"/>
                  </a:lnTo>
                  <a:lnTo>
                    <a:pt x="499" y="121"/>
                  </a:lnTo>
                  <a:lnTo>
                    <a:pt x="505" y="128"/>
                  </a:lnTo>
                  <a:lnTo>
                    <a:pt x="509" y="128"/>
                  </a:lnTo>
                  <a:lnTo>
                    <a:pt x="522" y="137"/>
                  </a:lnTo>
                  <a:lnTo>
                    <a:pt x="528" y="138"/>
                  </a:lnTo>
                  <a:lnTo>
                    <a:pt x="529" y="140"/>
                  </a:lnTo>
                  <a:lnTo>
                    <a:pt x="536" y="143"/>
                  </a:lnTo>
                  <a:lnTo>
                    <a:pt x="539" y="133"/>
                  </a:lnTo>
                  <a:lnTo>
                    <a:pt x="539" y="126"/>
                  </a:lnTo>
                  <a:lnTo>
                    <a:pt x="534" y="121"/>
                  </a:lnTo>
                  <a:lnTo>
                    <a:pt x="541" y="122"/>
                  </a:lnTo>
                  <a:lnTo>
                    <a:pt x="541" y="115"/>
                  </a:lnTo>
                  <a:lnTo>
                    <a:pt x="528" y="110"/>
                  </a:lnTo>
                  <a:lnTo>
                    <a:pt x="521" y="110"/>
                  </a:lnTo>
                  <a:lnTo>
                    <a:pt x="521" y="107"/>
                  </a:lnTo>
                  <a:lnTo>
                    <a:pt x="516" y="107"/>
                  </a:lnTo>
                  <a:lnTo>
                    <a:pt x="516" y="105"/>
                  </a:lnTo>
                  <a:lnTo>
                    <a:pt x="509" y="99"/>
                  </a:lnTo>
                  <a:lnTo>
                    <a:pt x="509" y="97"/>
                  </a:lnTo>
                  <a:lnTo>
                    <a:pt x="497" y="99"/>
                  </a:lnTo>
                  <a:lnTo>
                    <a:pt x="494" y="98"/>
                  </a:lnTo>
                  <a:lnTo>
                    <a:pt x="487" y="99"/>
                  </a:lnTo>
                  <a:lnTo>
                    <a:pt x="484" y="98"/>
                  </a:lnTo>
                  <a:lnTo>
                    <a:pt x="474" y="88"/>
                  </a:lnTo>
                  <a:lnTo>
                    <a:pt x="474" y="83"/>
                  </a:lnTo>
                  <a:lnTo>
                    <a:pt x="467" y="83"/>
                  </a:lnTo>
                  <a:lnTo>
                    <a:pt x="460" y="88"/>
                  </a:lnTo>
                  <a:lnTo>
                    <a:pt x="456" y="90"/>
                  </a:lnTo>
                  <a:lnTo>
                    <a:pt x="449" y="88"/>
                  </a:lnTo>
                  <a:lnTo>
                    <a:pt x="448" y="83"/>
                  </a:lnTo>
                  <a:lnTo>
                    <a:pt x="449" y="83"/>
                  </a:lnTo>
                  <a:lnTo>
                    <a:pt x="449" y="76"/>
                  </a:lnTo>
                  <a:lnTo>
                    <a:pt x="451" y="57"/>
                  </a:lnTo>
                  <a:lnTo>
                    <a:pt x="455" y="60"/>
                  </a:lnTo>
                  <a:lnTo>
                    <a:pt x="456" y="60"/>
                  </a:lnTo>
                  <a:lnTo>
                    <a:pt x="459" y="57"/>
                  </a:lnTo>
                  <a:lnTo>
                    <a:pt x="457" y="55"/>
                  </a:lnTo>
                  <a:lnTo>
                    <a:pt x="464" y="48"/>
                  </a:lnTo>
                  <a:lnTo>
                    <a:pt x="461" y="41"/>
                  </a:lnTo>
                  <a:lnTo>
                    <a:pt x="461" y="38"/>
                  </a:lnTo>
                  <a:lnTo>
                    <a:pt x="459" y="32"/>
                  </a:lnTo>
                  <a:lnTo>
                    <a:pt x="453" y="29"/>
                  </a:lnTo>
                  <a:lnTo>
                    <a:pt x="448" y="28"/>
                  </a:lnTo>
                  <a:lnTo>
                    <a:pt x="442" y="23"/>
                  </a:lnTo>
                  <a:lnTo>
                    <a:pt x="436" y="21"/>
                  </a:lnTo>
                  <a:lnTo>
                    <a:pt x="428" y="21"/>
                  </a:lnTo>
                  <a:lnTo>
                    <a:pt x="421" y="17"/>
                  </a:lnTo>
                  <a:lnTo>
                    <a:pt x="422" y="11"/>
                  </a:lnTo>
                  <a:lnTo>
                    <a:pt x="419" y="4"/>
                  </a:lnTo>
                  <a:lnTo>
                    <a:pt x="413" y="0"/>
                  </a:lnTo>
                  <a:lnTo>
                    <a:pt x="400" y="0"/>
                  </a:lnTo>
                  <a:lnTo>
                    <a:pt x="398" y="13"/>
                  </a:lnTo>
                  <a:lnTo>
                    <a:pt x="394" y="18"/>
                  </a:lnTo>
                  <a:lnTo>
                    <a:pt x="360" y="0"/>
                  </a:lnTo>
                  <a:lnTo>
                    <a:pt x="353" y="3"/>
                  </a:lnTo>
                  <a:lnTo>
                    <a:pt x="354" y="9"/>
                  </a:lnTo>
                  <a:lnTo>
                    <a:pt x="352" y="15"/>
                  </a:lnTo>
                  <a:lnTo>
                    <a:pt x="353" y="29"/>
                  </a:lnTo>
                  <a:lnTo>
                    <a:pt x="348" y="34"/>
                  </a:lnTo>
                  <a:lnTo>
                    <a:pt x="344" y="46"/>
                  </a:lnTo>
                  <a:lnTo>
                    <a:pt x="340" y="53"/>
                  </a:lnTo>
                  <a:lnTo>
                    <a:pt x="334" y="53"/>
                  </a:lnTo>
                  <a:lnTo>
                    <a:pt x="329" y="67"/>
                  </a:lnTo>
                  <a:lnTo>
                    <a:pt x="322" y="68"/>
                  </a:lnTo>
                  <a:lnTo>
                    <a:pt x="317" y="67"/>
                  </a:lnTo>
                  <a:lnTo>
                    <a:pt x="314" y="74"/>
                  </a:lnTo>
                  <a:lnTo>
                    <a:pt x="312" y="83"/>
                  </a:lnTo>
                  <a:lnTo>
                    <a:pt x="310" y="88"/>
                  </a:lnTo>
                  <a:lnTo>
                    <a:pt x="307" y="102"/>
                  </a:lnTo>
                  <a:lnTo>
                    <a:pt x="304" y="107"/>
                  </a:lnTo>
                  <a:lnTo>
                    <a:pt x="298" y="110"/>
                  </a:lnTo>
                  <a:lnTo>
                    <a:pt x="285" y="109"/>
                  </a:lnTo>
                  <a:lnTo>
                    <a:pt x="284" y="105"/>
                  </a:lnTo>
                  <a:lnTo>
                    <a:pt x="279" y="99"/>
                  </a:lnTo>
                  <a:lnTo>
                    <a:pt x="272" y="102"/>
                  </a:lnTo>
                  <a:lnTo>
                    <a:pt x="272" y="114"/>
                  </a:lnTo>
                  <a:lnTo>
                    <a:pt x="271" y="121"/>
                  </a:lnTo>
                  <a:lnTo>
                    <a:pt x="268" y="124"/>
                  </a:lnTo>
                  <a:lnTo>
                    <a:pt x="265" y="136"/>
                  </a:lnTo>
                  <a:lnTo>
                    <a:pt x="261" y="141"/>
                  </a:lnTo>
                  <a:lnTo>
                    <a:pt x="260" y="148"/>
                  </a:lnTo>
                  <a:lnTo>
                    <a:pt x="257" y="161"/>
                  </a:lnTo>
                  <a:lnTo>
                    <a:pt x="252" y="170"/>
                  </a:lnTo>
                  <a:lnTo>
                    <a:pt x="245" y="182"/>
                  </a:lnTo>
                  <a:lnTo>
                    <a:pt x="242" y="194"/>
                  </a:lnTo>
                  <a:lnTo>
                    <a:pt x="246" y="201"/>
                  </a:lnTo>
                  <a:lnTo>
                    <a:pt x="242" y="206"/>
                  </a:lnTo>
                  <a:lnTo>
                    <a:pt x="243" y="212"/>
                  </a:lnTo>
                  <a:lnTo>
                    <a:pt x="242" y="213"/>
                  </a:lnTo>
                  <a:lnTo>
                    <a:pt x="230" y="222"/>
                  </a:lnTo>
                  <a:lnTo>
                    <a:pt x="225" y="221"/>
                  </a:lnTo>
                  <a:lnTo>
                    <a:pt x="212" y="231"/>
                  </a:lnTo>
                  <a:lnTo>
                    <a:pt x="203" y="228"/>
                  </a:lnTo>
                  <a:lnTo>
                    <a:pt x="203" y="233"/>
                  </a:lnTo>
                  <a:lnTo>
                    <a:pt x="200" y="239"/>
                  </a:lnTo>
                  <a:lnTo>
                    <a:pt x="195" y="241"/>
                  </a:lnTo>
                  <a:lnTo>
                    <a:pt x="181" y="248"/>
                  </a:lnTo>
                  <a:lnTo>
                    <a:pt x="174" y="248"/>
                  </a:lnTo>
                  <a:lnTo>
                    <a:pt x="165" y="244"/>
                  </a:lnTo>
                  <a:lnTo>
                    <a:pt x="161" y="249"/>
                  </a:lnTo>
                  <a:lnTo>
                    <a:pt x="150" y="259"/>
                  </a:lnTo>
                  <a:lnTo>
                    <a:pt x="141" y="256"/>
                  </a:lnTo>
                  <a:lnTo>
                    <a:pt x="128" y="249"/>
                  </a:lnTo>
                  <a:lnTo>
                    <a:pt x="122" y="244"/>
                  </a:lnTo>
                  <a:lnTo>
                    <a:pt x="116" y="237"/>
                  </a:lnTo>
                  <a:lnTo>
                    <a:pt x="116" y="231"/>
                  </a:lnTo>
                  <a:lnTo>
                    <a:pt x="92" y="259"/>
                  </a:lnTo>
                  <a:lnTo>
                    <a:pt x="70" y="275"/>
                  </a:lnTo>
                  <a:lnTo>
                    <a:pt x="66" y="282"/>
                  </a:lnTo>
                  <a:lnTo>
                    <a:pt x="66" y="289"/>
                  </a:lnTo>
                  <a:lnTo>
                    <a:pt x="59" y="294"/>
                  </a:lnTo>
                  <a:lnTo>
                    <a:pt x="58" y="300"/>
                  </a:lnTo>
                  <a:lnTo>
                    <a:pt x="54" y="306"/>
                  </a:lnTo>
                  <a:lnTo>
                    <a:pt x="47" y="309"/>
                  </a:lnTo>
                  <a:lnTo>
                    <a:pt x="42" y="313"/>
                  </a:lnTo>
                  <a:lnTo>
                    <a:pt x="40" y="320"/>
                  </a:lnTo>
                  <a:lnTo>
                    <a:pt x="26" y="327"/>
                  </a:lnTo>
                  <a:lnTo>
                    <a:pt x="19" y="331"/>
                  </a:lnTo>
                  <a:lnTo>
                    <a:pt x="12" y="332"/>
                  </a:lnTo>
                  <a:lnTo>
                    <a:pt x="0" y="340"/>
                  </a:lnTo>
                  <a:lnTo>
                    <a:pt x="24" y="337"/>
                  </a:lnTo>
                  <a:lnTo>
                    <a:pt x="38" y="336"/>
                  </a:lnTo>
                  <a:lnTo>
                    <a:pt x="89" y="329"/>
                  </a:lnTo>
                  <a:lnTo>
                    <a:pt x="120" y="324"/>
                  </a:lnTo>
                  <a:lnTo>
                    <a:pt x="145" y="318"/>
                  </a:lnTo>
                  <a:lnTo>
                    <a:pt x="154" y="317"/>
                  </a:lnTo>
                  <a:lnTo>
                    <a:pt x="166" y="318"/>
                  </a:lnTo>
                  <a:lnTo>
                    <a:pt x="191" y="316"/>
                  </a:lnTo>
                  <a:lnTo>
                    <a:pt x="253" y="306"/>
                  </a:lnTo>
                  <a:lnTo>
                    <a:pt x="422" y="275"/>
                  </a:lnTo>
                  <a:lnTo>
                    <a:pt x="509" y="258"/>
                  </a:lnTo>
                  <a:lnTo>
                    <a:pt x="583" y="241"/>
                  </a:lnTo>
                  <a:lnTo>
                    <a:pt x="582" y="239"/>
                  </a:lnTo>
                  <a:lnTo>
                    <a:pt x="586" y="241"/>
                  </a:lnTo>
                  <a:lnTo>
                    <a:pt x="589" y="240"/>
                  </a:lnTo>
                  <a:lnTo>
                    <a:pt x="587" y="233"/>
                  </a:lnTo>
                  <a:lnTo>
                    <a:pt x="586" y="228"/>
                  </a:lnTo>
                  <a:lnTo>
                    <a:pt x="593" y="232"/>
                  </a:lnTo>
                  <a:lnTo>
                    <a:pt x="595" y="239"/>
                  </a:lnTo>
                  <a:lnTo>
                    <a:pt x="598" y="239"/>
                  </a:lnTo>
                  <a:lnTo>
                    <a:pt x="586" y="220"/>
                  </a:lnTo>
                  <a:lnTo>
                    <a:pt x="581" y="206"/>
                  </a:lnTo>
                  <a:close/>
                  <a:moveTo>
                    <a:pt x="602" y="88"/>
                  </a:moveTo>
                  <a:lnTo>
                    <a:pt x="589" y="94"/>
                  </a:lnTo>
                  <a:lnTo>
                    <a:pt x="583" y="99"/>
                  </a:lnTo>
                  <a:lnTo>
                    <a:pt x="578" y="105"/>
                  </a:lnTo>
                  <a:lnTo>
                    <a:pt x="583" y="110"/>
                  </a:lnTo>
                  <a:lnTo>
                    <a:pt x="582" y="115"/>
                  </a:lnTo>
                  <a:lnTo>
                    <a:pt x="576" y="115"/>
                  </a:lnTo>
                  <a:lnTo>
                    <a:pt x="575" y="129"/>
                  </a:lnTo>
                  <a:lnTo>
                    <a:pt x="571" y="140"/>
                  </a:lnTo>
                  <a:lnTo>
                    <a:pt x="570" y="152"/>
                  </a:lnTo>
                  <a:lnTo>
                    <a:pt x="571" y="159"/>
                  </a:lnTo>
                  <a:lnTo>
                    <a:pt x="570" y="160"/>
                  </a:lnTo>
                  <a:lnTo>
                    <a:pt x="570" y="174"/>
                  </a:lnTo>
                  <a:lnTo>
                    <a:pt x="576" y="182"/>
                  </a:lnTo>
                  <a:lnTo>
                    <a:pt x="582" y="170"/>
                  </a:lnTo>
                  <a:lnTo>
                    <a:pt x="581" y="159"/>
                  </a:lnTo>
                  <a:lnTo>
                    <a:pt x="582" y="152"/>
                  </a:lnTo>
                  <a:lnTo>
                    <a:pt x="585" y="147"/>
                  </a:lnTo>
                  <a:lnTo>
                    <a:pt x="586" y="140"/>
                  </a:lnTo>
                  <a:lnTo>
                    <a:pt x="593" y="144"/>
                  </a:lnTo>
                  <a:lnTo>
                    <a:pt x="593" y="144"/>
                  </a:lnTo>
                  <a:lnTo>
                    <a:pt x="594" y="137"/>
                  </a:lnTo>
                  <a:lnTo>
                    <a:pt x="594" y="125"/>
                  </a:lnTo>
                  <a:lnTo>
                    <a:pt x="597" y="113"/>
                  </a:lnTo>
                  <a:lnTo>
                    <a:pt x="601" y="103"/>
                  </a:lnTo>
                  <a:lnTo>
                    <a:pt x="599" y="98"/>
                  </a:lnTo>
                  <a:lnTo>
                    <a:pt x="602" y="8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6" name="Freeform 225"/>
            <p:cNvSpPr>
              <a:spLocks/>
            </p:cNvSpPr>
            <p:nvPr/>
          </p:nvSpPr>
          <p:spPr bwMode="auto">
            <a:xfrm>
              <a:off x="4583957" y="477303"/>
              <a:ext cx="165271" cy="313354"/>
            </a:xfrm>
            <a:custGeom>
              <a:avLst/>
              <a:gdLst>
                <a:gd name="T0" fmla="*/ 123 w 130"/>
                <a:gd name="T1" fmla="*/ 32 h 246"/>
                <a:gd name="T2" fmla="*/ 121 w 130"/>
                <a:gd name="T3" fmla="*/ 26 h 246"/>
                <a:gd name="T4" fmla="*/ 125 w 130"/>
                <a:gd name="T5" fmla="*/ 12 h 246"/>
                <a:gd name="T6" fmla="*/ 121 w 130"/>
                <a:gd name="T7" fmla="*/ 4 h 246"/>
                <a:gd name="T8" fmla="*/ 123 w 130"/>
                <a:gd name="T9" fmla="*/ 0 h 246"/>
                <a:gd name="T10" fmla="*/ 24 w 130"/>
                <a:gd name="T11" fmla="*/ 27 h 246"/>
                <a:gd name="T12" fmla="*/ 0 w 130"/>
                <a:gd name="T13" fmla="*/ 34 h 246"/>
                <a:gd name="T14" fmla="*/ 1 w 130"/>
                <a:gd name="T15" fmla="*/ 36 h 246"/>
                <a:gd name="T16" fmla="*/ 2 w 130"/>
                <a:gd name="T17" fmla="*/ 42 h 246"/>
                <a:gd name="T18" fmla="*/ 1 w 130"/>
                <a:gd name="T19" fmla="*/ 47 h 246"/>
                <a:gd name="T20" fmla="*/ 6 w 130"/>
                <a:gd name="T21" fmla="*/ 54 h 246"/>
                <a:gd name="T22" fmla="*/ 6 w 130"/>
                <a:gd name="T23" fmla="*/ 69 h 246"/>
                <a:gd name="T24" fmla="*/ 9 w 130"/>
                <a:gd name="T25" fmla="*/ 76 h 246"/>
                <a:gd name="T26" fmla="*/ 14 w 130"/>
                <a:gd name="T27" fmla="*/ 81 h 246"/>
                <a:gd name="T28" fmla="*/ 17 w 130"/>
                <a:gd name="T29" fmla="*/ 88 h 246"/>
                <a:gd name="T30" fmla="*/ 16 w 130"/>
                <a:gd name="T31" fmla="*/ 95 h 246"/>
                <a:gd name="T32" fmla="*/ 19 w 130"/>
                <a:gd name="T33" fmla="*/ 101 h 246"/>
                <a:gd name="T34" fmla="*/ 20 w 130"/>
                <a:gd name="T35" fmla="*/ 107 h 246"/>
                <a:gd name="T36" fmla="*/ 17 w 130"/>
                <a:gd name="T37" fmla="*/ 110 h 246"/>
                <a:gd name="T38" fmla="*/ 17 w 130"/>
                <a:gd name="T39" fmla="*/ 123 h 246"/>
                <a:gd name="T40" fmla="*/ 21 w 130"/>
                <a:gd name="T41" fmla="*/ 135 h 246"/>
                <a:gd name="T42" fmla="*/ 25 w 130"/>
                <a:gd name="T43" fmla="*/ 141 h 246"/>
                <a:gd name="T44" fmla="*/ 28 w 130"/>
                <a:gd name="T45" fmla="*/ 154 h 246"/>
                <a:gd name="T46" fmla="*/ 27 w 130"/>
                <a:gd name="T47" fmla="*/ 165 h 246"/>
                <a:gd name="T48" fmla="*/ 31 w 130"/>
                <a:gd name="T49" fmla="*/ 170 h 246"/>
                <a:gd name="T50" fmla="*/ 33 w 130"/>
                <a:gd name="T51" fmla="*/ 164 h 246"/>
                <a:gd name="T52" fmla="*/ 43 w 130"/>
                <a:gd name="T53" fmla="*/ 172 h 246"/>
                <a:gd name="T54" fmla="*/ 56 w 130"/>
                <a:gd name="T55" fmla="*/ 235 h 246"/>
                <a:gd name="T56" fmla="*/ 56 w 130"/>
                <a:gd name="T57" fmla="*/ 239 h 246"/>
                <a:gd name="T58" fmla="*/ 60 w 130"/>
                <a:gd name="T59" fmla="*/ 246 h 246"/>
                <a:gd name="T60" fmla="*/ 115 w 130"/>
                <a:gd name="T61" fmla="*/ 234 h 246"/>
                <a:gd name="T62" fmla="*/ 109 w 130"/>
                <a:gd name="T63" fmla="*/ 229 h 246"/>
                <a:gd name="T64" fmla="*/ 105 w 130"/>
                <a:gd name="T65" fmla="*/ 220 h 246"/>
                <a:gd name="T66" fmla="*/ 105 w 130"/>
                <a:gd name="T67" fmla="*/ 214 h 246"/>
                <a:gd name="T68" fmla="*/ 108 w 130"/>
                <a:gd name="T69" fmla="*/ 208 h 246"/>
                <a:gd name="T70" fmla="*/ 105 w 130"/>
                <a:gd name="T71" fmla="*/ 189 h 246"/>
                <a:gd name="T72" fmla="*/ 105 w 130"/>
                <a:gd name="T73" fmla="*/ 176 h 246"/>
                <a:gd name="T74" fmla="*/ 100 w 130"/>
                <a:gd name="T75" fmla="*/ 156 h 246"/>
                <a:gd name="T76" fmla="*/ 102 w 130"/>
                <a:gd name="T77" fmla="*/ 149 h 246"/>
                <a:gd name="T78" fmla="*/ 101 w 130"/>
                <a:gd name="T79" fmla="*/ 139 h 246"/>
                <a:gd name="T80" fmla="*/ 105 w 130"/>
                <a:gd name="T81" fmla="*/ 133 h 246"/>
                <a:gd name="T82" fmla="*/ 106 w 130"/>
                <a:gd name="T83" fmla="*/ 127 h 246"/>
                <a:gd name="T84" fmla="*/ 106 w 130"/>
                <a:gd name="T85" fmla="*/ 120 h 246"/>
                <a:gd name="T86" fmla="*/ 108 w 130"/>
                <a:gd name="T87" fmla="*/ 114 h 246"/>
                <a:gd name="T88" fmla="*/ 106 w 130"/>
                <a:gd name="T89" fmla="*/ 107 h 246"/>
                <a:gd name="T90" fmla="*/ 109 w 130"/>
                <a:gd name="T91" fmla="*/ 96 h 246"/>
                <a:gd name="T92" fmla="*/ 106 w 130"/>
                <a:gd name="T93" fmla="*/ 84 h 246"/>
                <a:gd name="T94" fmla="*/ 105 w 130"/>
                <a:gd name="T95" fmla="*/ 77 h 246"/>
                <a:gd name="T96" fmla="*/ 111 w 130"/>
                <a:gd name="T97" fmla="*/ 72 h 246"/>
                <a:gd name="T98" fmla="*/ 113 w 130"/>
                <a:gd name="T99" fmla="*/ 70 h 246"/>
                <a:gd name="T100" fmla="*/ 124 w 130"/>
                <a:gd name="T101" fmla="*/ 58 h 246"/>
                <a:gd name="T102" fmla="*/ 130 w 130"/>
                <a:gd name="T103" fmla="*/ 50 h 246"/>
                <a:gd name="T104" fmla="*/ 130 w 130"/>
                <a:gd name="T105" fmla="*/ 43 h 246"/>
                <a:gd name="T106" fmla="*/ 127 w 130"/>
                <a:gd name="T107" fmla="*/ 38 h 246"/>
                <a:gd name="T108" fmla="*/ 123 w 130"/>
                <a:gd name="T109" fmla="*/ 32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30" h="246">
                  <a:moveTo>
                    <a:pt x="123" y="32"/>
                  </a:moveTo>
                  <a:lnTo>
                    <a:pt x="121" y="26"/>
                  </a:lnTo>
                  <a:lnTo>
                    <a:pt x="125" y="12"/>
                  </a:lnTo>
                  <a:lnTo>
                    <a:pt x="121" y="4"/>
                  </a:lnTo>
                  <a:lnTo>
                    <a:pt x="123" y="0"/>
                  </a:lnTo>
                  <a:lnTo>
                    <a:pt x="24" y="27"/>
                  </a:lnTo>
                  <a:lnTo>
                    <a:pt x="0" y="34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1" y="47"/>
                  </a:lnTo>
                  <a:lnTo>
                    <a:pt x="6" y="54"/>
                  </a:lnTo>
                  <a:lnTo>
                    <a:pt x="6" y="69"/>
                  </a:lnTo>
                  <a:lnTo>
                    <a:pt x="9" y="76"/>
                  </a:lnTo>
                  <a:lnTo>
                    <a:pt x="14" y="81"/>
                  </a:lnTo>
                  <a:lnTo>
                    <a:pt x="17" y="88"/>
                  </a:lnTo>
                  <a:lnTo>
                    <a:pt x="16" y="95"/>
                  </a:lnTo>
                  <a:lnTo>
                    <a:pt x="19" y="101"/>
                  </a:lnTo>
                  <a:lnTo>
                    <a:pt x="20" y="107"/>
                  </a:lnTo>
                  <a:lnTo>
                    <a:pt x="17" y="110"/>
                  </a:lnTo>
                  <a:lnTo>
                    <a:pt x="17" y="123"/>
                  </a:lnTo>
                  <a:lnTo>
                    <a:pt x="21" y="135"/>
                  </a:lnTo>
                  <a:lnTo>
                    <a:pt x="25" y="141"/>
                  </a:lnTo>
                  <a:lnTo>
                    <a:pt x="28" y="154"/>
                  </a:lnTo>
                  <a:lnTo>
                    <a:pt x="27" y="165"/>
                  </a:lnTo>
                  <a:lnTo>
                    <a:pt x="31" y="170"/>
                  </a:lnTo>
                  <a:lnTo>
                    <a:pt x="33" y="164"/>
                  </a:lnTo>
                  <a:lnTo>
                    <a:pt x="43" y="172"/>
                  </a:lnTo>
                  <a:lnTo>
                    <a:pt x="56" y="235"/>
                  </a:lnTo>
                  <a:lnTo>
                    <a:pt x="56" y="239"/>
                  </a:lnTo>
                  <a:lnTo>
                    <a:pt x="60" y="246"/>
                  </a:lnTo>
                  <a:lnTo>
                    <a:pt x="115" y="234"/>
                  </a:lnTo>
                  <a:lnTo>
                    <a:pt x="109" y="229"/>
                  </a:lnTo>
                  <a:lnTo>
                    <a:pt x="105" y="220"/>
                  </a:lnTo>
                  <a:lnTo>
                    <a:pt x="105" y="214"/>
                  </a:lnTo>
                  <a:lnTo>
                    <a:pt x="108" y="208"/>
                  </a:lnTo>
                  <a:lnTo>
                    <a:pt x="105" y="189"/>
                  </a:lnTo>
                  <a:lnTo>
                    <a:pt x="105" y="176"/>
                  </a:lnTo>
                  <a:lnTo>
                    <a:pt x="100" y="156"/>
                  </a:lnTo>
                  <a:lnTo>
                    <a:pt x="102" y="149"/>
                  </a:lnTo>
                  <a:lnTo>
                    <a:pt x="101" y="139"/>
                  </a:lnTo>
                  <a:lnTo>
                    <a:pt x="105" y="133"/>
                  </a:lnTo>
                  <a:lnTo>
                    <a:pt x="106" y="127"/>
                  </a:lnTo>
                  <a:lnTo>
                    <a:pt x="106" y="120"/>
                  </a:lnTo>
                  <a:lnTo>
                    <a:pt x="108" y="114"/>
                  </a:lnTo>
                  <a:lnTo>
                    <a:pt x="106" y="107"/>
                  </a:lnTo>
                  <a:lnTo>
                    <a:pt x="109" y="96"/>
                  </a:lnTo>
                  <a:lnTo>
                    <a:pt x="106" y="84"/>
                  </a:lnTo>
                  <a:lnTo>
                    <a:pt x="105" y="77"/>
                  </a:lnTo>
                  <a:lnTo>
                    <a:pt x="111" y="72"/>
                  </a:lnTo>
                  <a:lnTo>
                    <a:pt x="113" y="70"/>
                  </a:lnTo>
                  <a:lnTo>
                    <a:pt x="124" y="58"/>
                  </a:lnTo>
                  <a:lnTo>
                    <a:pt x="130" y="50"/>
                  </a:lnTo>
                  <a:lnTo>
                    <a:pt x="130" y="43"/>
                  </a:lnTo>
                  <a:lnTo>
                    <a:pt x="127" y="38"/>
                  </a:lnTo>
                  <a:lnTo>
                    <a:pt x="123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7" name="Freeform 226"/>
            <p:cNvSpPr>
              <a:spLocks/>
            </p:cNvSpPr>
            <p:nvPr/>
          </p:nvSpPr>
          <p:spPr bwMode="auto">
            <a:xfrm>
              <a:off x="869986" y="1008814"/>
              <a:ext cx="547378" cy="690172"/>
            </a:xfrm>
            <a:custGeom>
              <a:avLst/>
              <a:gdLst>
                <a:gd name="T0" fmla="*/ 299 w 431"/>
                <a:gd name="T1" fmla="*/ 35 h 543"/>
                <a:gd name="T2" fmla="*/ 215 w 431"/>
                <a:gd name="T3" fmla="*/ 23 h 543"/>
                <a:gd name="T4" fmla="*/ 114 w 431"/>
                <a:gd name="T5" fmla="*/ 5 h 543"/>
                <a:gd name="T6" fmla="*/ 87 w 431"/>
                <a:gd name="T7" fmla="*/ 0 h 543"/>
                <a:gd name="T8" fmla="*/ 0 w 431"/>
                <a:gd name="T9" fmla="*/ 485 h 543"/>
                <a:gd name="T10" fmla="*/ 71 w 431"/>
                <a:gd name="T11" fmla="*/ 497 h 543"/>
                <a:gd name="T12" fmla="*/ 175 w 431"/>
                <a:gd name="T13" fmla="*/ 513 h 543"/>
                <a:gd name="T14" fmla="*/ 276 w 431"/>
                <a:gd name="T15" fmla="*/ 529 h 543"/>
                <a:gd name="T16" fmla="*/ 381 w 431"/>
                <a:gd name="T17" fmla="*/ 543 h 543"/>
                <a:gd name="T18" fmla="*/ 431 w 431"/>
                <a:gd name="T19" fmla="*/ 153 h 543"/>
                <a:gd name="T20" fmla="*/ 284 w 431"/>
                <a:gd name="T21" fmla="*/ 133 h 543"/>
                <a:gd name="T22" fmla="*/ 299 w 431"/>
                <a:gd name="T23" fmla="*/ 35 h 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31" h="543">
                  <a:moveTo>
                    <a:pt x="299" y="35"/>
                  </a:moveTo>
                  <a:lnTo>
                    <a:pt x="215" y="23"/>
                  </a:lnTo>
                  <a:lnTo>
                    <a:pt x="114" y="5"/>
                  </a:lnTo>
                  <a:lnTo>
                    <a:pt x="87" y="0"/>
                  </a:lnTo>
                  <a:lnTo>
                    <a:pt x="0" y="485"/>
                  </a:lnTo>
                  <a:lnTo>
                    <a:pt x="71" y="497"/>
                  </a:lnTo>
                  <a:lnTo>
                    <a:pt x="175" y="513"/>
                  </a:lnTo>
                  <a:lnTo>
                    <a:pt x="276" y="529"/>
                  </a:lnTo>
                  <a:lnTo>
                    <a:pt x="381" y="543"/>
                  </a:lnTo>
                  <a:lnTo>
                    <a:pt x="431" y="153"/>
                  </a:lnTo>
                  <a:lnTo>
                    <a:pt x="284" y="133"/>
                  </a:lnTo>
                  <a:lnTo>
                    <a:pt x="299" y="3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8" name="Freeform 227"/>
            <p:cNvSpPr>
              <a:spLocks noEditPoints="1"/>
            </p:cNvSpPr>
            <p:nvPr/>
          </p:nvSpPr>
          <p:spPr bwMode="auto">
            <a:xfrm>
              <a:off x="1524460" y="1816659"/>
              <a:ext cx="1373733" cy="1339356"/>
            </a:xfrm>
            <a:custGeom>
              <a:avLst/>
              <a:gdLst>
                <a:gd name="T0" fmla="*/ 1065 w 1081"/>
                <a:gd name="T1" fmla="*/ 505 h 1054"/>
                <a:gd name="T2" fmla="*/ 1032 w 1081"/>
                <a:gd name="T3" fmla="*/ 353 h 1054"/>
                <a:gd name="T4" fmla="*/ 971 w 1081"/>
                <a:gd name="T5" fmla="*/ 284 h 1054"/>
                <a:gd name="T6" fmla="*/ 915 w 1081"/>
                <a:gd name="T7" fmla="*/ 270 h 1054"/>
                <a:gd name="T8" fmla="*/ 858 w 1081"/>
                <a:gd name="T9" fmla="*/ 283 h 1054"/>
                <a:gd name="T10" fmla="*/ 813 w 1081"/>
                <a:gd name="T11" fmla="*/ 275 h 1054"/>
                <a:gd name="T12" fmla="*/ 781 w 1081"/>
                <a:gd name="T13" fmla="*/ 287 h 1054"/>
                <a:gd name="T14" fmla="*/ 748 w 1081"/>
                <a:gd name="T15" fmla="*/ 269 h 1054"/>
                <a:gd name="T16" fmla="*/ 709 w 1081"/>
                <a:gd name="T17" fmla="*/ 258 h 1054"/>
                <a:gd name="T18" fmla="*/ 667 w 1081"/>
                <a:gd name="T19" fmla="*/ 243 h 1054"/>
                <a:gd name="T20" fmla="*/ 617 w 1081"/>
                <a:gd name="T21" fmla="*/ 231 h 1054"/>
                <a:gd name="T22" fmla="*/ 583 w 1081"/>
                <a:gd name="T23" fmla="*/ 220 h 1054"/>
                <a:gd name="T24" fmla="*/ 546 w 1081"/>
                <a:gd name="T25" fmla="*/ 11 h 1054"/>
                <a:gd name="T26" fmla="*/ 295 w 1081"/>
                <a:gd name="T27" fmla="*/ 434 h 1054"/>
                <a:gd name="T28" fmla="*/ 2 w 1081"/>
                <a:gd name="T29" fmla="*/ 430 h 1054"/>
                <a:gd name="T30" fmla="*/ 27 w 1081"/>
                <a:gd name="T31" fmla="*/ 459 h 1054"/>
                <a:gd name="T32" fmla="*/ 93 w 1081"/>
                <a:gd name="T33" fmla="*/ 536 h 1054"/>
                <a:gd name="T34" fmla="*/ 135 w 1081"/>
                <a:gd name="T35" fmla="*/ 584 h 1054"/>
                <a:gd name="T36" fmla="*/ 167 w 1081"/>
                <a:gd name="T37" fmla="*/ 671 h 1054"/>
                <a:gd name="T38" fmla="*/ 236 w 1081"/>
                <a:gd name="T39" fmla="*/ 716 h 1054"/>
                <a:gd name="T40" fmla="*/ 280 w 1081"/>
                <a:gd name="T41" fmla="*/ 722 h 1054"/>
                <a:gd name="T42" fmla="*/ 315 w 1081"/>
                <a:gd name="T43" fmla="*/ 663 h 1054"/>
                <a:gd name="T44" fmla="*/ 366 w 1081"/>
                <a:gd name="T45" fmla="*/ 660 h 1054"/>
                <a:gd name="T46" fmla="*/ 423 w 1081"/>
                <a:gd name="T47" fmla="*/ 674 h 1054"/>
                <a:gd name="T48" fmla="*/ 469 w 1081"/>
                <a:gd name="T49" fmla="*/ 716 h 1054"/>
                <a:gd name="T50" fmla="*/ 502 w 1081"/>
                <a:gd name="T51" fmla="*/ 783 h 1054"/>
                <a:gd name="T52" fmla="*/ 534 w 1081"/>
                <a:gd name="T53" fmla="*/ 840 h 1054"/>
                <a:gd name="T54" fmla="*/ 575 w 1081"/>
                <a:gd name="T55" fmla="*/ 890 h 1054"/>
                <a:gd name="T56" fmla="*/ 584 w 1081"/>
                <a:gd name="T57" fmla="*/ 939 h 1054"/>
                <a:gd name="T58" fmla="*/ 624 w 1081"/>
                <a:gd name="T59" fmla="*/ 1000 h 1054"/>
                <a:gd name="T60" fmla="*/ 667 w 1081"/>
                <a:gd name="T61" fmla="*/ 1017 h 1054"/>
                <a:gd name="T62" fmla="*/ 749 w 1081"/>
                <a:gd name="T63" fmla="*/ 1049 h 1054"/>
                <a:gd name="T64" fmla="*/ 774 w 1081"/>
                <a:gd name="T65" fmla="*/ 1035 h 1054"/>
                <a:gd name="T66" fmla="*/ 751 w 1081"/>
                <a:gd name="T67" fmla="*/ 965 h 1054"/>
                <a:gd name="T68" fmla="*/ 753 w 1081"/>
                <a:gd name="T69" fmla="*/ 928 h 1054"/>
                <a:gd name="T70" fmla="*/ 732 w 1081"/>
                <a:gd name="T71" fmla="*/ 904 h 1054"/>
                <a:gd name="T72" fmla="*/ 767 w 1081"/>
                <a:gd name="T73" fmla="*/ 874 h 1054"/>
                <a:gd name="T74" fmla="*/ 775 w 1081"/>
                <a:gd name="T75" fmla="*/ 863 h 1054"/>
                <a:gd name="T76" fmla="*/ 778 w 1081"/>
                <a:gd name="T77" fmla="*/ 831 h 1054"/>
                <a:gd name="T78" fmla="*/ 804 w 1081"/>
                <a:gd name="T79" fmla="*/ 829 h 1054"/>
                <a:gd name="T80" fmla="*/ 843 w 1081"/>
                <a:gd name="T81" fmla="*/ 804 h 1054"/>
                <a:gd name="T82" fmla="*/ 831 w 1081"/>
                <a:gd name="T83" fmla="*/ 781 h 1054"/>
                <a:gd name="T84" fmla="*/ 860 w 1081"/>
                <a:gd name="T85" fmla="*/ 785 h 1054"/>
                <a:gd name="T86" fmla="*/ 892 w 1081"/>
                <a:gd name="T87" fmla="*/ 783 h 1054"/>
                <a:gd name="T88" fmla="*/ 931 w 1081"/>
                <a:gd name="T89" fmla="*/ 759 h 1054"/>
                <a:gd name="T90" fmla="*/ 966 w 1081"/>
                <a:gd name="T91" fmla="*/ 706 h 1054"/>
                <a:gd name="T92" fmla="*/ 980 w 1081"/>
                <a:gd name="T93" fmla="*/ 671 h 1054"/>
                <a:gd name="T94" fmla="*/ 985 w 1081"/>
                <a:gd name="T95" fmla="*/ 704 h 1054"/>
                <a:gd name="T96" fmla="*/ 1058 w 1081"/>
                <a:gd name="T97" fmla="*/ 678 h 1054"/>
                <a:gd name="T98" fmla="*/ 1065 w 1081"/>
                <a:gd name="T99" fmla="*/ 610 h 1054"/>
                <a:gd name="T100" fmla="*/ 1081 w 1081"/>
                <a:gd name="T101" fmla="*/ 553 h 1054"/>
                <a:gd name="T102" fmla="*/ 775 w 1081"/>
                <a:gd name="T103" fmla="*/ 1008 h 1054"/>
                <a:gd name="T104" fmla="*/ 762 w 1081"/>
                <a:gd name="T105" fmla="*/ 965 h 1054"/>
                <a:gd name="T106" fmla="*/ 771 w 1081"/>
                <a:gd name="T107" fmla="*/ 890 h 1054"/>
                <a:gd name="T108" fmla="*/ 794 w 1081"/>
                <a:gd name="T109" fmla="*/ 854 h 1054"/>
                <a:gd name="T110" fmla="*/ 812 w 1081"/>
                <a:gd name="T111" fmla="*/ 827 h 1054"/>
                <a:gd name="T112" fmla="*/ 966 w 1081"/>
                <a:gd name="T113" fmla="*/ 725 h 1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81" h="1054">
                  <a:moveTo>
                    <a:pt x="1078" y="548"/>
                  </a:moveTo>
                  <a:lnTo>
                    <a:pt x="1081" y="542"/>
                  </a:lnTo>
                  <a:lnTo>
                    <a:pt x="1080" y="536"/>
                  </a:lnTo>
                  <a:lnTo>
                    <a:pt x="1080" y="530"/>
                  </a:lnTo>
                  <a:lnTo>
                    <a:pt x="1078" y="529"/>
                  </a:lnTo>
                  <a:lnTo>
                    <a:pt x="1068" y="517"/>
                  </a:lnTo>
                  <a:lnTo>
                    <a:pt x="1068" y="510"/>
                  </a:lnTo>
                  <a:lnTo>
                    <a:pt x="1065" y="505"/>
                  </a:lnTo>
                  <a:lnTo>
                    <a:pt x="1062" y="503"/>
                  </a:lnTo>
                  <a:lnTo>
                    <a:pt x="1059" y="496"/>
                  </a:lnTo>
                  <a:lnTo>
                    <a:pt x="1054" y="490"/>
                  </a:lnTo>
                  <a:lnTo>
                    <a:pt x="1055" y="480"/>
                  </a:lnTo>
                  <a:lnTo>
                    <a:pt x="1051" y="468"/>
                  </a:lnTo>
                  <a:lnTo>
                    <a:pt x="1047" y="461"/>
                  </a:lnTo>
                  <a:lnTo>
                    <a:pt x="1036" y="452"/>
                  </a:lnTo>
                  <a:lnTo>
                    <a:pt x="1032" y="353"/>
                  </a:lnTo>
                  <a:lnTo>
                    <a:pt x="1031" y="300"/>
                  </a:lnTo>
                  <a:lnTo>
                    <a:pt x="1011" y="296"/>
                  </a:lnTo>
                  <a:lnTo>
                    <a:pt x="1004" y="302"/>
                  </a:lnTo>
                  <a:lnTo>
                    <a:pt x="998" y="296"/>
                  </a:lnTo>
                  <a:lnTo>
                    <a:pt x="998" y="293"/>
                  </a:lnTo>
                  <a:lnTo>
                    <a:pt x="996" y="292"/>
                  </a:lnTo>
                  <a:lnTo>
                    <a:pt x="978" y="288"/>
                  </a:lnTo>
                  <a:lnTo>
                    <a:pt x="971" y="284"/>
                  </a:lnTo>
                  <a:lnTo>
                    <a:pt x="966" y="283"/>
                  </a:lnTo>
                  <a:lnTo>
                    <a:pt x="954" y="273"/>
                  </a:lnTo>
                  <a:lnTo>
                    <a:pt x="939" y="264"/>
                  </a:lnTo>
                  <a:lnTo>
                    <a:pt x="934" y="264"/>
                  </a:lnTo>
                  <a:lnTo>
                    <a:pt x="929" y="269"/>
                  </a:lnTo>
                  <a:lnTo>
                    <a:pt x="925" y="272"/>
                  </a:lnTo>
                  <a:lnTo>
                    <a:pt x="919" y="272"/>
                  </a:lnTo>
                  <a:lnTo>
                    <a:pt x="915" y="270"/>
                  </a:lnTo>
                  <a:lnTo>
                    <a:pt x="908" y="265"/>
                  </a:lnTo>
                  <a:lnTo>
                    <a:pt x="896" y="269"/>
                  </a:lnTo>
                  <a:lnTo>
                    <a:pt x="890" y="275"/>
                  </a:lnTo>
                  <a:lnTo>
                    <a:pt x="883" y="275"/>
                  </a:lnTo>
                  <a:lnTo>
                    <a:pt x="878" y="269"/>
                  </a:lnTo>
                  <a:lnTo>
                    <a:pt x="871" y="275"/>
                  </a:lnTo>
                  <a:lnTo>
                    <a:pt x="864" y="275"/>
                  </a:lnTo>
                  <a:lnTo>
                    <a:pt x="858" y="283"/>
                  </a:lnTo>
                  <a:lnTo>
                    <a:pt x="851" y="283"/>
                  </a:lnTo>
                  <a:lnTo>
                    <a:pt x="848" y="289"/>
                  </a:lnTo>
                  <a:lnTo>
                    <a:pt x="843" y="284"/>
                  </a:lnTo>
                  <a:lnTo>
                    <a:pt x="836" y="281"/>
                  </a:lnTo>
                  <a:lnTo>
                    <a:pt x="829" y="277"/>
                  </a:lnTo>
                  <a:lnTo>
                    <a:pt x="825" y="270"/>
                  </a:lnTo>
                  <a:lnTo>
                    <a:pt x="820" y="270"/>
                  </a:lnTo>
                  <a:lnTo>
                    <a:pt x="813" y="275"/>
                  </a:lnTo>
                  <a:lnTo>
                    <a:pt x="808" y="273"/>
                  </a:lnTo>
                  <a:lnTo>
                    <a:pt x="802" y="266"/>
                  </a:lnTo>
                  <a:lnTo>
                    <a:pt x="795" y="264"/>
                  </a:lnTo>
                  <a:lnTo>
                    <a:pt x="794" y="265"/>
                  </a:lnTo>
                  <a:lnTo>
                    <a:pt x="794" y="269"/>
                  </a:lnTo>
                  <a:lnTo>
                    <a:pt x="787" y="275"/>
                  </a:lnTo>
                  <a:lnTo>
                    <a:pt x="785" y="285"/>
                  </a:lnTo>
                  <a:lnTo>
                    <a:pt x="781" y="287"/>
                  </a:lnTo>
                  <a:lnTo>
                    <a:pt x="779" y="285"/>
                  </a:lnTo>
                  <a:lnTo>
                    <a:pt x="776" y="279"/>
                  </a:lnTo>
                  <a:lnTo>
                    <a:pt x="779" y="273"/>
                  </a:lnTo>
                  <a:lnTo>
                    <a:pt x="772" y="272"/>
                  </a:lnTo>
                  <a:lnTo>
                    <a:pt x="763" y="277"/>
                  </a:lnTo>
                  <a:lnTo>
                    <a:pt x="756" y="276"/>
                  </a:lnTo>
                  <a:lnTo>
                    <a:pt x="753" y="269"/>
                  </a:lnTo>
                  <a:lnTo>
                    <a:pt x="748" y="269"/>
                  </a:lnTo>
                  <a:lnTo>
                    <a:pt x="745" y="264"/>
                  </a:lnTo>
                  <a:lnTo>
                    <a:pt x="739" y="261"/>
                  </a:lnTo>
                  <a:lnTo>
                    <a:pt x="729" y="270"/>
                  </a:lnTo>
                  <a:lnTo>
                    <a:pt x="724" y="273"/>
                  </a:lnTo>
                  <a:lnTo>
                    <a:pt x="717" y="272"/>
                  </a:lnTo>
                  <a:lnTo>
                    <a:pt x="717" y="264"/>
                  </a:lnTo>
                  <a:lnTo>
                    <a:pt x="716" y="260"/>
                  </a:lnTo>
                  <a:lnTo>
                    <a:pt x="709" y="258"/>
                  </a:lnTo>
                  <a:lnTo>
                    <a:pt x="705" y="253"/>
                  </a:lnTo>
                  <a:lnTo>
                    <a:pt x="706" y="246"/>
                  </a:lnTo>
                  <a:lnTo>
                    <a:pt x="699" y="247"/>
                  </a:lnTo>
                  <a:lnTo>
                    <a:pt x="687" y="246"/>
                  </a:lnTo>
                  <a:lnTo>
                    <a:pt x="680" y="250"/>
                  </a:lnTo>
                  <a:lnTo>
                    <a:pt x="674" y="253"/>
                  </a:lnTo>
                  <a:lnTo>
                    <a:pt x="670" y="247"/>
                  </a:lnTo>
                  <a:lnTo>
                    <a:pt x="667" y="243"/>
                  </a:lnTo>
                  <a:lnTo>
                    <a:pt x="660" y="243"/>
                  </a:lnTo>
                  <a:lnTo>
                    <a:pt x="653" y="245"/>
                  </a:lnTo>
                  <a:lnTo>
                    <a:pt x="641" y="241"/>
                  </a:lnTo>
                  <a:lnTo>
                    <a:pt x="634" y="237"/>
                  </a:lnTo>
                  <a:lnTo>
                    <a:pt x="629" y="238"/>
                  </a:lnTo>
                  <a:lnTo>
                    <a:pt x="625" y="237"/>
                  </a:lnTo>
                  <a:lnTo>
                    <a:pt x="618" y="237"/>
                  </a:lnTo>
                  <a:lnTo>
                    <a:pt x="617" y="231"/>
                  </a:lnTo>
                  <a:lnTo>
                    <a:pt x="617" y="224"/>
                  </a:lnTo>
                  <a:lnTo>
                    <a:pt x="613" y="219"/>
                  </a:lnTo>
                  <a:lnTo>
                    <a:pt x="607" y="215"/>
                  </a:lnTo>
                  <a:lnTo>
                    <a:pt x="605" y="212"/>
                  </a:lnTo>
                  <a:lnTo>
                    <a:pt x="602" y="219"/>
                  </a:lnTo>
                  <a:lnTo>
                    <a:pt x="596" y="219"/>
                  </a:lnTo>
                  <a:lnTo>
                    <a:pt x="590" y="216"/>
                  </a:lnTo>
                  <a:lnTo>
                    <a:pt x="583" y="220"/>
                  </a:lnTo>
                  <a:lnTo>
                    <a:pt x="578" y="216"/>
                  </a:lnTo>
                  <a:lnTo>
                    <a:pt x="567" y="204"/>
                  </a:lnTo>
                  <a:lnTo>
                    <a:pt x="560" y="200"/>
                  </a:lnTo>
                  <a:lnTo>
                    <a:pt x="555" y="199"/>
                  </a:lnTo>
                  <a:lnTo>
                    <a:pt x="555" y="189"/>
                  </a:lnTo>
                  <a:lnTo>
                    <a:pt x="560" y="15"/>
                  </a:lnTo>
                  <a:lnTo>
                    <a:pt x="553" y="11"/>
                  </a:lnTo>
                  <a:lnTo>
                    <a:pt x="546" y="11"/>
                  </a:lnTo>
                  <a:lnTo>
                    <a:pt x="514" y="9"/>
                  </a:lnTo>
                  <a:lnTo>
                    <a:pt x="434" y="7"/>
                  </a:lnTo>
                  <a:lnTo>
                    <a:pt x="327" y="0"/>
                  </a:lnTo>
                  <a:lnTo>
                    <a:pt x="323" y="1"/>
                  </a:lnTo>
                  <a:lnTo>
                    <a:pt x="323" y="8"/>
                  </a:lnTo>
                  <a:lnTo>
                    <a:pt x="308" y="243"/>
                  </a:lnTo>
                  <a:lnTo>
                    <a:pt x="301" y="333"/>
                  </a:lnTo>
                  <a:lnTo>
                    <a:pt x="295" y="434"/>
                  </a:lnTo>
                  <a:lnTo>
                    <a:pt x="289" y="440"/>
                  </a:lnTo>
                  <a:lnTo>
                    <a:pt x="286" y="440"/>
                  </a:lnTo>
                  <a:lnTo>
                    <a:pt x="213" y="436"/>
                  </a:lnTo>
                  <a:lnTo>
                    <a:pt x="142" y="429"/>
                  </a:lnTo>
                  <a:lnTo>
                    <a:pt x="62" y="422"/>
                  </a:lnTo>
                  <a:lnTo>
                    <a:pt x="0" y="415"/>
                  </a:lnTo>
                  <a:lnTo>
                    <a:pt x="0" y="419"/>
                  </a:lnTo>
                  <a:lnTo>
                    <a:pt x="2" y="430"/>
                  </a:lnTo>
                  <a:lnTo>
                    <a:pt x="6" y="436"/>
                  </a:lnTo>
                  <a:lnTo>
                    <a:pt x="6" y="438"/>
                  </a:lnTo>
                  <a:lnTo>
                    <a:pt x="12" y="441"/>
                  </a:lnTo>
                  <a:lnTo>
                    <a:pt x="13" y="441"/>
                  </a:lnTo>
                  <a:lnTo>
                    <a:pt x="16" y="442"/>
                  </a:lnTo>
                  <a:lnTo>
                    <a:pt x="21" y="446"/>
                  </a:lnTo>
                  <a:lnTo>
                    <a:pt x="25" y="453"/>
                  </a:lnTo>
                  <a:lnTo>
                    <a:pt x="27" y="459"/>
                  </a:lnTo>
                  <a:lnTo>
                    <a:pt x="32" y="471"/>
                  </a:lnTo>
                  <a:lnTo>
                    <a:pt x="37" y="476"/>
                  </a:lnTo>
                  <a:lnTo>
                    <a:pt x="50" y="483"/>
                  </a:lnTo>
                  <a:lnTo>
                    <a:pt x="56" y="488"/>
                  </a:lnTo>
                  <a:lnTo>
                    <a:pt x="67" y="505"/>
                  </a:lnTo>
                  <a:lnTo>
                    <a:pt x="79" y="517"/>
                  </a:lnTo>
                  <a:lnTo>
                    <a:pt x="82" y="524"/>
                  </a:lnTo>
                  <a:lnTo>
                    <a:pt x="93" y="536"/>
                  </a:lnTo>
                  <a:lnTo>
                    <a:pt x="100" y="541"/>
                  </a:lnTo>
                  <a:lnTo>
                    <a:pt x="106" y="542"/>
                  </a:lnTo>
                  <a:lnTo>
                    <a:pt x="119" y="555"/>
                  </a:lnTo>
                  <a:lnTo>
                    <a:pt x="125" y="557"/>
                  </a:lnTo>
                  <a:lnTo>
                    <a:pt x="125" y="564"/>
                  </a:lnTo>
                  <a:lnTo>
                    <a:pt x="131" y="567"/>
                  </a:lnTo>
                  <a:lnTo>
                    <a:pt x="134" y="572"/>
                  </a:lnTo>
                  <a:lnTo>
                    <a:pt x="135" y="584"/>
                  </a:lnTo>
                  <a:lnTo>
                    <a:pt x="138" y="587"/>
                  </a:lnTo>
                  <a:lnTo>
                    <a:pt x="143" y="601"/>
                  </a:lnTo>
                  <a:lnTo>
                    <a:pt x="147" y="606"/>
                  </a:lnTo>
                  <a:lnTo>
                    <a:pt x="147" y="611"/>
                  </a:lnTo>
                  <a:lnTo>
                    <a:pt x="146" y="618"/>
                  </a:lnTo>
                  <a:lnTo>
                    <a:pt x="146" y="630"/>
                  </a:lnTo>
                  <a:lnTo>
                    <a:pt x="159" y="662"/>
                  </a:lnTo>
                  <a:lnTo>
                    <a:pt x="167" y="671"/>
                  </a:lnTo>
                  <a:lnTo>
                    <a:pt x="174" y="672"/>
                  </a:lnTo>
                  <a:lnTo>
                    <a:pt x="180" y="676"/>
                  </a:lnTo>
                  <a:lnTo>
                    <a:pt x="184" y="683"/>
                  </a:lnTo>
                  <a:lnTo>
                    <a:pt x="199" y="697"/>
                  </a:lnTo>
                  <a:lnTo>
                    <a:pt x="204" y="698"/>
                  </a:lnTo>
                  <a:lnTo>
                    <a:pt x="216" y="702"/>
                  </a:lnTo>
                  <a:lnTo>
                    <a:pt x="220" y="708"/>
                  </a:lnTo>
                  <a:lnTo>
                    <a:pt x="236" y="716"/>
                  </a:lnTo>
                  <a:lnTo>
                    <a:pt x="243" y="722"/>
                  </a:lnTo>
                  <a:lnTo>
                    <a:pt x="249" y="728"/>
                  </a:lnTo>
                  <a:lnTo>
                    <a:pt x="254" y="728"/>
                  </a:lnTo>
                  <a:lnTo>
                    <a:pt x="255" y="731"/>
                  </a:lnTo>
                  <a:lnTo>
                    <a:pt x="261" y="732"/>
                  </a:lnTo>
                  <a:lnTo>
                    <a:pt x="272" y="732"/>
                  </a:lnTo>
                  <a:lnTo>
                    <a:pt x="273" y="727"/>
                  </a:lnTo>
                  <a:lnTo>
                    <a:pt x="280" y="722"/>
                  </a:lnTo>
                  <a:lnTo>
                    <a:pt x="284" y="716"/>
                  </a:lnTo>
                  <a:lnTo>
                    <a:pt x="289" y="713"/>
                  </a:lnTo>
                  <a:lnTo>
                    <a:pt x="292" y="708"/>
                  </a:lnTo>
                  <a:lnTo>
                    <a:pt x="293" y="701"/>
                  </a:lnTo>
                  <a:lnTo>
                    <a:pt x="297" y="698"/>
                  </a:lnTo>
                  <a:lnTo>
                    <a:pt x="307" y="674"/>
                  </a:lnTo>
                  <a:lnTo>
                    <a:pt x="312" y="666"/>
                  </a:lnTo>
                  <a:lnTo>
                    <a:pt x="315" y="663"/>
                  </a:lnTo>
                  <a:lnTo>
                    <a:pt x="322" y="662"/>
                  </a:lnTo>
                  <a:lnTo>
                    <a:pt x="328" y="659"/>
                  </a:lnTo>
                  <a:lnTo>
                    <a:pt x="334" y="660"/>
                  </a:lnTo>
                  <a:lnTo>
                    <a:pt x="339" y="657"/>
                  </a:lnTo>
                  <a:lnTo>
                    <a:pt x="343" y="652"/>
                  </a:lnTo>
                  <a:lnTo>
                    <a:pt x="350" y="652"/>
                  </a:lnTo>
                  <a:lnTo>
                    <a:pt x="361" y="657"/>
                  </a:lnTo>
                  <a:lnTo>
                    <a:pt x="366" y="660"/>
                  </a:lnTo>
                  <a:lnTo>
                    <a:pt x="373" y="659"/>
                  </a:lnTo>
                  <a:lnTo>
                    <a:pt x="379" y="660"/>
                  </a:lnTo>
                  <a:lnTo>
                    <a:pt x="385" y="660"/>
                  </a:lnTo>
                  <a:lnTo>
                    <a:pt x="403" y="664"/>
                  </a:lnTo>
                  <a:lnTo>
                    <a:pt x="410" y="660"/>
                  </a:lnTo>
                  <a:lnTo>
                    <a:pt x="415" y="663"/>
                  </a:lnTo>
                  <a:lnTo>
                    <a:pt x="420" y="667"/>
                  </a:lnTo>
                  <a:lnTo>
                    <a:pt x="423" y="674"/>
                  </a:lnTo>
                  <a:lnTo>
                    <a:pt x="429" y="679"/>
                  </a:lnTo>
                  <a:lnTo>
                    <a:pt x="430" y="683"/>
                  </a:lnTo>
                  <a:lnTo>
                    <a:pt x="435" y="682"/>
                  </a:lnTo>
                  <a:lnTo>
                    <a:pt x="438" y="689"/>
                  </a:lnTo>
                  <a:lnTo>
                    <a:pt x="445" y="694"/>
                  </a:lnTo>
                  <a:lnTo>
                    <a:pt x="450" y="697"/>
                  </a:lnTo>
                  <a:lnTo>
                    <a:pt x="452" y="702"/>
                  </a:lnTo>
                  <a:lnTo>
                    <a:pt x="469" y="716"/>
                  </a:lnTo>
                  <a:lnTo>
                    <a:pt x="476" y="729"/>
                  </a:lnTo>
                  <a:lnTo>
                    <a:pt x="481" y="735"/>
                  </a:lnTo>
                  <a:lnTo>
                    <a:pt x="484" y="751"/>
                  </a:lnTo>
                  <a:lnTo>
                    <a:pt x="492" y="764"/>
                  </a:lnTo>
                  <a:lnTo>
                    <a:pt x="495" y="770"/>
                  </a:lnTo>
                  <a:lnTo>
                    <a:pt x="495" y="773"/>
                  </a:lnTo>
                  <a:lnTo>
                    <a:pt x="499" y="778"/>
                  </a:lnTo>
                  <a:lnTo>
                    <a:pt x="502" y="783"/>
                  </a:lnTo>
                  <a:lnTo>
                    <a:pt x="507" y="790"/>
                  </a:lnTo>
                  <a:lnTo>
                    <a:pt x="506" y="793"/>
                  </a:lnTo>
                  <a:lnTo>
                    <a:pt x="508" y="805"/>
                  </a:lnTo>
                  <a:lnTo>
                    <a:pt x="514" y="817"/>
                  </a:lnTo>
                  <a:lnTo>
                    <a:pt x="521" y="823"/>
                  </a:lnTo>
                  <a:lnTo>
                    <a:pt x="527" y="825"/>
                  </a:lnTo>
                  <a:lnTo>
                    <a:pt x="533" y="835"/>
                  </a:lnTo>
                  <a:lnTo>
                    <a:pt x="534" y="840"/>
                  </a:lnTo>
                  <a:lnTo>
                    <a:pt x="540" y="844"/>
                  </a:lnTo>
                  <a:lnTo>
                    <a:pt x="544" y="851"/>
                  </a:lnTo>
                  <a:lnTo>
                    <a:pt x="545" y="858"/>
                  </a:lnTo>
                  <a:lnTo>
                    <a:pt x="557" y="874"/>
                  </a:lnTo>
                  <a:lnTo>
                    <a:pt x="568" y="877"/>
                  </a:lnTo>
                  <a:lnTo>
                    <a:pt x="573" y="882"/>
                  </a:lnTo>
                  <a:lnTo>
                    <a:pt x="575" y="885"/>
                  </a:lnTo>
                  <a:lnTo>
                    <a:pt x="575" y="890"/>
                  </a:lnTo>
                  <a:lnTo>
                    <a:pt x="578" y="897"/>
                  </a:lnTo>
                  <a:lnTo>
                    <a:pt x="576" y="904"/>
                  </a:lnTo>
                  <a:lnTo>
                    <a:pt x="573" y="911"/>
                  </a:lnTo>
                  <a:lnTo>
                    <a:pt x="580" y="915"/>
                  </a:lnTo>
                  <a:lnTo>
                    <a:pt x="580" y="921"/>
                  </a:lnTo>
                  <a:lnTo>
                    <a:pt x="579" y="928"/>
                  </a:lnTo>
                  <a:lnTo>
                    <a:pt x="580" y="934"/>
                  </a:lnTo>
                  <a:lnTo>
                    <a:pt x="584" y="939"/>
                  </a:lnTo>
                  <a:lnTo>
                    <a:pt x="591" y="951"/>
                  </a:lnTo>
                  <a:lnTo>
                    <a:pt x="596" y="958"/>
                  </a:lnTo>
                  <a:lnTo>
                    <a:pt x="601" y="971"/>
                  </a:lnTo>
                  <a:lnTo>
                    <a:pt x="602" y="985"/>
                  </a:lnTo>
                  <a:lnTo>
                    <a:pt x="609" y="990"/>
                  </a:lnTo>
                  <a:lnTo>
                    <a:pt x="607" y="997"/>
                  </a:lnTo>
                  <a:lnTo>
                    <a:pt x="611" y="999"/>
                  </a:lnTo>
                  <a:lnTo>
                    <a:pt x="624" y="1000"/>
                  </a:lnTo>
                  <a:lnTo>
                    <a:pt x="630" y="1003"/>
                  </a:lnTo>
                  <a:lnTo>
                    <a:pt x="634" y="1003"/>
                  </a:lnTo>
                  <a:lnTo>
                    <a:pt x="640" y="1007"/>
                  </a:lnTo>
                  <a:lnTo>
                    <a:pt x="644" y="1012"/>
                  </a:lnTo>
                  <a:lnTo>
                    <a:pt x="648" y="1015"/>
                  </a:lnTo>
                  <a:lnTo>
                    <a:pt x="655" y="1013"/>
                  </a:lnTo>
                  <a:lnTo>
                    <a:pt x="660" y="1016"/>
                  </a:lnTo>
                  <a:lnTo>
                    <a:pt x="667" y="1017"/>
                  </a:lnTo>
                  <a:lnTo>
                    <a:pt x="679" y="1028"/>
                  </a:lnTo>
                  <a:lnTo>
                    <a:pt x="684" y="1031"/>
                  </a:lnTo>
                  <a:lnTo>
                    <a:pt x="709" y="1034"/>
                  </a:lnTo>
                  <a:lnTo>
                    <a:pt x="724" y="1032"/>
                  </a:lnTo>
                  <a:lnTo>
                    <a:pt x="730" y="1035"/>
                  </a:lnTo>
                  <a:lnTo>
                    <a:pt x="736" y="1036"/>
                  </a:lnTo>
                  <a:lnTo>
                    <a:pt x="748" y="1049"/>
                  </a:lnTo>
                  <a:lnTo>
                    <a:pt x="749" y="1049"/>
                  </a:lnTo>
                  <a:lnTo>
                    <a:pt x="756" y="1054"/>
                  </a:lnTo>
                  <a:lnTo>
                    <a:pt x="762" y="1053"/>
                  </a:lnTo>
                  <a:lnTo>
                    <a:pt x="762" y="1047"/>
                  </a:lnTo>
                  <a:lnTo>
                    <a:pt x="778" y="1043"/>
                  </a:lnTo>
                  <a:lnTo>
                    <a:pt x="781" y="1042"/>
                  </a:lnTo>
                  <a:lnTo>
                    <a:pt x="779" y="1035"/>
                  </a:lnTo>
                  <a:lnTo>
                    <a:pt x="772" y="1040"/>
                  </a:lnTo>
                  <a:lnTo>
                    <a:pt x="774" y="1035"/>
                  </a:lnTo>
                  <a:lnTo>
                    <a:pt x="768" y="1040"/>
                  </a:lnTo>
                  <a:lnTo>
                    <a:pt x="764" y="1032"/>
                  </a:lnTo>
                  <a:lnTo>
                    <a:pt x="771" y="1032"/>
                  </a:lnTo>
                  <a:lnTo>
                    <a:pt x="767" y="1027"/>
                  </a:lnTo>
                  <a:lnTo>
                    <a:pt x="764" y="1013"/>
                  </a:lnTo>
                  <a:lnTo>
                    <a:pt x="755" y="993"/>
                  </a:lnTo>
                  <a:lnTo>
                    <a:pt x="755" y="986"/>
                  </a:lnTo>
                  <a:lnTo>
                    <a:pt x="751" y="965"/>
                  </a:lnTo>
                  <a:lnTo>
                    <a:pt x="744" y="959"/>
                  </a:lnTo>
                  <a:lnTo>
                    <a:pt x="744" y="953"/>
                  </a:lnTo>
                  <a:lnTo>
                    <a:pt x="751" y="955"/>
                  </a:lnTo>
                  <a:lnTo>
                    <a:pt x="744" y="947"/>
                  </a:lnTo>
                  <a:lnTo>
                    <a:pt x="744" y="942"/>
                  </a:lnTo>
                  <a:lnTo>
                    <a:pt x="751" y="942"/>
                  </a:lnTo>
                  <a:lnTo>
                    <a:pt x="751" y="935"/>
                  </a:lnTo>
                  <a:lnTo>
                    <a:pt x="753" y="928"/>
                  </a:lnTo>
                  <a:lnTo>
                    <a:pt x="753" y="923"/>
                  </a:lnTo>
                  <a:lnTo>
                    <a:pt x="756" y="916"/>
                  </a:lnTo>
                  <a:lnTo>
                    <a:pt x="744" y="919"/>
                  </a:lnTo>
                  <a:lnTo>
                    <a:pt x="730" y="916"/>
                  </a:lnTo>
                  <a:lnTo>
                    <a:pt x="732" y="909"/>
                  </a:lnTo>
                  <a:lnTo>
                    <a:pt x="729" y="905"/>
                  </a:lnTo>
                  <a:lnTo>
                    <a:pt x="725" y="898"/>
                  </a:lnTo>
                  <a:lnTo>
                    <a:pt x="732" y="904"/>
                  </a:lnTo>
                  <a:lnTo>
                    <a:pt x="736" y="909"/>
                  </a:lnTo>
                  <a:lnTo>
                    <a:pt x="743" y="909"/>
                  </a:lnTo>
                  <a:lnTo>
                    <a:pt x="747" y="907"/>
                  </a:lnTo>
                  <a:lnTo>
                    <a:pt x="752" y="909"/>
                  </a:lnTo>
                  <a:lnTo>
                    <a:pt x="747" y="913"/>
                  </a:lnTo>
                  <a:lnTo>
                    <a:pt x="756" y="911"/>
                  </a:lnTo>
                  <a:lnTo>
                    <a:pt x="768" y="879"/>
                  </a:lnTo>
                  <a:lnTo>
                    <a:pt x="767" y="874"/>
                  </a:lnTo>
                  <a:lnTo>
                    <a:pt x="763" y="871"/>
                  </a:lnTo>
                  <a:lnTo>
                    <a:pt x="759" y="866"/>
                  </a:lnTo>
                  <a:lnTo>
                    <a:pt x="759" y="860"/>
                  </a:lnTo>
                  <a:lnTo>
                    <a:pt x="752" y="863"/>
                  </a:lnTo>
                  <a:lnTo>
                    <a:pt x="749" y="860"/>
                  </a:lnTo>
                  <a:lnTo>
                    <a:pt x="756" y="858"/>
                  </a:lnTo>
                  <a:lnTo>
                    <a:pt x="768" y="858"/>
                  </a:lnTo>
                  <a:lnTo>
                    <a:pt x="775" y="863"/>
                  </a:lnTo>
                  <a:lnTo>
                    <a:pt x="787" y="847"/>
                  </a:lnTo>
                  <a:lnTo>
                    <a:pt x="790" y="840"/>
                  </a:lnTo>
                  <a:lnTo>
                    <a:pt x="790" y="835"/>
                  </a:lnTo>
                  <a:lnTo>
                    <a:pt x="785" y="839"/>
                  </a:lnTo>
                  <a:lnTo>
                    <a:pt x="782" y="844"/>
                  </a:lnTo>
                  <a:lnTo>
                    <a:pt x="775" y="839"/>
                  </a:lnTo>
                  <a:lnTo>
                    <a:pt x="779" y="833"/>
                  </a:lnTo>
                  <a:lnTo>
                    <a:pt x="778" y="831"/>
                  </a:lnTo>
                  <a:lnTo>
                    <a:pt x="785" y="831"/>
                  </a:lnTo>
                  <a:lnTo>
                    <a:pt x="790" y="828"/>
                  </a:lnTo>
                  <a:lnTo>
                    <a:pt x="791" y="832"/>
                  </a:lnTo>
                  <a:lnTo>
                    <a:pt x="798" y="827"/>
                  </a:lnTo>
                  <a:lnTo>
                    <a:pt x="800" y="821"/>
                  </a:lnTo>
                  <a:lnTo>
                    <a:pt x="800" y="827"/>
                  </a:lnTo>
                  <a:lnTo>
                    <a:pt x="798" y="832"/>
                  </a:lnTo>
                  <a:lnTo>
                    <a:pt x="804" y="829"/>
                  </a:lnTo>
                  <a:lnTo>
                    <a:pt x="810" y="821"/>
                  </a:lnTo>
                  <a:lnTo>
                    <a:pt x="810" y="814"/>
                  </a:lnTo>
                  <a:lnTo>
                    <a:pt x="808" y="809"/>
                  </a:lnTo>
                  <a:lnTo>
                    <a:pt x="810" y="802"/>
                  </a:lnTo>
                  <a:lnTo>
                    <a:pt x="810" y="800"/>
                  </a:lnTo>
                  <a:lnTo>
                    <a:pt x="818" y="812"/>
                  </a:lnTo>
                  <a:lnTo>
                    <a:pt x="824" y="814"/>
                  </a:lnTo>
                  <a:lnTo>
                    <a:pt x="843" y="804"/>
                  </a:lnTo>
                  <a:lnTo>
                    <a:pt x="844" y="801"/>
                  </a:lnTo>
                  <a:lnTo>
                    <a:pt x="837" y="798"/>
                  </a:lnTo>
                  <a:lnTo>
                    <a:pt x="832" y="800"/>
                  </a:lnTo>
                  <a:lnTo>
                    <a:pt x="835" y="794"/>
                  </a:lnTo>
                  <a:lnTo>
                    <a:pt x="829" y="789"/>
                  </a:lnTo>
                  <a:lnTo>
                    <a:pt x="823" y="777"/>
                  </a:lnTo>
                  <a:lnTo>
                    <a:pt x="829" y="777"/>
                  </a:lnTo>
                  <a:lnTo>
                    <a:pt x="831" y="781"/>
                  </a:lnTo>
                  <a:lnTo>
                    <a:pt x="840" y="789"/>
                  </a:lnTo>
                  <a:lnTo>
                    <a:pt x="846" y="786"/>
                  </a:lnTo>
                  <a:lnTo>
                    <a:pt x="840" y="774"/>
                  </a:lnTo>
                  <a:lnTo>
                    <a:pt x="841" y="773"/>
                  </a:lnTo>
                  <a:lnTo>
                    <a:pt x="846" y="779"/>
                  </a:lnTo>
                  <a:lnTo>
                    <a:pt x="851" y="783"/>
                  </a:lnTo>
                  <a:lnTo>
                    <a:pt x="858" y="778"/>
                  </a:lnTo>
                  <a:lnTo>
                    <a:pt x="860" y="785"/>
                  </a:lnTo>
                  <a:lnTo>
                    <a:pt x="866" y="783"/>
                  </a:lnTo>
                  <a:lnTo>
                    <a:pt x="863" y="789"/>
                  </a:lnTo>
                  <a:lnTo>
                    <a:pt x="875" y="783"/>
                  </a:lnTo>
                  <a:lnTo>
                    <a:pt x="874" y="789"/>
                  </a:lnTo>
                  <a:lnTo>
                    <a:pt x="860" y="796"/>
                  </a:lnTo>
                  <a:lnTo>
                    <a:pt x="860" y="798"/>
                  </a:lnTo>
                  <a:lnTo>
                    <a:pt x="879" y="787"/>
                  </a:lnTo>
                  <a:lnTo>
                    <a:pt x="892" y="783"/>
                  </a:lnTo>
                  <a:lnTo>
                    <a:pt x="898" y="778"/>
                  </a:lnTo>
                  <a:lnTo>
                    <a:pt x="892" y="779"/>
                  </a:lnTo>
                  <a:lnTo>
                    <a:pt x="886" y="783"/>
                  </a:lnTo>
                  <a:lnTo>
                    <a:pt x="885" y="778"/>
                  </a:lnTo>
                  <a:lnTo>
                    <a:pt x="897" y="773"/>
                  </a:lnTo>
                  <a:lnTo>
                    <a:pt x="909" y="773"/>
                  </a:lnTo>
                  <a:lnTo>
                    <a:pt x="921" y="763"/>
                  </a:lnTo>
                  <a:lnTo>
                    <a:pt x="931" y="759"/>
                  </a:lnTo>
                  <a:lnTo>
                    <a:pt x="936" y="755"/>
                  </a:lnTo>
                  <a:lnTo>
                    <a:pt x="948" y="743"/>
                  </a:lnTo>
                  <a:lnTo>
                    <a:pt x="950" y="732"/>
                  </a:lnTo>
                  <a:lnTo>
                    <a:pt x="961" y="725"/>
                  </a:lnTo>
                  <a:lnTo>
                    <a:pt x="965" y="718"/>
                  </a:lnTo>
                  <a:lnTo>
                    <a:pt x="970" y="716"/>
                  </a:lnTo>
                  <a:lnTo>
                    <a:pt x="973" y="708"/>
                  </a:lnTo>
                  <a:lnTo>
                    <a:pt x="966" y="706"/>
                  </a:lnTo>
                  <a:lnTo>
                    <a:pt x="966" y="697"/>
                  </a:lnTo>
                  <a:lnTo>
                    <a:pt x="961" y="691"/>
                  </a:lnTo>
                  <a:lnTo>
                    <a:pt x="961" y="686"/>
                  </a:lnTo>
                  <a:lnTo>
                    <a:pt x="958" y="679"/>
                  </a:lnTo>
                  <a:lnTo>
                    <a:pt x="961" y="676"/>
                  </a:lnTo>
                  <a:lnTo>
                    <a:pt x="970" y="682"/>
                  </a:lnTo>
                  <a:lnTo>
                    <a:pt x="974" y="676"/>
                  </a:lnTo>
                  <a:lnTo>
                    <a:pt x="980" y="671"/>
                  </a:lnTo>
                  <a:lnTo>
                    <a:pt x="986" y="672"/>
                  </a:lnTo>
                  <a:lnTo>
                    <a:pt x="986" y="682"/>
                  </a:lnTo>
                  <a:lnTo>
                    <a:pt x="981" y="695"/>
                  </a:lnTo>
                  <a:lnTo>
                    <a:pt x="994" y="691"/>
                  </a:lnTo>
                  <a:lnTo>
                    <a:pt x="1007" y="691"/>
                  </a:lnTo>
                  <a:lnTo>
                    <a:pt x="1005" y="693"/>
                  </a:lnTo>
                  <a:lnTo>
                    <a:pt x="998" y="694"/>
                  </a:lnTo>
                  <a:lnTo>
                    <a:pt x="985" y="704"/>
                  </a:lnTo>
                  <a:lnTo>
                    <a:pt x="981" y="710"/>
                  </a:lnTo>
                  <a:lnTo>
                    <a:pt x="982" y="710"/>
                  </a:lnTo>
                  <a:lnTo>
                    <a:pt x="989" y="704"/>
                  </a:lnTo>
                  <a:lnTo>
                    <a:pt x="996" y="701"/>
                  </a:lnTo>
                  <a:lnTo>
                    <a:pt x="1003" y="698"/>
                  </a:lnTo>
                  <a:lnTo>
                    <a:pt x="1020" y="689"/>
                  </a:lnTo>
                  <a:lnTo>
                    <a:pt x="1040" y="679"/>
                  </a:lnTo>
                  <a:lnTo>
                    <a:pt x="1058" y="678"/>
                  </a:lnTo>
                  <a:lnTo>
                    <a:pt x="1050" y="664"/>
                  </a:lnTo>
                  <a:lnTo>
                    <a:pt x="1057" y="652"/>
                  </a:lnTo>
                  <a:lnTo>
                    <a:pt x="1062" y="647"/>
                  </a:lnTo>
                  <a:lnTo>
                    <a:pt x="1062" y="647"/>
                  </a:lnTo>
                  <a:lnTo>
                    <a:pt x="1069" y="640"/>
                  </a:lnTo>
                  <a:lnTo>
                    <a:pt x="1070" y="633"/>
                  </a:lnTo>
                  <a:lnTo>
                    <a:pt x="1068" y="617"/>
                  </a:lnTo>
                  <a:lnTo>
                    <a:pt x="1065" y="610"/>
                  </a:lnTo>
                  <a:lnTo>
                    <a:pt x="1069" y="603"/>
                  </a:lnTo>
                  <a:lnTo>
                    <a:pt x="1068" y="591"/>
                  </a:lnTo>
                  <a:lnTo>
                    <a:pt x="1070" y="584"/>
                  </a:lnTo>
                  <a:lnTo>
                    <a:pt x="1074" y="579"/>
                  </a:lnTo>
                  <a:lnTo>
                    <a:pt x="1076" y="572"/>
                  </a:lnTo>
                  <a:lnTo>
                    <a:pt x="1080" y="565"/>
                  </a:lnTo>
                  <a:lnTo>
                    <a:pt x="1078" y="559"/>
                  </a:lnTo>
                  <a:lnTo>
                    <a:pt x="1081" y="553"/>
                  </a:lnTo>
                  <a:lnTo>
                    <a:pt x="1078" y="548"/>
                  </a:lnTo>
                  <a:close/>
                  <a:moveTo>
                    <a:pt x="766" y="981"/>
                  </a:moveTo>
                  <a:lnTo>
                    <a:pt x="767" y="988"/>
                  </a:lnTo>
                  <a:lnTo>
                    <a:pt x="770" y="993"/>
                  </a:lnTo>
                  <a:lnTo>
                    <a:pt x="774" y="1008"/>
                  </a:lnTo>
                  <a:lnTo>
                    <a:pt x="775" y="1020"/>
                  </a:lnTo>
                  <a:lnTo>
                    <a:pt x="778" y="1027"/>
                  </a:lnTo>
                  <a:lnTo>
                    <a:pt x="775" y="1008"/>
                  </a:lnTo>
                  <a:lnTo>
                    <a:pt x="772" y="996"/>
                  </a:lnTo>
                  <a:lnTo>
                    <a:pt x="762" y="959"/>
                  </a:lnTo>
                  <a:lnTo>
                    <a:pt x="759" y="938"/>
                  </a:lnTo>
                  <a:lnTo>
                    <a:pt x="759" y="925"/>
                  </a:lnTo>
                  <a:lnTo>
                    <a:pt x="758" y="939"/>
                  </a:lnTo>
                  <a:lnTo>
                    <a:pt x="759" y="946"/>
                  </a:lnTo>
                  <a:lnTo>
                    <a:pt x="758" y="958"/>
                  </a:lnTo>
                  <a:lnTo>
                    <a:pt x="762" y="965"/>
                  </a:lnTo>
                  <a:lnTo>
                    <a:pt x="762" y="970"/>
                  </a:lnTo>
                  <a:lnTo>
                    <a:pt x="766" y="981"/>
                  </a:lnTo>
                  <a:close/>
                  <a:moveTo>
                    <a:pt x="772" y="882"/>
                  </a:moveTo>
                  <a:lnTo>
                    <a:pt x="764" y="897"/>
                  </a:lnTo>
                  <a:lnTo>
                    <a:pt x="760" y="909"/>
                  </a:lnTo>
                  <a:lnTo>
                    <a:pt x="760" y="921"/>
                  </a:lnTo>
                  <a:lnTo>
                    <a:pt x="766" y="901"/>
                  </a:lnTo>
                  <a:lnTo>
                    <a:pt x="771" y="890"/>
                  </a:lnTo>
                  <a:lnTo>
                    <a:pt x="783" y="870"/>
                  </a:lnTo>
                  <a:lnTo>
                    <a:pt x="783" y="863"/>
                  </a:lnTo>
                  <a:lnTo>
                    <a:pt x="776" y="875"/>
                  </a:lnTo>
                  <a:lnTo>
                    <a:pt x="772" y="882"/>
                  </a:lnTo>
                  <a:close/>
                  <a:moveTo>
                    <a:pt x="798" y="840"/>
                  </a:moveTo>
                  <a:lnTo>
                    <a:pt x="797" y="846"/>
                  </a:lnTo>
                  <a:lnTo>
                    <a:pt x="793" y="852"/>
                  </a:lnTo>
                  <a:lnTo>
                    <a:pt x="794" y="854"/>
                  </a:lnTo>
                  <a:lnTo>
                    <a:pt x="804" y="842"/>
                  </a:lnTo>
                  <a:lnTo>
                    <a:pt x="806" y="835"/>
                  </a:lnTo>
                  <a:lnTo>
                    <a:pt x="804" y="833"/>
                  </a:lnTo>
                  <a:lnTo>
                    <a:pt x="798" y="840"/>
                  </a:lnTo>
                  <a:close/>
                  <a:moveTo>
                    <a:pt x="836" y="813"/>
                  </a:moveTo>
                  <a:lnTo>
                    <a:pt x="824" y="820"/>
                  </a:lnTo>
                  <a:lnTo>
                    <a:pt x="818" y="825"/>
                  </a:lnTo>
                  <a:lnTo>
                    <a:pt x="812" y="827"/>
                  </a:lnTo>
                  <a:lnTo>
                    <a:pt x="810" y="828"/>
                  </a:lnTo>
                  <a:lnTo>
                    <a:pt x="812" y="833"/>
                  </a:lnTo>
                  <a:lnTo>
                    <a:pt x="831" y="821"/>
                  </a:lnTo>
                  <a:lnTo>
                    <a:pt x="843" y="814"/>
                  </a:lnTo>
                  <a:lnTo>
                    <a:pt x="844" y="808"/>
                  </a:lnTo>
                  <a:lnTo>
                    <a:pt x="843" y="806"/>
                  </a:lnTo>
                  <a:lnTo>
                    <a:pt x="836" y="813"/>
                  </a:lnTo>
                  <a:close/>
                  <a:moveTo>
                    <a:pt x="966" y="725"/>
                  </a:moveTo>
                  <a:lnTo>
                    <a:pt x="961" y="729"/>
                  </a:lnTo>
                  <a:lnTo>
                    <a:pt x="958" y="735"/>
                  </a:lnTo>
                  <a:lnTo>
                    <a:pt x="977" y="720"/>
                  </a:lnTo>
                  <a:lnTo>
                    <a:pt x="981" y="713"/>
                  </a:lnTo>
                  <a:lnTo>
                    <a:pt x="974" y="718"/>
                  </a:lnTo>
                  <a:lnTo>
                    <a:pt x="966" y="72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9" name="Freeform 228"/>
            <p:cNvSpPr>
              <a:spLocks/>
            </p:cNvSpPr>
            <p:nvPr/>
          </p:nvSpPr>
          <p:spPr bwMode="auto">
            <a:xfrm>
              <a:off x="3203613" y="1700308"/>
              <a:ext cx="832966" cy="297488"/>
            </a:xfrm>
            <a:custGeom>
              <a:avLst/>
              <a:gdLst>
                <a:gd name="T0" fmla="*/ 621 w 655"/>
                <a:gd name="T1" fmla="*/ 7 h 234"/>
                <a:gd name="T2" fmla="*/ 539 w 655"/>
                <a:gd name="T3" fmla="*/ 19 h 234"/>
                <a:gd name="T4" fmla="*/ 501 w 655"/>
                <a:gd name="T5" fmla="*/ 23 h 234"/>
                <a:gd name="T6" fmla="*/ 466 w 655"/>
                <a:gd name="T7" fmla="*/ 29 h 234"/>
                <a:gd name="T8" fmla="*/ 416 w 655"/>
                <a:gd name="T9" fmla="*/ 34 h 234"/>
                <a:gd name="T10" fmla="*/ 360 w 655"/>
                <a:gd name="T11" fmla="*/ 39 h 234"/>
                <a:gd name="T12" fmla="*/ 284 w 655"/>
                <a:gd name="T13" fmla="*/ 45 h 234"/>
                <a:gd name="T14" fmla="*/ 214 w 655"/>
                <a:gd name="T15" fmla="*/ 53 h 234"/>
                <a:gd name="T16" fmla="*/ 175 w 655"/>
                <a:gd name="T17" fmla="*/ 56 h 234"/>
                <a:gd name="T18" fmla="*/ 165 w 655"/>
                <a:gd name="T19" fmla="*/ 66 h 234"/>
                <a:gd name="T20" fmla="*/ 58 w 655"/>
                <a:gd name="T21" fmla="*/ 83 h 234"/>
                <a:gd name="T22" fmla="*/ 53 w 655"/>
                <a:gd name="T23" fmla="*/ 83 h 234"/>
                <a:gd name="T24" fmla="*/ 49 w 655"/>
                <a:gd name="T25" fmla="*/ 89 h 234"/>
                <a:gd name="T26" fmla="*/ 45 w 655"/>
                <a:gd name="T27" fmla="*/ 98 h 234"/>
                <a:gd name="T28" fmla="*/ 41 w 655"/>
                <a:gd name="T29" fmla="*/ 111 h 234"/>
                <a:gd name="T30" fmla="*/ 42 w 655"/>
                <a:gd name="T31" fmla="*/ 123 h 234"/>
                <a:gd name="T32" fmla="*/ 41 w 655"/>
                <a:gd name="T33" fmla="*/ 137 h 234"/>
                <a:gd name="T34" fmla="*/ 35 w 655"/>
                <a:gd name="T35" fmla="*/ 145 h 234"/>
                <a:gd name="T36" fmla="*/ 32 w 655"/>
                <a:gd name="T37" fmla="*/ 157 h 234"/>
                <a:gd name="T38" fmla="*/ 23 w 655"/>
                <a:gd name="T39" fmla="*/ 163 h 234"/>
                <a:gd name="T40" fmla="*/ 28 w 655"/>
                <a:gd name="T41" fmla="*/ 171 h 234"/>
                <a:gd name="T42" fmla="*/ 20 w 655"/>
                <a:gd name="T43" fmla="*/ 179 h 234"/>
                <a:gd name="T44" fmla="*/ 20 w 655"/>
                <a:gd name="T45" fmla="*/ 187 h 234"/>
                <a:gd name="T46" fmla="*/ 15 w 655"/>
                <a:gd name="T47" fmla="*/ 188 h 234"/>
                <a:gd name="T48" fmla="*/ 8 w 655"/>
                <a:gd name="T49" fmla="*/ 196 h 234"/>
                <a:gd name="T50" fmla="*/ 14 w 655"/>
                <a:gd name="T51" fmla="*/ 203 h 234"/>
                <a:gd name="T52" fmla="*/ 15 w 655"/>
                <a:gd name="T53" fmla="*/ 221 h 234"/>
                <a:gd name="T54" fmla="*/ 7 w 655"/>
                <a:gd name="T55" fmla="*/ 229 h 234"/>
                <a:gd name="T56" fmla="*/ 0 w 655"/>
                <a:gd name="T57" fmla="*/ 234 h 234"/>
                <a:gd name="T58" fmla="*/ 166 w 655"/>
                <a:gd name="T59" fmla="*/ 221 h 234"/>
                <a:gd name="T60" fmla="*/ 166 w 655"/>
                <a:gd name="T61" fmla="*/ 219 h 234"/>
                <a:gd name="T62" fmla="*/ 370 w 655"/>
                <a:gd name="T63" fmla="*/ 199 h 234"/>
                <a:gd name="T64" fmla="*/ 471 w 655"/>
                <a:gd name="T65" fmla="*/ 188 h 234"/>
                <a:gd name="T66" fmla="*/ 485 w 655"/>
                <a:gd name="T67" fmla="*/ 160 h 234"/>
                <a:gd name="T68" fmla="*/ 490 w 655"/>
                <a:gd name="T69" fmla="*/ 145 h 234"/>
                <a:gd name="T70" fmla="*/ 498 w 655"/>
                <a:gd name="T71" fmla="*/ 133 h 234"/>
                <a:gd name="T72" fmla="*/ 524 w 655"/>
                <a:gd name="T73" fmla="*/ 125 h 234"/>
                <a:gd name="T74" fmla="*/ 547 w 655"/>
                <a:gd name="T75" fmla="*/ 104 h 234"/>
                <a:gd name="T76" fmla="*/ 564 w 655"/>
                <a:gd name="T77" fmla="*/ 96 h 234"/>
                <a:gd name="T78" fmla="*/ 571 w 655"/>
                <a:gd name="T79" fmla="*/ 77 h 234"/>
                <a:gd name="T80" fmla="*/ 578 w 655"/>
                <a:gd name="T81" fmla="*/ 73 h 234"/>
                <a:gd name="T82" fmla="*/ 586 w 655"/>
                <a:gd name="T83" fmla="*/ 66 h 234"/>
                <a:gd name="T84" fmla="*/ 597 w 655"/>
                <a:gd name="T85" fmla="*/ 73 h 234"/>
                <a:gd name="T86" fmla="*/ 605 w 655"/>
                <a:gd name="T87" fmla="*/ 60 h 234"/>
                <a:gd name="T88" fmla="*/ 624 w 655"/>
                <a:gd name="T89" fmla="*/ 50 h 234"/>
                <a:gd name="T90" fmla="*/ 635 w 655"/>
                <a:gd name="T91" fmla="*/ 49 h 234"/>
                <a:gd name="T92" fmla="*/ 644 w 655"/>
                <a:gd name="T93" fmla="*/ 29 h 234"/>
                <a:gd name="T94" fmla="*/ 652 w 655"/>
                <a:gd name="T95" fmla="*/ 15 h 234"/>
                <a:gd name="T96" fmla="*/ 655 w 655"/>
                <a:gd name="T97" fmla="*/ 0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55" h="234">
                  <a:moveTo>
                    <a:pt x="646" y="1"/>
                  </a:moveTo>
                  <a:lnTo>
                    <a:pt x="621" y="7"/>
                  </a:lnTo>
                  <a:lnTo>
                    <a:pt x="590" y="12"/>
                  </a:lnTo>
                  <a:lnTo>
                    <a:pt x="539" y="19"/>
                  </a:lnTo>
                  <a:lnTo>
                    <a:pt x="525" y="20"/>
                  </a:lnTo>
                  <a:lnTo>
                    <a:pt x="501" y="23"/>
                  </a:lnTo>
                  <a:lnTo>
                    <a:pt x="493" y="27"/>
                  </a:lnTo>
                  <a:lnTo>
                    <a:pt x="466" y="29"/>
                  </a:lnTo>
                  <a:lnTo>
                    <a:pt x="441" y="33"/>
                  </a:lnTo>
                  <a:lnTo>
                    <a:pt x="416" y="34"/>
                  </a:lnTo>
                  <a:lnTo>
                    <a:pt x="382" y="37"/>
                  </a:lnTo>
                  <a:lnTo>
                    <a:pt x="360" y="39"/>
                  </a:lnTo>
                  <a:lnTo>
                    <a:pt x="322" y="43"/>
                  </a:lnTo>
                  <a:lnTo>
                    <a:pt x="284" y="45"/>
                  </a:lnTo>
                  <a:lnTo>
                    <a:pt x="245" y="50"/>
                  </a:lnTo>
                  <a:lnTo>
                    <a:pt x="214" y="53"/>
                  </a:lnTo>
                  <a:lnTo>
                    <a:pt x="181" y="57"/>
                  </a:lnTo>
                  <a:lnTo>
                    <a:pt x="175" y="56"/>
                  </a:lnTo>
                  <a:lnTo>
                    <a:pt x="161" y="56"/>
                  </a:lnTo>
                  <a:lnTo>
                    <a:pt x="165" y="66"/>
                  </a:lnTo>
                  <a:lnTo>
                    <a:pt x="164" y="73"/>
                  </a:lnTo>
                  <a:lnTo>
                    <a:pt x="58" y="83"/>
                  </a:lnTo>
                  <a:lnTo>
                    <a:pt x="51" y="87"/>
                  </a:lnTo>
                  <a:lnTo>
                    <a:pt x="53" y="83"/>
                  </a:lnTo>
                  <a:lnTo>
                    <a:pt x="47" y="83"/>
                  </a:lnTo>
                  <a:lnTo>
                    <a:pt x="49" y="89"/>
                  </a:lnTo>
                  <a:lnTo>
                    <a:pt x="51" y="96"/>
                  </a:lnTo>
                  <a:lnTo>
                    <a:pt x="45" y="98"/>
                  </a:lnTo>
                  <a:lnTo>
                    <a:pt x="49" y="104"/>
                  </a:lnTo>
                  <a:lnTo>
                    <a:pt x="41" y="111"/>
                  </a:lnTo>
                  <a:lnTo>
                    <a:pt x="46" y="116"/>
                  </a:lnTo>
                  <a:lnTo>
                    <a:pt x="42" y="123"/>
                  </a:lnTo>
                  <a:lnTo>
                    <a:pt x="38" y="133"/>
                  </a:lnTo>
                  <a:lnTo>
                    <a:pt x="41" y="137"/>
                  </a:lnTo>
                  <a:lnTo>
                    <a:pt x="42" y="142"/>
                  </a:lnTo>
                  <a:lnTo>
                    <a:pt x="35" y="145"/>
                  </a:lnTo>
                  <a:lnTo>
                    <a:pt x="39" y="152"/>
                  </a:lnTo>
                  <a:lnTo>
                    <a:pt x="32" y="157"/>
                  </a:lnTo>
                  <a:lnTo>
                    <a:pt x="27" y="160"/>
                  </a:lnTo>
                  <a:lnTo>
                    <a:pt x="23" y="163"/>
                  </a:lnTo>
                  <a:lnTo>
                    <a:pt x="23" y="164"/>
                  </a:lnTo>
                  <a:lnTo>
                    <a:pt x="28" y="171"/>
                  </a:lnTo>
                  <a:lnTo>
                    <a:pt x="24" y="173"/>
                  </a:lnTo>
                  <a:lnTo>
                    <a:pt x="20" y="179"/>
                  </a:lnTo>
                  <a:lnTo>
                    <a:pt x="16" y="180"/>
                  </a:lnTo>
                  <a:lnTo>
                    <a:pt x="20" y="187"/>
                  </a:lnTo>
                  <a:lnTo>
                    <a:pt x="18" y="192"/>
                  </a:lnTo>
                  <a:lnTo>
                    <a:pt x="15" y="188"/>
                  </a:lnTo>
                  <a:lnTo>
                    <a:pt x="9" y="190"/>
                  </a:lnTo>
                  <a:lnTo>
                    <a:pt x="8" y="196"/>
                  </a:lnTo>
                  <a:lnTo>
                    <a:pt x="14" y="195"/>
                  </a:lnTo>
                  <a:lnTo>
                    <a:pt x="14" y="203"/>
                  </a:lnTo>
                  <a:lnTo>
                    <a:pt x="16" y="219"/>
                  </a:lnTo>
                  <a:lnTo>
                    <a:pt x="15" y="221"/>
                  </a:lnTo>
                  <a:lnTo>
                    <a:pt x="9" y="223"/>
                  </a:lnTo>
                  <a:lnTo>
                    <a:pt x="7" y="229"/>
                  </a:lnTo>
                  <a:lnTo>
                    <a:pt x="0" y="233"/>
                  </a:lnTo>
                  <a:lnTo>
                    <a:pt x="0" y="234"/>
                  </a:lnTo>
                  <a:lnTo>
                    <a:pt x="108" y="226"/>
                  </a:lnTo>
                  <a:lnTo>
                    <a:pt x="166" y="221"/>
                  </a:lnTo>
                  <a:lnTo>
                    <a:pt x="168" y="221"/>
                  </a:lnTo>
                  <a:lnTo>
                    <a:pt x="166" y="219"/>
                  </a:lnTo>
                  <a:lnTo>
                    <a:pt x="282" y="210"/>
                  </a:lnTo>
                  <a:lnTo>
                    <a:pt x="370" y="199"/>
                  </a:lnTo>
                  <a:lnTo>
                    <a:pt x="440" y="191"/>
                  </a:lnTo>
                  <a:lnTo>
                    <a:pt x="471" y="188"/>
                  </a:lnTo>
                  <a:lnTo>
                    <a:pt x="471" y="163"/>
                  </a:lnTo>
                  <a:lnTo>
                    <a:pt x="485" y="160"/>
                  </a:lnTo>
                  <a:lnTo>
                    <a:pt x="490" y="153"/>
                  </a:lnTo>
                  <a:lnTo>
                    <a:pt x="490" y="145"/>
                  </a:lnTo>
                  <a:lnTo>
                    <a:pt x="493" y="138"/>
                  </a:lnTo>
                  <a:lnTo>
                    <a:pt x="498" y="133"/>
                  </a:lnTo>
                  <a:lnTo>
                    <a:pt x="512" y="125"/>
                  </a:lnTo>
                  <a:lnTo>
                    <a:pt x="524" y="125"/>
                  </a:lnTo>
                  <a:lnTo>
                    <a:pt x="529" y="122"/>
                  </a:lnTo>
                  <a:lnTo>
                    <a:pt x="547" y="104"/>
                  </a:lnTo>
                  <a:lnTo>
                    <a:pt x="559" y="96"/>
                  </a:lnTo>
                  <a:lnTo>
                    <a:pt x="564" y="96"/>
                  </a:lnTo>
                  <a:lnTo>
                    <a:pt x="568" y="91"/>
                  </a:lnTo>
                  <a:lnTo>
                    <a:pt x="571" y="77"/>
                  </a:lnTo>
                  <a:lnTo>
                    <a:pt x="577" y="80"/>
                  </a:lnTo>
                  <a:lnTo>
                    <a:pt x="578" y="73"/>
                  </a:lnTo>
                  <a:lnTo>
                    <a:pt x="581" y="70"/>
                  </a:lnTo>
                  <a:lnTo>
                    <a:pt x="586" y="66"/>
                  </a:lnTo>
                  <a:lnTo>
                    <a:pt x="593" y="73"/>
                  </a:lnTo>
                  <a:lnTo>
                    <a:pt x="597" y="73"/>
                  </a:lnTo>
                  <a:lnTo>
                    <a:pt x="602" y="66"/>
                  </a:lnTo>
                  <a:lnTo>
                    <a:pt x="605" y="60"/>
                  </a:lnTo>
                  <a:lnTo>
                    <a:pt x="612" y="56"/>
                  </a:lnTo>
                  <a:lnTo>
                    <a:pt x="624" y="50"/>
                  </a:lnTo>
                  <a:lnTo>
                    <a:pt x="629" y="56"/>
                  </a:lnTo>
                  <a:lnTo>
                    <a:pt x="635" y="49"/>
                  </a:lnTo>
                  <a:lnTo>
                    <a:pt x="639" y="35"/>
                  </a:lnTo>
                  <a:lnTo>
                    <a:pt x="644" y="29"/>
                  </a:lnTo>
                  <a:lnTo>
                    <a:pt x="651" y="27"/>
                  </a:lnTo>
                  <a:lnTo>
                    <a:pt x="652" y="15"/>
                  </a:lnTo>
                  <a:lnTo>
                    <a:pt x="652" y="8"/>
                  </a:lnTo>
                  <a:lnTo>
                    <a:pt x="655" y="0"/>
                  </a:lnTo>
                  <a:lnTo>
                    <a:pt x="646" y="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0" name="Freeform 229"/>
            <p:cNvSpPr>
              <a:spLocks/>
            </p:cNvSpPr>
            <p:nvPr/>
          </p:nvSpPr>
          <p:spPr bwMode="auto">
            <a:xfrm>
              <a:off x="1895989" y="635963"/>
              <a:ext cx="684883" cy="446893"/>
            </a:xfrm>
            <a:custGeom>
              <a:avLst/>
              <a:gdLst>
                <a:gd name="T0" fmla="*/ 538 w 539"/>
                <a:gd name="T1" fmla="*/ 80 h 352"/>
                <a:gd name="T2" fmla="*/ 534 w 539"/>
                <a:gd name="T3" fmla="*/ 75 h 352"/>
                <a:gd name="T4" fmla="*/ 527 w 539"/>
                <a:gd name="T5" fmla="*/ 71 h 352"/>
                <a:gd name="T6" fmla="*/ 521 w 539"/>
                <a:gd name="T7" fmla="*/ 69 h 352"/>
                <a:gd name="T8" fmla="*/ 513 w 539"/>
                <a:gd name="T9" fmla="*/ 57 h 352"/>
                <a:gd name="T10" fmla="*/ 509 w 539"/>
                <a:gd name="T11" fmla="*/ 52 h 352"/>
                <a:gd name="T12" fmla="*/ 511 w 539"/>
                <a:gd name="T13" fmla="*/ 46 h 352"/>
                <a:gd name="T14" fmla="*/ 517 w 539"/>
                <a:gd name="T15" fmla="*/ 41 h 352"/>
                <a:gd name="T16" fmla="*/ 523 w 539"/>
                <a:gd name="T17" fmla="*/ 37 h 352"/>
                <a:gd name="T18" fmla="*/ 527 w 539"/>
                <a:gd name="T19" fmla="*/ 32 h 352"/>
                <a:gd name="T20" fmla="*/ 530 w 539"/>
                <a:gd name="T21" fmla="*/ 18 h 352"/>
                <a:gd name="T22" fmla="*/ 404 w 539"/>
                <a:gd name="T23" fmla="*/ 18 h 352"/>
                <a:gd name="T24" fmla="*/ 278 w 539"/>
                <a:gd name="T25" fmla="*/ 15 h 352"/>
                <a:gd name="T26" fmla="*/ 144 w 539"/>
                <a:gd name="T27" fmla="*/ 9 h 352"/>
                <a:gd name="T28" fmla="*/ 23 w 539"/>
                <a:gd name="T29" fmla="*/ 0 h 352"/>
                <a:gd name="T30" fmla="*/ 18 w 539"/>
                <a:gd name="T31" fmla="*/ 86 h 352"/>
                <a:gd name="T32" fmla="*/ 14 w 539"/>
                <a:gd name="T33" fmla="*/ 92 h 352"/>
                <a:gd name="T34" fmla="*/ 0 w 539"/>
                <a:gd name="T35" fmla="*/ 287 h 352"/>
                <a:gd name="T36" fmla="*/ 73 w 539"/>
                <a:gd name="T37" fmla="*/ 293 h 352"/>
                <a:gd name="T38" fmla="*/ 197 w 539"/>
                <a:gd name="T39" fmla="*/ 298 h 352"/>
                <a:gd name="T40" fmla="*/ 314 w 539"/>
                <a:gd name="T41" fmla="*/ 304 h 352"/>
                <a:gd name="T42" fmla="*/ 394 w 539"/>
                <a:gd name="T43" fmla="*/ 304 h 352"/>
                <a:gd name="T44" fmla="*/ 401 w 539"/>
                <a:gd name="T45" fmla="*/ 312 h 352"/>
                <a:gd name="T46" fmla="*/ 428 w 539"/>
                <a:gd name="T47" fmla="*/ 327 h 352"/>
                <a:gd name="T48" fmla="*/ 435 w 539"/>
                <a:gd name="T49" fmla="*/ 324 h 352"/>
                <a:gd name="T50" fmla="*/ 439 w 539"/>
                <a:gd name="T51" fmla="*/ 318 h 352"/>
                <a:gd name="T52" fmla="*/ 452 w 539"/>
                <a:gd name="T53" fmla="*/ 320 h 352"/>
                <a:gd name="T54" fmla="*/ 479 w 539"/>
                <a:gd name="T55" fmla="*/ 317 h 352"/>
                <a:gd name="T56" fmla="*/ 490 w 539"/>
                <a:gd name="T57" fmla="*/ 325 h 352"/>
                <a:gd name="T58" fmla="*/ 496 w 539"/>
                <a:gd name="T59" fmla="*/ 327 h 352"/>
                <a:gd name="T60" fmla="*/ 502 w 539"/>
                <a:gd name="T61" fmla="*/ 329 h 352"/>
                <a:gd name="T62" fmla="*/ 502 w 539"/>
                <a:gd name="T63" fmla="*/ 331 h 352"/>
                <a:gd name="T64" fmla="*/ 509 w 539"/>
                <a:gd name="T65" fmla="*/ 331 h 352"/>
                <a:gd name="T66" fmla="*/ 515 w 539"/>
                <a:gd name="T67" fmla="*/ 336 h 352"/>
                <a:gd name="T68" fmla="*/ 521 w 539"/>
                <a:gd name="T69" fmla="*/ 339 h 352"/>
                <a:gd name="T70" fmla="*/ 524 w 539"/>
                <a:gd name="T71" fmla="*/ 346 h 352"/>
                <a:gd name="T72" fmla="*/ 531 w 539"/>
                <a:gd name="T73" fmla="*/ 351 h 352"/>
                <a:gd name="T74" fmla="*/ 536 w 539"/>
                <a:gd name="T75" fmla="*/ 352 h 352"/>
                <a:gd name="T76" fmla="*/ 534 w 539"/>
                <a:gd name="T77" fmla="*/ 340 h 352"/>
                <a:gd name="T78" fmla="*/ 528 w 539"/>
                <a:gd name="T79" fmla="*/ 335 h 352"/>
                <a:gd name="T80" fmla="*/ 525 w 539"/>
                <a:gd name="T81" fmla="*/ 328 h 352"/>
                <a:gd name="T82" fmla="*/ 528 w 539"/>
                <a:gd name="T83" fmla="*/ 321 h 352"/>
                <a:gd name="T84" fmla="*/ 531 w 539"/>
                <a:gd name="T85" fmla="*/ 320 h 352"/>
                <a:gd name="T86" fmla="*/ 535 w 539"/>
                <a:gd name="T87" fmla="*/ 309 h 352"/>
                <a:gd name="T88" fmla="*/ 534 w 539"/>
                <a:gd name="T89" fmla="*/ 302 h 352"/>
                <a:gd name="T90" fmla="*/ 538 w 539"/>
                <a:gd name="T91" fmla="*/ 295 h 352"/>
                <a:gd name="T92" fmla="*/ 538 w 539"/>
                <a:gd name="T93" fmla="*/ 290 h 352"/>
                <a:gd name="T94" fmla="*/ 531 w 539"/>
                <a:gd name="T95" fmla="*/ 283 h 352"/>
                <a:gd name="T96" fmla="*/ 530 w 539"/>
                <a:gd name="T97" fmla="*/ 278 h 352"/>
                <a:gd name="T98" fmla="*/ 532 w 539"/>
                <a:gd name="T99" fmla="*/ 276 h 352"/>
                <a:gd name="T100" fmla="*/ 534 w 539"/>
                <a:gd name="T101" fmla="*/ 270 h 352"/>
                <a:gd name="T102" fmla="*/ 530 w 539"/>
                <a:gd name="T103" fmla="*/ 263 h 352"/>
                <a:gd name="T104" fmla="*/ 528 w 539"/>
                <a:gd name="T105" fmla="*/ 256 h 352"/>
                <a:gd name="T106" fmla="*/ 539 w 539"/>
                <a:gd name="T107" fmla="*/ 256 h 352"/>
                <a:gd name="T108" fmla="*/ 538 w 539"/>
                <a:gd name="T109" fmla="*/ 80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39" h="352">
                  <a:moveTo>
                    <a:pt x="538" y="80"/>
                  </a:moveTo>
                  <a:lnTo>
                    <a:pt x="534" y="75"/>
                  </a:lnTo>
                  <a:lnTo>
                    <a:pt x="527" y="71"/>
                  </a:lnTo>
                  <a:lnTo>
                    <a:pt x="521" y="69"/>
                  </a:lnTo>
                  <a:lnTo>
                    <a:pt x="513" y="57"/>
                  </a:lnTo>
                  <a:lnTo>
                    <a:pt x="509" y="52"/>
                  </a:lnTo>
                  <a:lnTo>
                    <a:pt x="511" y="46"/>
                  </a:lnTo>
                  <a:lnTo>
                    <a:pt x="517" y="41"/>
                  </a:lnTo>
                  <a:lnTo>
                    <a:pt x="523" y="37"/>
                  </a:lnTo>
                  <a:lnTo>
                    <a:pt x="527" y="32"/>
                  </a:lnTo>
                  <a:lnTo>
                    <a:pt x="530" y="18"/>
                  </a:lnTo>
                  <a:lnTo>
                    <a:pt x="404" y="18"/>
                  </a:lnTo>
                  <a:lnTo>
                    <a:pt x="278" y="15"/>
                  </a:lnTo>
                  <a:lnTo>
                    <a:pt x="144" y="9"/>
                  </a:lnTo>
                  <a:lnTo>
                    <a:pt x="23" y="0"/>
                  </a:lnTo>
                  <a:lnTo>
                    <a:pt x="18" y="86"/>
                  </a:lnTo>
                  <a:lnTo>
                    <a:pt x="14" y="92"/>
                  </a:lnTo>
                  <a:lnTo>
                    <a:pt x="0" y="287"/>
                  </a:lnTo>
                  <a:lnTo>
                    <a:pt x="73" y="293"/>
                  </a:lnTo>
                  <a:lnTo>
                    <a:pt x="197" y="298"/>
                  </a:lnTo>
                  <a:lnTo>
                    <a:pt x="314" y="304"/>
                  </a:lnTo>
                  <a:lnTo>
                    <a:pt x="394" y="304"/>
                  </a:lnTo>
                  <a:lnTo>
                    <a:pt x="401" y="312"/>
                  </a:lnTo>
                  <a:lnTo>
                    <a:pt x="428" y="327"/>
                  </a:lnTo>
                  <a:lnTo>
                    <a:pt x="435" y="324"/>
                  </a:lnTo>
                  <a:lnTo>
                    <a:pt x="439" y="318"/>
                  </a:lnTo>
                  <a:lnTo>
                    <a:pt x="452" y="320"/>
                  </a:lnTo>
                  <a:lnTo>
                    <a:pt x="479" y="317"/>
                  </a:lnTo>
                  <a:lnTo>
                    <a:pt x="490" y="325"/>
                  </a:lnTo>
                  <a:lnTo>
                    <a:pt x="496" y="327"/>
                  </a:lnTo>
                  <a:lnTo>
                    <a:pt x="502" y="329"/>
                  </a:lnTo>
                  <a:lnTo>
                    <a:pt x="502" y="331"/>
                  </a:lnTo>
                  <a:lnTo>
                    <a:pt x="509" y="331"/>
                  </a:lnTo>
                  <a:lnTo>
                    <a:pt x="515" y="336"/>
                  </a:lnTo>
                  <a:lnTo>
                    <a:pt x="521" y="339"/>
                  </a:lnTo>
                  <a:lnTo>
                    <a:pt x="524" y="346"/>
                  </a:lnTo>
                  <a:lnTo>
                    <a:pt x="531" y="351"/>
                  </a:lnTo>
                  <a:lnTo>
                    <a:pt x="536" y="352"/>
                  </a:lnTo>
                  <a:lnTo>
                    <a:pt x="534" y="340"/>
                  </a:lnTo>
                  <a:lnTo>
                    <a:pt x="528" y="335"/>
                  </a:lnTo>
                  <a:lnTo>
                    <a:pt x="525" y="328"/>
                  </a:lnTo>
                  <a:lnTo>
                    <a:pt x="528" y="321"/>
                  </a:lnTo>
                  <a:lnTo>
                    <a:pt x="531" y="320"/>
                  </a:lnTo>
                  <a:lnTo>
                    <a:pt x="535" y="309"/>
                  </a:lnTo>
                  <a:lnTo>
                    <a:pt x="534" y="302"/>
                  </a:lnTo>
                  <a:lnTo>
                    <a:pt x="538" y="295"/>
                  </a:lnTo>
                  <a:lnTo>
                    <a:pt x="538" y="290"/>
                  </a:lnTo>
                  <a:lnTo>
                    <a:pt x="531" y="283"/>
                  </a:lnTo>
                  <a:lnTo>
                    <a:pt x="530" y="278"/>
                  </a:lnTo>
                  <a:lnTo>
                    <a:pt x="532" y="276"/>
                  </a:lnTo>
                  <a:lnTo>
                    <a:pt x="534" y="270"/>
                  </a:lnTo>
                  <a:lnTo>
                    <a:pt x="530" y="263"/>
                  </a:lnTo>
                  <a:lnTo>
                    <a:pt x="528" y="256"/>
                  </a:lnTo>
                  <a:lnTo>
                    <a:pt x="539" y="256"/>
                  </a:lnTo>
                  <a:lnTo>
                    <a:pt x="538" y="8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1" name="Freeform 230"/>
            <p:cNvSpPr>
              <a:spLocks/>
            </p:cNvSpPr>
            <p:nvPr/>
          </p:nvSpPr>
          <p:spPr bwMode="auto">
            <a:xfrm>
              <a:off x="3905685" y="1870867"/>
              <a:ext cx="495813" cy="379462"/>
            </a:xfrm>
            <a:custGeom>
              <a:avLst/>
              <a:gdLst>
                <a:gd name="T0" fmla="*/ 198 w 390"/>
                <a:gd name="T1" fmla="*/ 26 h 299"/>
                <a:gd name="T2" fmla="*/ 184 w 390"/>
                <a:gd name="T3" fmla="*/ 4 h 299"/>
                <a:gd name="T4" fmla="*/ 146 w 390"/>
                <a:gd name="T5" fmla="*/ 1 h 299"/>
                <a:gd name="T6" fmla="*/ 64 w 390"/>
                <a:gd name="T7" fmla="*/ 15 h 299"/>
                <a:gd name="T8" fmla="*/ 35 w 390"/>
                <a:gd name="T9" fmla="*/ 29 h 299"/>
                <a:gd name="T10" fmla="*/ 3 w 390"/>
                <a:gd name="T11" fmla="*/ 61 h 299"/>
                <a:gd name="T12" fmla="*/ 10 w 390"/>
                <a:gd name="T13" fmla="*/ 77 h 299"/>
                <a:gd name="T14" fmla="*/ 37 w 390"/>
                <a:gd name="T15" fmla="*/ 87 h 299"/>
                <a:gd name="T16" fmla="*/ 53 w 390"/>
                <a:gd name="T17" fmla="*/ 106 h 299"/>
                <a:gd name="T18" fmla="*/ 84 w 390"/>
                <a:gd name="T19" fmla="*/ 141 h 299"/>
                <a:gd name="T20" fmla="*/ 106 w 390"/>
                <a:gd name="T21" fmla="*/ 160 h 299"/>
                <a:gd name="T22" fmla="*/ 126 w 390"/>
                <a:gd name="T23" fmla="*/ 172 h 299"/>
                <a:gd name="T24" fmla="*/ 133 w 390"/>
                <a:gd name="T25" fmla="*/ 185 h 299"/>
                <a:gd name="T26" fmla="*/ 148 w 390"/>
                <a:gd name="T27" fmla="*/ 198 h 299"/>
                <a:gd name="T28" fmla="*/ 160 w 390"/>
                <a:gd name="T29" fmla="*/ 206 h 299"/>
                <a:gd name="T30" fmla="*/ 180 w 390"/>
                <a:gd name="T31" fmla="*/ 230 h 299"/>
                <a:gd name="T32" fmla="*/ 186 w 390"/>
                <a:gd name="T33" fmla="*/ 249 h 299"/>
                <a:gd name="T34" fmla="*/ 206 w 390"/>
                <a:gd name="T35" fmla="*/ 264 h 299"/>
                <a:gd name="T36" fmla="*/ 213 w 390"/>
                <a:gd name="T37" fmla="*/ 283 h 299"/>
                <a:gd name="T38" fmla="*/ 230 w 390"/>
                <a:gd name="T39" fmla="*/ 296 h 299"/>
                <a:gd name="T40" fmla="*/ 240 w 390"/>
                <a:gd name="T41" fmla="*/ 287 h 299"/>
                <a:gd name="T42" fmla="*/ 247 w 390"/>
                <a:gd name="T43" fmla="*/ 286 h 299"/>
                <a:gd name="T44" fmla="*/ 241 w 390"/>
                <a:gd name="T45" fmla="*/ 271 h 299"/>
                <a:gd name="T46" fmla="*/ 238 w 390"/>
                <a:gd name="T47" fmla="*/ 259 h 299"/>
                <a:gd name="T48" fmla="*/ 248 w 390"/>
                <a:gd name="T49" fmla="*/ 257 h 299"/>
                <a:gd name="T50" fmla="*/ 266 w 390"/>
                <a:gd name="T51" fmla="*/ 267 h 299"/>
                <a:gd name="T52" fmla="*/ 266 w 390"/>
                <a:gd name="T53" fmla="*/ 257 h 299"/>
                <a:gd name="T54" fmla="*/ 251 w 390"/>
                <a:gd name="T55" fmla="*/ 250 h 299"/>
                <a:gd name="T56" fmla="*/ 266 w 390"/>
                <a:gd name="T57" fmla="*/ 248 h 299"/>
                <a:gd name="T58" fmla="*/ 285 w 390"/>
                <a:gd name="T59" fmla="*/ 238 h 299"/>
                <a:gd name="T60" fmla="*/ 291 w 390"/>
                <a:gd name="T61" fmla="*/ 233 h 299"/>
                <a:gd name="T62" fmla="*/ 305 w 390"/>
                <a:gd name="T63" fmla="*/ 225 h 299"/>
                <a:gd name="T64" fmla="*/ 299 w 390"/>
                <a:gd name="T65" fmla="*/ 207 h 299"/>
                <a:gd name="T66" fmla="*/ 313 w 390"/>
                <a:gd name="T67" fmla="*/ 211 h 299"/>
                <a:gd name="T68" fmla="*/ 326 w 390"/>
                <a:gd name="T69" fmla="*/ 196 h 299"/>
                <a:gd name="T70" fmla="*/ 335 w 390"/>
                <a:gd name="T71" fmla="*/ 185 h 299"/>
                <a:gd name="T72" fmla="*/ 347 w 390"/>
                <a:gd name="T73" fmla="*/ 172 h 299"/>
                <a:gd name="T74" fmla="*/ 354 w 390"/>
                <a:gd name="T75" fmla="*/ 165 h 299"/>
                <a:gd name="T76" fmla="*/ 344 w 390"/>
                <a:gd name="T77" fmla="*/ 148 h 299"/>
                <a:gd name="T78" fmla="*/ 345 w 390"/>
                <a:gd name="T79" fmla="*/ 152 h 299"/>
                <a:gd name="T80" fmla="*/ 354 w 390"/>
                <a:gd name="T81" fmla="*/ 141 h 299"/>
                <a:gd name="T82" fmla="*/ 383 w 390"/>
                <a:gd name="T83" fmla="*/ 95 h 299"/>
                <a:gd name="T84" fmla="*/ 387 w 390"/>
                <a:gd name="T85" fmla="*/ 85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90" h="299">
                  <a:moveTo>
                    <a:pt x="287" y="14"/>
                  </a:moveTo>
                  <a:lnTo>
                    <a:pt x="201" y="29"/>
                  </a:lnTo>
                  <a:lnTo>
                    <a:pt x="198" y="26"/>
                  </a:lnTo>
                  <a:lnTo>
                    <a:pt x="198" y="20"/>
                  </a:lnTo>
                  <a:lnTo>
                    <a:pt x="195" y="14"/>
                  </a:lnTo>
                  <a:lnTo>
                    <a:pt x="184" y="4"/>
                  </a:lnTo>
                  <a:lnTo>
                    <a:pt x="179" y="7"/>
                  </a:lnTo>
                  <a:lnTo>
                    <a:pt x="174" y="0"/>
                  </a:lnTo>
                  <a:lnTo>
                    <a:pt x="146" y="1"/>
                  </a:lnTo>
                  <a:lnTo>
                    <a:pt x="76" y="10"/>
                  </a:lnTo>
                  <a:lnTo>
                    <a:pt x="71" y="12"/>
                  </a:lnTo>
                  <a:lnTo>
                    <a:pt x="64" y="15"/>
                  </a:lnTo>
                  <a:lnTo>
                    <a:pt x="52" y="19"/>
                  </a:lnTo>
                  <a:lnTo>
                    <a:pt x="42" y="29"/>
                  </a:lnTo>
                  <a:lnTo>
                    <a:pt x="35" y="29"/>
                  </a:lnTo>
                  <a:lnTo>
                    <a:pt x="15" y="39"/>
                  </a:lnTo>
                  <a:lnTo>
                    <a:pt x="14" y="45"/>
                  </a:lnTo>
                  <a:lnTo>
                    <a:pt x="3" y="61"/>
                  </a:lnTo>
                  <a:lnTo>
                    <a:pt x="0" y="68"/>
                  </a:lnTo>
                  <a:lnTo>
                    <a:pt x="3" y="75"/>
                  </a:lnTo>
                  <a:lnTo>
                    <a:pt x="10" y="77"/>
                  </a:lnTo>
                  <a:lnTo>
                    <a:pt x="16" y="79"/>
                  </a:lnTo>
                  <a:lnTo>
                    <a:pt x="29" y="88"/>
                  </a:lnTo>
                  <a:lnTo>
                    <a:pt x="37" y="87"/>
                  </a:lnTo>
                  <a:lnTo>
                    <a:pt x="44" y="92"/>
                  </a:lnTo>
                  <a:lnTo>
                    <a:pt x="46" y="99"/>
                  </a:lnTo>
                  <a:lnTo>
                    <a:pt x="53" y="106"/>
                  </a:lnTo>
                  <a:lnTo>
                    <a:pt x="56" y="112"/>
                  </a:lnTo>
                  <a:lnTo>
                    <a:pt x="72" y="131"/>
                  </a:lnTo>
                  <a:lnTo>
                    <a:pt x="84" y="141"/>
                  </a:lnTo>
                  <a:lnTo>
                    <a:pt x="96" y="146"/>
                  </a:lnTo>
                  <a:lnTo>
                    <a:pt x="102" y="153"/>
                  </a:lnTo>
                  <a:lnTo>
                    <a:pt x="106" y="160"/>
                  </a:lnTo>
                  <a:lnTo>
                    <a:pt x="110" y="164"/>
                  </a:lnTo>
                  <a:lnTo>
                    <a:pt x="117" y="165"/>
                  </a:lnTo>
                  <a:lnTo>
                    <a:pt x="126" y="172"/>
                  </a:lnTo>
                  <a:lnTo>
                    <a:pt x="132" y="175"/>
                  </a:lnTo>
                  <a:lnTo>
                    <a:pt x="132" y="179"/>
                  </a:lnTo>
                  <a:lnTo>
                    <a:pt x="133" y="185"/>
                  </a:lnTo>
                  <a:lnTo>
                    <a:pt x="140" y="188"/>
                  </a:lnTo>
                  <a:lnTo>
                    <a:pt x="141" y="195"/>
                  </a:lnTo>
                  <a:lnTo>
                    <a:pt x="148" y="198"/>
                  </a:lnTo>
                  <a:lnTo>
                    <a:pt x="148" y="199"/>
                  </a:lnTo>
                  <a:lnTo>
                    <a:pt x="153" y="204"/>
                  </a:lnTo>
                  <a:lnTo>
                    <a:pt x="160" y="206"/>
                  </a:lnTo>
                  <a:lnTo>
                    <a:pt x="174" y="214"/>
                  </a:lnTo>
                  <a:lnTo>
                    <a:pt x="174" y="221"/>
                  </a:lnTo>
                  <a:lnTo>
                    <a:pt x="180" y="230"/>
                  </a:lnTo>
                  <a:lnTo>
                    <a:pt x="184" y="237"/>
                  </a:lnTo>
                  <a:lnTo>
                    <a:pt x="184" y="242"/>
                  </a:lnTo>
                  <a:lnTo>
                    <a:pt x="186" y="249"/>
                  </a:lnTo>
                  <a:lnTo>
                    <a:pt x="191" y="253"/>
                  </a:lnTo>
                  <a:lnTo>
                    <a:pt x="201" y="257"/>
                  </a:lnTo>
                  <a:lnTo>
                    <a:pt x="206" y="264"/>
                  </a:lnTo>
                  <a:lnTo>
                    <a:pt x="209" y="269"/>
                  </a:lnTo>
                  <a:lnTo>
                    <a:pt x="213" y="276"/>
                  </a:lnTo>
                  <a:lnTo>
                    <a:pt x="213" y="283"/>
                  </a:lnTo>
                  <a:lnTo>
                    <a:pt x="214" y="288"/>
                  </a:lnTo>
                  <a:lnTo>
                    <a:pt x="218" y="295"/>
                  </a:lnTo>
                  <a:lnTo>
                    <a:pt x="230" y="296"/>
                  </a:lnTo>
                  <a:lnTo>
                    <a:pt x="233" y="298"/>
                  </a:lnTo>
                  <a:lnTo>
                    <a:pt x="237" y="299"/>
                  </a:lnTo>
                  <a:lnTo>
                    <a:pt x="240" y="287"/>
                  </a:lnTo>
                  <a:lnTo>
                    <a:pt x="243" y="280"/>
                  </a:lnTo>
                  <a:lnTo>
                    <a:pt x="243" y="287"/>
                  </a:lnTo>
                  <a:lnTo>
                    <a:pt x="247" y="286"/>
                  </a:lnTo>
                  <a:lnTo>
                    <a:pt x="251" y="280"/>
                  </a:lnTo>
                  <a:lnTo>
                    <a:pt x="244" y="275"/>
                  </a:lnTo>
                  <a:lnTo>
                    <a:pt x="241" y="271"/>
                  </a:lnTo>
                  <a:lnTo>
                    <a:pt x="240" y="265"/>
                  </a:lnTo>
                  <a:lnTo>
                    <a:pt x="233" y="253"/>
                  </a:lnTo>
                  <a:lnTo>
                    <a:pt x="238" y="259"/>
                  </a:lnTo>
                  <a:lnTo>
                    <a:pt x="241" y="264"/>
                  </a:lnTo>
                  <a:lnTo>
                    <a:pt x="248" y="269"/>
                  </a:lnTo>
                  <a:lnTo>
                    <a:pt x="248" y="257"/>
                  </a:lnTo>
                  <a:lnTo>
                    <a:pt x="252" y="268"/>
                  </a:lnTo>
                  <a:lnTo>
                    <a:pt x="259" y="272"/>
                  </a:lnTo>
                  <a:lnTo>
                    <a:pt x="266" y="267"/>
                  </a:lnTo>
                  <a:lnTo>
                    <a:pt x="268" y="257"/>
                  </a:lnTo>
                  <a:lnTo>
                    <a:pt x="261" y="263"/>
                  </a:lnTo>
                  <a:lnTo>
                    <a:pt x="266" y="257"/>
                  </a:lnTo>
                  <a:lnTo>
                    <a:pt x="264" y="253"/>
                  </a:lnTo>
                  <a:lnTo>
                    <a:pt x="257" y="253"/>
                  </a:lnTo>
                  <a:lnTo>
                    <a:pt x="251" y="250"/>
                  </a:lnTo>
                  <a:lnTo>
                    <a:pt x="247" y="252"/>
                  </a:lnTo>
                  <a:lnTo>
                    <a:pt x="259" y="246"/>
                  </a:lnTo>
                  <a:lnTo>
                    <a:pt x="266" y="248"/>
                  </a:lnTo>
                  <a:lnTo>
                    <a:pt x="272" y="245"/>
                  </a:lnTo>
                  <a:lnTo>
                    <a:pt x="278" y="244"/>
                  </a:lnTo>
                  <a:lnTo>
                    <a:pt x="285" y="238"/>
                  </a:lnTo>
                  <a:lnTo>
                    <a:pt x="280" y="236"/>
                  </a:lnTo>
                  <a:lnTo>
                    <a:pt x="286" y="238"/>
                  </a:lnTo>
                  <a:lnTo>
                    <a:pt x="291" y="233"/>
                  </a:lnTo>
                  <a:lnTo>
                    <a:pt x="299" y="232"/>
                  </a:lnTo>
                  <a:lnTo>
                    <a:pt x="298" y="227"/>
                  </a:lnTo>
                  <a:lnTo>
                    <a:pt x="305" y="225"/>
                  </a:lnTo>
                  <a:lnTo>
                    <a:pt x="308" y="218"/>
                  </a:lnTo>
                  <a:lnTo>
                    <a:pt x="302" y="215"/>
                  </a:lnTo>
                  <a:lnTo>
                    <a:pt x="299" y="207"/>
                  </a:lnTo>
                  <a:lnTo>
                    <a:pt x="305" y="207"/>
                  </a:lnTo>
                  <a:lnTo>
                    <a:pt x="308" y="213"/>
                  </a:lnTo>
                  <a:lnTo>
                    <a:pt x="313" y="211"/>
                  </a:lnTo>
                  <a:lnTo>
                    <a:pt x="318" y="206"/>
                  </a:lnTo>
                  <a:lnTo>
                    <a:pt x="322" y="199"/>
                  </a:lnTo>
                  <a:lnTo>
                    <a:pt x="326" y="196"/>
                  </a:lnTo>
                  <a:lnTo>
                    <a:pt x="324" y="190"/>
                  </a:lnTo>
                  <a:lnTo>
                    <a:pt x="328" y="184"/>
                  </a:lnTo>
                  <a:lnTo>
                    <a:pt x="335" y="185"/>
                  </a:lnTo>
                  <a:lnTo>
                    <a:pt x="340" y="184"/>
                  </a:lnTo>
                  <a:lnTo>
                    <a:pt x="343" y="177"/>
                  </a:lnTo>
                  <a:lnTo>
                    <a:pt x="347" y="172"/>
                  </a:lnTo>
                  <a:lnTo>
                    <a:pt x="343" y="169"/>
                  </a:lnTo>
                  <a:lnTo>
                    <a:pt x="348" y="171"/>
                  </a:lnTo>
                  <a:lnTo>
                    <a:pt x="354" y="165"/>
                  </a:lnTo>
                  <a:lnTo>
                    <a:pt x="349" y="158"/>
                  </a:lnTo>
                  <a:lnTo>
                    <a:pt x="343" y="154"/>
                  </a:lnTo>
                  <a:lnTo>
                    <a:pt x="344" y="148"/>
                  </a:lnTo>
                  <a:lnTo>
                    <a:pt x="347" y="141"/>
                  </a:lnTo>
                  <a:lnTo>
                    <a:pt x="349" y="139"/>
                  </a:lnTo>
                  <a:lnTo>
                    <a:pt x="345" y="152"/>
                  </a:lnTo>
                  <a:lnTo>
                    <a:pt x="351" y="154"/>
                  </a:lnTo>
                  <a:lnTo>
                    <a:pt x="354" y="161"/>
                  </a:lnTo>
                  <a:lnTo>
                    <a:pt x="354" y="141"/>
                  </a:lnTo>
                  <a:lnTo>
                    <a:pt x="356" y="134"/>
                  </a:lnTo>
                  <a:lnTo>
                    <a:pt x="370" y="108"/>
                  </a:lnTo>
                  <a:lnTo>
                    <a:pt x="383" y="95"/>
                  </a:lnTo>
                  <a:lnTo>
                    <a:pt x="390" y="91"/>
                  </a:lnTo>
                  <a:lnTo>
                    <a:pt x="390" y="87"/>
                  </a:lnTo>
                  <a:lnTo>
                    <a:pt x="387" y="85"/>
                  </a:lnTo>
                  <a:lnTo>
                    <a:pt x="287" y="1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2" name="Freeform 231"/>
            <p:cNvSpPr>
              <a:spLocks/>
            </p:cNvSpPr>
            <p:nvPr/>
          </p:nvSpPr>
          <p:spPr bwMode="auto">
            <a:xfrm>
              <a:off x="4812692" y="836932"/>
              <a:ext cx="51565" cy="93874"/>
            </a:xfrm>
            <a:custGeom>
              <a:avLst/>
              <a:gdLst>
                <a:gd name="T0" fmla="*/ 40 w 40"/>
                <a:gd name="T1" fmla="*/ 21 h 73"/>
                <a:gd name="T2" fmla="*/ 40 w 40"/>
                <a:gd name="T3" fmla="*/ 21 h 73"/>
                <a:gd name="T4" fmla="*/ 36 w 40"/>
                <a:gd name="T5" fmla="*/ 16 h 73"/>
                <a:gd name="T6" fmla="*/ 35 w 40"/>
                <a:gd name="T7" fmla="*/ 12 h 73"/>
                <a:gd name="T8" fmla="*/ 32 w 40"/>
                <a:gd name="T9" fmla="*/ 11 h 73"/>
                <a:gd name="T10" fmla="*/ 29 w 40"/>
                <a:gd name="T11" fmla="*/ 4 h 73"/>
                <a:gd name="T12" fmla="*/ 23 w 40"/>
                <a:gd name="T13" fmla="*/ 0 h 73"/>
                <a:gd name="T14" fmla="*/ 0 w 40"/>
                <a:gd name="T15" fmla="*/ 7 h 73"/>
                <a:gd name="T16" fmla="*/ 13 w 40"/>
                <a:gd name="T17" fmla="*/ 57 h 73"/>
                <a:gd name="T18" fmla="*/ 14 w 40"/>
                <a:gd name="T19" fmla="*/ 63 h 73"/>
                <a:gd name="T20" fmla="*/ 12 w 40"/>
                <a:gd name="T21" fmla="*/ 67 h 73"/>
                <a:gd name="T22" fmla="*/ 13 w 40"/>
                <a:gd name="T23" fmla="*/ 70 h 73"/>
                <a:gd name="T24" fmla="*/ 13 w 40"/>
                <a:gd name="T25" fmla="*/ 73 h 73"/>
                <a:gd name="T26" fmla="*/ 20 w 40"/>
                <a:gd name="T27" fmla="*/ 70 h 73"/>
                <a:gd name="T28" fmla="*/ 37 w 40"/>
                <a:gd name="T29" fmla="*/ 58 h 73"/>
                <a:gd name="T30" fmla="*/ 39 w 40"/>
                <a:gd name="T31" fmla="*/ 51 h 73"/>
                <a:gd name="T32" fmla="*/ 36 w 40"/>
                <a:gd name="T33" fmla="*/ 43 h 73"/>
                <a:gd name="T34" fmla="*/ 36 w 40"/>
                <a:gd name="T35" fmla="*/ 38 h 73"/>
                <a:gd name="T36" fmla="*/ 32 w 40"/>
                <a:gd name="T37" fmla="*/ 31 h 73"/>
                <a:gd name="T38" fmla="*/ 35 w 40"/>
                <a:gd name="T39" fmla="*/ 24 h 73"/>
                <a:gd name="T40" fmla="*/ 33 w 40"/>
                <a:gd name="T41" fmla="*/ 17 h 73"/>
                <a:gd name="T42" fmla="*/ 37 w 40"/>
                <a:gd name="T43" fmla="*/ 24 h 73"/>
                <a:gd name="T44" fmla="*/ 40 w 40"/>
                <a:gd name="T45" fmla="*/ 21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0" h="73">
                  <a:moveTo>
                    <a:pt x="40" y="21"/>
                  </a:moveTo>
                  <a:lnTo>
                    <a:pt x="40" y="21"/>
                  </a:lnTo>
                  <a:lnTo>
                    <a:pt x="36" y="16"/>
                  </a:lnTo>
                  <a:lnTo>
                    <a:pt x="35" y="12"/>
                  </a:lnTo>
                  <a:lnTo>
                    <a:pt x="32" y="11"/>
                  </a:lnTo>
                  <a:lnTo>
                    <a:pt x="29" y="4"/>
                  </a:lnTo>
                  <a:lnTo>
                    <a:pt x="23" y="0"/>
                  </a:lnTo>
                  <a:lnTo>
                    <a:pt x="0" y="7"/>
                  </a:lnTo>
                  <a:lnTo>
                    <a:pt x="13" y="57"/>
                  </a:lnTo>
                  <a:lnTo>
                    <a:pt x="14" y="63"/>
                  </a:lnTo>
                  <a:lnTo>
                    <a:pt x="12" y="67"/>
                  </a:lnTo>
                  <a:lnTo>
                    <a:pt x="13" y="70"/>
                  </a:lnTo>
                  <a:lnTo>
                    <a:pt x="13" y="73"/>
                  </a:lnTo>
                  <a:lnTo>
                    <a:pt x="20" y="70"/>
                  </a:lnTo>
                  <a:lnTo>
                    <a:pt x="37" y="58"/>
                  </a:lnTo>
                  <a:lnTo>
                    <a:pt x="39" y="51"/>
                  </a:lnTo>
                  <a:lnTo>
                    <a:pt x="36" y="43"/>
                  </a:lnTo>
                  <a:lnTo>
                    <a:pt x="36" y="38"/>
                  </a:lnTo>
                  <a:lnTo>
                    <a:pt x="32" y="31"/>
                  </a:lnTo>
                  <a:lnTo>
                    <a:pt x="35" y="24"/>
                  </a:lnTo>
                  <a:lnTo>
                    <a:pt x="33" y="17"/>
                  </a:lnTo>
                  <a:lnTo>
                    <a:pt x="37" y="24"/>
                  </a:lnTo>
                  <a:lnTo>
                    <a:pt x="40" y="2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3" name="Freeform 232"/>
            <p:cNvSpPr>
              <a:spLocks/>
            </p:cNvSpPr>
            <p:nvPr/>
          </p:nvSpPr>
          <p:spPr bwMode="auto">
            <a:xfrm>
              <a:off x="4032613" y="926840"/>
              <a:ext cx="569854" cy="372851"/>
            </a:xfrm>
            <a:custGeom>
              <a:avLst/>
              <a:gdLst>
                <a:gd name="T0" fmla="*/ 425 w 448"/>
                <a:gd name="T1" fmla="*/ 146 h 294"/>
                <a:gd name="T2" fmla="*/ 417 w 448"/>
                <a:gd name="T3" fmla="*/ 135 h 294"/>
                <a:gd name="T4" fmla="*/ 406 w 448"/>
                <a:gd name="T5" fmla="*/ 127 h 294"/>
                <a:gd name="T6" fmla="*/ 409 w 448"/>
                <a:gd name="T7" fmla="*/ 111 h 294"/>
                <a:gd name="T8" fmla="*/ 408 w 448"/>
                <a:gd name="T9" fmla="*/ 99 h 294"/>
                <a:gd name="T10" fmla="*/ 402 w 448"/>
                <a:gd name="T11" fmla="*/ 92 h 294"/>
                <a:gd name="T12" fmla="*/ 416 w 448"/>
                <a:gd name="T13" fmla="*/ 70 h 294"/>
                <a:gd name="T14" fmla="*/ 419 w 448"/>
                <a:gd name="T15" fmla="*/ 58 h 294"/>
                <a:gd name="T16" fmla="*/ 425 w 448"/>
                <a:gd name="T17" fmla="*/ 49 h 294"/>
                <a:gd name="T18" fmla="*/ 412 w 448"/>
                <a:gd name="T19" fmla="*/ 45 h 294"/>
                <a:gd name="T20" fmla="*/ 396 w 448"/>
                <a:gd name="T21" fmla="*/ 33 h 294"/>
                <a:gd name="T22" fmla="*/ 388 w 448"/>
                <a:gd name="T23" fmla="*/ 14 h 294"/>
                <a:gd name="T24" fmla="*/ 375 w 448"/>
                <a:gd name="T25" fmla="*/ 10 h 294"/>
                <a:gd name="T26" fmla="*/ 366 w 448"/>
                <a:gd name="T27" fmla="*/ 0 h 294"/>
                <a:gd name="T28" fmla="*/ 300 w 448"/>
                <a:gd name="T29" fmla="*/ 15 h 294"/>
                <a:gd name="T30" fmla="*/ 111 w 448"/>
                <a:gd name="T31" fmla="*/ 53 h 294"/>
                <a:gd name="T32" fmla="*/ 49 w 448"/>
                <a:gd name="T33" fmla="*/ 41 h 294"/>
                <a:gd name="T34" fmla="*/ 27 w 448"/>
                <a:gd name="T35" fmla="*/ 54 h 294"/>
                <a:gd name="T36" fmla="*/ 21 w 448"/>
                <a:gd name="T37" fmla="*/ 60 h 294"/>
                <a:gd name="T38" fmla="*/ 0 w 448"/>
                <a:gd name="T39" fmla="*/ 75 h 294"/>
                <a:gd name="T40" fmla="*/ 22 w 448"/>
                <a:gd name="T41" fmla="*/ 204 h 294"/>
                <a:gd name="T42" fmla="*/ 114 w 448"/>
                <a:gd name="T43" fmla="*/ 279 h 294"/>
                <a:gd name="T44" fmla="*/ 383 w 448"/>
                <a:gd name="T45" fmla="*/ 225 h 294"/>
                <a:gd name="T46" fmla="*/ 389 w 448"/>
                <a:gd name="T47" fmla="*/ 213 h 294"/>
                <a:gd name="T48" fmla="*/ 401 w 448"/>
                <a:gd name="T49" fmla="*/ 209 h 294"/>
                <a:gd name="T50" fmla="*/ 408 w 448"/>
                <a:gd name="T51" fmla="*/ 210 h 294"/>
                <a:gd name="T52" fmla="*/ 420 w 448"/>
                <a:gd name="T53" fmla="*/ 202 h 294"/>
                <a:gd name="T54" fmla="*/ 427 w 448"/>
                <a:gd name="T55" fmla="*/ 191 h 294"/>
                <a:gd name="T56" fmla="*/ 432 w 448"/>
                <a:gd name="T57" fmla="*/ 184 h 294"/>
                <a:gd name="T58" fmla="*/ 434 w 448"/>
                <a:gd name="T59" fmla="*/ 183 h 294"/>
                <a:gd name="T60" fmla="*/ 446 w 448"/>
                <a:gd name="T61" fmla="*/ 171 h 294"/>
                <a:gd name="T62" fmla="*/ 435 w 448"/>
                <a:gd name="T63" fmla="*/ 153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48" h="294">
                  <a:moveTo>
                    <a:pt x="428" y="148"/>
                  </a:moveTo>
                  <a:lnTo>
                    <a:pt x="425" y="146"/>
                  </a:lnTo>
                  <a:lnTo>
                    <a:pt x="419" y="142"/>
                  </a:lnTo>
                  <a:lnTo>
                    <a:pt x="417" y="135"/>
                  </a:lnTo>
                  <a:lnTo>
                    <a:pt x="411" y="134"/>
                  </a:lnTo>
                  <a:lnTo>
                    <a:pt x="406" y="127"/>
                  </a:lnTo>
                  <a:lnTo>
                    <a:pt x="404" y="117"/>
                  </a:lnTo>
                  <a:lnTo>
                    <a:pt x="409" y="111"/>
                  </a:lnTo>
                  <a:lnTo>
                    <a:pt x="411" y="104"/>
                  </a:lnTo>
                  <a:lnTo>
                    <a:pt x="408" y="99"/>
                  </a:lnTo>
                  <a:lnTo>
                    <a:pt x="405" y="98"/>
                  </a:lnTo>
                  <a:lnTo>
                    <a:pt x="402" y="92"/>
                  </a:lnTo>
                  <a:lnTo>
                    <a:pt x="409" y="87"/>
                  </a:lnTo>
                  <a:lnTo>
                    <a:pt x="416" y="70"/>
                  </a:lnTo>
                  <a:lnTo>
                    <a:pt x="416" y="64"/>
                  </a:lnTo>
                  <a:lnTo>
                    <a:pt x="419" y="58"/>
                  </a:lnTo>
                  <a:lnTo>
                    <a:pt x="425" y="50"/>
                  </a:lnTo>
                  <a:lnTo>
                    <a:pt x="425" y="49"/>
                  </a:lnTo>
                  <a:lnTo>
                    <a:pt x="417" y="45"/>
                  </a:lnTo>
                  <a:lnTo>
                    <a:pt x="412" y="45"/>
                  </a:lnTo>
                  <a:lnTo>
                    <a:pt x="401" y="39"/>
                  </a:lnTo>
                  <a:lnTo>
                    <a:pt x="396" y="33"/>
                  </a:lnTo>
                  <a:lnTo>
                    <a:pt x="394" y="27"/>
                  </a:lnTo>
                  <a:lnTo>
                    <a:pt x="388" y="14"/>
                  </a:lnTo>
                  <a:lnTo>
                    <a:pt x="381" y="8"/>
                  </a:lnTo>
                  <a:lnTo>
                    <a:pt x="375" y="10"/>
                  </a:lnTo>
                  <a:lnTo>
                    <a:pt x="373" y="4"/>
                  </a:lnTo>
                  <a:lnTo>
                    <a:pt x="366" y="0"/>
                  </a:lnTo>
                  <a:lnTo>
                    <a:pt x="366" y="0"/>
                  </a:lnTo>
                  <a:lnTo>
                    <a:pt x="300" y="15"/>
                  </a:lnTo>
                  <a:lnTo>
                    <a:pt x="199" y="35"/>
                  </a:lnTo>
                  <a:lnTo>
                    <a:pt x="111" y="53"/>
                  </a:lnTo>
                  <a:lnTo>
                    <a:pt x="53" y="64"/>
                  </a:lnTo>
                  <a:lnTo>
                    <a:pt x="49" y="41"/>
                  </a:lnTo>
                  <a:lnTo>
                    <a:pt x="49" y="38"/>
                  </a:lnTo>
                  <a:lnTo>
                    <a:pt x="27" y="54"/>
                  </a:lnTo>
                  <a:lnTo>
                    <a:pt x="27" y="53"/>
                  </a:lnTo>
                  <a:lnTo>
                    <a:pt x="21" y="60"/>
                  </a:lnTo>
                  <a:lnTo>
                    <a:pt x="9" y="69"/>
                  </a:lnTo>
                  <a:lnTo>
                    <a:pt x="0" y="75"/>
                  </a:lnTo>
                  <a:lnTo>
                    <a:pt x="0" y="79"/>
                  </a:lnTo>
                  <a:lnTo>
                    <a:pt x="22" y="204"/>
                  </a:lnTo>
                  <a:lnTo>
                    <a:pt x="38" y="294"/>
                  </a:lnTo>
                  <a:lnTo>
                    <a:pt x="114" y="279"/>
                  </a:lnTo>
                  <a:lnTo>
                    <a:pt x="240" y="256"/>
                  </a:lnTo>
                  <a:lnTo>
                    <a:pt x="383" y="225"/>
                  </a:lnTo>
                  <a:lnTo>
                    <a:pt x="385" y="219"/>
                  </a:lnTo>
                  <a:lnTo>
                    <a:pt x="389" y="213"/>
                  </a:lnTo>
                  <a:lnTo>
                    <a:pt x="396" y="209"/>
                  </a:lnTo>
                  <a:lnTo>
                    <a:pt x="401" y="209"/>
                  </a:lnTo>
                  <a:lnTo>
                    <a:pt x="406" y="209"/>
                  </a:lnTo>
                  <a:lnTo>
                    <a:pt x="408" y="210"/>
                  </a:lnTo>
                  <a:lnTo>
                    <a:pt x="415" y="203"/>
                  </a:lnTo>
                  <a:lnTo>
                    <a:pt x="420" y="202"/>
                  </a:lnTo>
                  <a:lnTo>
                    <a:pt x="427" y="196"/>
                  </a:lnTo>
                  <a:lnTo>
                    <a:pt x="427" y="191"/>
                  </a:lnTo>
                  <a:lnTo>
                    <a:pt x="431" y="186"/>
                  </a:lnTo>
                  <a:lnTo>
                    <a:pt x="432" y="184"/>
                  </a:lnTo>
                  <a:lnTo>
                    <a:pt x="432" y="184"/>
                  </a:lnTo>
                  <a:lnTo>
                    <a:pt x="434" y="183"/>
                  </a:lnTo>
                  <a:lnTo>
                    <a:pt x="438" y="177"/>
                  </a:lnTo>
                  <a:lnTo>
                    <a:pt x="446" y="171"/>
                  </a:lnTo>
                  <a:lnTo>
                    <a:pt x="448" y="164"/>
                  </a:lnTo>
                  <a:lnTo>
                    <a:pt x="435" y="153"/>
                  </a:lnTo>
                  <a:lnTo>
                    <a:pt x="428" y="14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4" name="Freeform 233"/>
            <p:cNvSpPr>
              <a:spLocks/>
            </p:cNvSpPr>
            <p:nvPr/>
          </p:nvSpPr>
          <p:spPr bwMode="auto">
            <a:xfrm>
              <a:off x="66108" y="302776"/>
              <a:ext cx="786690" cy="654473"/>
            </a:xfrm>
            <a:custGeom>
              <a:avLst/>
              <a:gdLst>
                <a:gd name="T0" fmla="*/ 602 w 619"/>
                <a:gd name="T1" fmla="*/ 150 h 515"/>
                <a:gd name="T2" fmla="*/ 518 w 619"/>
                <a:gd name="T3" fmla="*/ 119 h 515"/>
                <a:gd name="T4" fmla="*/ 444 w 619"/>
                <a:gd name="T5" fmla="*/ 107 h 515"/>
                <a:gd name="T6" fmla="*/ 418 w 619"/>
                <a:gd name="T7" fmla="*/ 103 h 515"/>
                <a:gd name="T8" fmla="*/ 380 w 619"/>
                <a:gd name="T9" fmla="*/ 107 h 515"/>
                <a:gd name="T10" fmla="*/ 356 w 619"/>
                <a:gd name="T11" fmla="*/ 109 h 515"/>
                <a:gd name="T12" fmla="*/ 324 w 619"/>
                <a:gd name="T13" fmla="*/ 105 h 515"/>
                <a:gd name="T14" fmla="*/ 303 w 619"/>
                <a:gd name="T15" fmla="*/ 99 h 515"/>
                <a:gd name="T16" fmla="*/ 284 w 619"/>
                <a:gd name="T17" fmla="*/ 89 h 515"/>
                <a:gd name="T18" fmla="*/ 261 w 619"/>
                <a:gd name="T19" fmla="*/ 85 h 515"/>
                <a:gd name="T20" fmla="*/ 237 w 619"/>
                <a:gd name="T21" fmla="*/ 92 h 515"/>
                <a:gd name="T22" fmla="*/ 221 w 619"/>
                <a:gd name="T23" fmla="*/ 86 h 515"/>
                <a:gd name="T24" fmla="*/ 202 w 619"/>
                <a:gd name="T25" fmla="*/ 74 h 515"/>
                <a:gd name="T26" fmla="*/ 196 w 619"/>
                <a:gd name="T27" fmla="*/ 24 h 515"/>
                <a:gd name="T28" fmla="*/ 181 w 619"/>
                <a:gd name="T29" fmla="*/ 19 h 515"/>
                <a:gd name="T30" fmla="*/ 171 w 619"/>
                <a:gd name="T31" fmla="*/ 9 h 515"/>
                <a:gd name="T32" fmla="*/ 153 w 619"/>
                <a:gd name="T33" fmla="*/ 7 h 515"/>
                <a:gd name="T34" fmla="*/ 145 w 619"/>
                <a:gd name="T35" fmla="*/ 4 h 515"/>
                <a:gd name="T36" fmla="*/ 145 w 619"/>
                <a:gd name="T37" fmla="*/ 5 h 515"/>
                <a:gd name="T38" fmla="*/ 134 w 619"/>
                <a:gd name="T39" fmla="*/ 20 h 515"/>
                <a:gd name="T40" fmla="*/ 129 w 619"/>
                <a:gd name="T41" fmla="*/ 32 h 515"/>
                <a:gd name="T42" fmla="*/ 129 w 619"/>
                <a:gd name="T43" fmla="*/ 50 h 515"/>
                <a:gd name="T44" fmla="*/ 125 w 619"/>
                <a:gd name="T45" fmla="*/ 68 h 515"/>
                <a:gd name="T46" fmla="*/ 115 w 619"/>
                <a:gd name="T47" fmla="*/ 77 h 515"/>
                <a:gd name="T48" fmla="*/ 110 w 619"/>
                <a:gd name="T49" fmla="*/ 97 h 515"/>
                <a:gd name="T50" fmla="*/ 92 w 619"/>
                <a:gd name="T51" fmla="*/ 131 h 515"/>
                <a:gd name="T52" fmla="*/ 85 w 619"/>
                <a:gd name="T53" fmla="*/ 162 h 515"/>
                <a:gd name="T54" fmla="*/ 77 w 619"/>
                <a:gd name="T55" fmla="*/ 174 h 515"/>
                <a:gd name="T56" fmla="*/ 57 w 619"/>
                <a:gd name="T57" fmla="*/ 225 h 515"/>
                <a:gd name="T58" fmla="*/ 62 w 619"/>
                <a:gd name="T59" fmla="*/ 231 h 515"/>
                <a:gd name="T60" fmla="*/ 43 w 619"/>
                <a:gd name="T61" fmla="*/ 249 h 515"/>
                <a:gd name="T62" fmla="*/ 43 w 619"/>
                <a:gd name="T63" fmla="*/ 256 h 515"/>
                <a:gd name="T64" fmla="*/ 37 w 619"/>
                <a:gd name="T65" fmla="*/ 260 h 515"/>
                <a:gd name="T66" fmla="*/ 20 w 619"/>
                <a:gd name="T67" fmla="*/ 285 h 515"/>
                <a:gd name="T68" fmla="*/ 11 w 619"/>
                <a:gd name="T69" fmla="*/ 326 h 515"/>
                <a:gd name="T70" fmla="*/ 3 w 619"/>
                <a:gd name="T71" fmla="*/ 346 h 515"/>
                <a:gd name="T72" fmla="*/ 7 w 619"/>
                <a:gd name="T73" fmla="*/ 391 h 515"/>
                <a:gd name="T74" fmla="*/ 298 w 619"/>
                <a:gd name="T75" fmla="*/ 468 h 515"/>
                <a:gd name="T76" fmla="*/ 544 w 619"/>
                <a:gd name="T77" fmla="*/ 342 h 515"/>
                <a:gd name="T78" fmla="*/ 555 w 619"/>
                <a:gd name="T79" fmla="*/ 323 h 515"/>
                <a:gd name="T80" fmla="*/ 556 w 619"/>
                <a:gd name="T81" fmla="*/ 303 h 515"/>
                <a:gd name="T82" fmla="*/ 543 w 619"/>
                <a:gd name="T83" fmla="*/ 294 h 515"/>
                <a:gd name="T84" fmla="*/ 560 w 619"/>
                <a:gd name="T85" fmla="*/ 256 h 515"/>
                <a:gd name="T86" fmla="*/ 579 w 619"/>
                <a:gd name="T87" fmla="*/ 237 h 515"/>
                <a:gd name="T88" fmla="*/ 601 w 619"/>
                <a:gd name="T89" fmla="*/ 200 h 515"/>
                <a:gd name="T90" fmla="*/ 616 w 619"/>
                <a:gd name="T91" fmla="*/ 165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19" h="515">
                  <a:moveTo>
                    <a:pt x="616" y="165"/>
                  </a:moveTo>
                  <a:lnTo>
                    <a:pt x="604" y="154"/>
                  </a:lnTo>
                  <a:lnTo>
                    <a:pt x="602" y="150"/>
                  </a:lnTo>
                  <a:lnTo>
                    <a:pt x="598" y="143"/>
                  </a:lnTo>
                  <a:lnTo>
                    <a:pt x="598" y="135"/>
                  </a:lnTo>
                  <a:lnTo>
                    <a:pt x="518" y="119"/>
                  </a:lnTo>
                  <a:lnTo>
                    <a:pt x="458" y="104"/>
                  </a:lnTo>
                  <a:lnTo>
                    <a:pt x="451" y="108"/>
                  </a:lnTo>
                  <a:lnTo>
                    <a:pt x="444" y="107"/>
                  </a:lnTo>
                  <a:lnTo>
                    <a:pt x="437" y="105"/>
                  </a:lnTo>
                  <a:lnTo>
                    <a:pt x="424" y="104"/>
                  </a:lnTo>
                  <a:lnTo>
                    <a:pt x="418" y="103"/>
                  </a:lnTo>
                  <a:lnTo>
                    <a:pt x="413" y="105"/>
                  </a:lnTo>
                  <a:lnTo>
                    <a:pt x="393" y="105"/>
                  </a:lnTo>
                  <a:lnTo>
                    <a:pt x="380" y="107"/>
                  </a:lnTo>
                  <a:lnTo>
                    <a:pt x="368" y="109"/>
                  </a:lnTo>
                  <a:lnTo>
                    <a:pt x="361" y="111"/>
                  </a:lnTo>
                  <a:lnTo>
                    <a:pt x="356" y="109"/>
                  </a:lnTo>
                  <a:lnTo>
                    <a:pt x="349" y="104"/>
                  </a:lnTo>
                  <a:lnTo>
                    <a:pt x="343" y="101"/>
                  </a:lnTo>
                  <a:lnTo>
                    <a:pt x="324" y="105"/>
                  </a:lnTo>
                  <a:lnTo>
                    <a:pt x="318" y="104"/>
                  </a:lnTo>
                  <a:lnTo>
                    <a:pt x="305" y="104"/>
                  </a:lnTo>
                  <a:lnTo>
                    <a:pt x="303" y="99"/>
                  </a:lnTo>
                  <a:lnTo>
                    <a:pt x="298" y="93"/>
                  </a:lnTo>
                  <a:lnTo>
                    <a:pt x="291" y="92"/>
                  </a:lnTo>
                  <a:lnTo>
                    <a:pt x="284" y="89"/>
                  </a:lnTo>
                  <a:lnTo>
                    <a:pt x="273" y="88"/>
                  </a:lnTo>
                  <a:lnTo>
                    <a:pt x="268" y="85"/>
                  </a:lnTo>
                  <a:lnTo>
                    <a:pt x="261" y="85"/>
                  </a:lnTo>
                  <a:lnTo>
                    <a:pt x="255" y="89"/>
                  </a:lnTo>
                  <a:lnTo>
                    <a:pt x="249" y="91"/>
                  </a:lnTo>
                  <a:lnTo>
                    <a:pt x="237" y="92"/>
                  </a:lnTo>
                  <a:lnTo>
                    <a:pt x="230" y="91"/>
                  </a:lnTo>
                  <a:lnTo>
                    <a:pt x="223" y="86"/>
                  </a:lnTo>
                  <a:lnTo>
                    <a:pt x="221" y="86"/>
                  </a:lnTo>
                  <a:lnTo>
                    <a:pt x="214" y="82"/>
                  </a:lnTo>
                  <a:lnTo>
                    <a:pt x="204" y="78"/>
                  </a:lnTo>
                  <a:lnTo>
                    <a:pt x="202" y="74"/>
                  </a:lnTo>
                  <a:lnTo>
                    <a:pt x="206" y="42"/>
                  </a:lnTo>
                  <a:lnTo>
                    <a:pt x="203" y="30"/>
                  </a:lnTo>
                  <a:lnTo>
                    <a:pt x="196" y="24"/>
                  </a:lnTo>
                  <a:lnTo>
                    <a:pt x="192" y="17"/>
                  </a:lnTo>
                  <a:lnTo>
                    <a:pt x="188" y="16"/>
                  </a:lnTo>
                  <a:lnTo>
                    <a:pt x="181" y="19"/>
                  </a:lnTo>
                  <a:lnTo>
                    <a:pt x="175" y="16"/>
                  </a:lnTo>
                  <a:lnTo>
                    <a:pt x="175" y="15"/>
                  </a:lnTo>
                  <a:lnTo>
                    <a:pt x="171" y="9"/>
                  </a:lnTo>
                  <a:lnTo>
                    <a:pt x="165" y="5"/>
                  </a:lnTo>
                  <a:lnTo>
                    <a:pt x="158" y="7"/>
                  </a:lnTo>
                  <a:lnTo>
                    <a:pt x="153" y="7"/>
                  </a:lnTo>
                  <a:lnTo>
                    <a:pt x="150" y="4"/>
                  </a:lnTo>
                  <a:lnTo>
                    <a:pt x="146" y="3"/>
                  </a:lnTo>
                  <a:lnTo>
                    <a:pt x="145" y="4"/>
                  </a:lnTo>
                  <a:lnTo>
                    <a:pt x="148" y="8"/>
                  </a:lnTo>
                  <a:lnTo>
                    <a:pt x="146" y="8"/>
                  </a:lnTo>
                  <a:lnTo>
                    <a:pt x="145" y="5"/>
                  </a:lnTo>
                  <a:lnTo>
                    <a:pt x="139" y="0"/>
                  </a:lnTo>
                  <a:lnTo>
                    <a:pt x="137" y="7"/>
                  </a:lnTo>
                  <a:lnTo>
                    <a:pt x="134" y="20"/>
                  </a:lnTo>
                  <a:lnTo>
                    <a:pt x="129" y="26"/>
                  </a:lnTo>
                  <a:lnTo>
                    <a:pt x="130" y="27"/>
                  </a:lnTo>
                  <a:lnTo>
                    <a:pt x="129" y="32"/>
                  </a:lnTo>
                  <a:lnTo>
                    <a:pt x="126" y="39"/>
                  </a:lnTo>
                  <a:lnTo>
                    <a:pt x="126" y="46"/>
                  </a:lnTo>
                  <a:lnTo>
                    <a:pt x="129" y="50"/>
                  </a:lnTo>
                  <a:lnTo>
                    <a:pt x="123" y="55"/>
                  </a:lnTo>
                  <a:lnTo>
                    <a:pt x="121" y="62"/>
                  </a:lnTo>
                  <a:lnTo>
                    <a:pt x="125" y="68"/>
                  </a:lnTo>
                  <a:lnTo>
                    <a:pt x="118" y="66"/>
                  </a:lnTo>
                  <a:lnTo>
                    <a:pt x="118" y="72"/>
                  </a:lnTo>
                  <a:lnTo>
                    <a:pt x="115" y="77"/>
                  </a:lnTo>
                  <a:lnTo>
                    <a:pt x="114" y="84"/>
                  </a:lnTo>
                  <a:lnTo>
                    <a:pt x="111" y="91"/>
                  </a:lnTo>
                  <a:lnTo>
                    <a:pt x="110" y="97"/>
                  </a:lnTo>
                  <a:lnTo>
                    <a:pt x="103" y="107"/>
                  </a:lnTo>
                  <a:lnTo>
                    <a:pt x="102" y="114"/>
                  </a:lnTo>
                  <a:lnTo>
                    <a:pt x="92" y="131"/>
                  </a:lnTo>
                  <a:lnTo>
                    <a:pt x="89" y="143"/>
                  </a:lnTo>
                  <a:lnTo>
                    <a:pt x="84" y="156"/>
                  </a:lnTo>
                  <a:lnTo>
                    <a:pt x="85" y="162"/>
                  </a:lnTo>
                  <a:lnTo>
                    <a:pt x="84" y="165"/>
                  </a:lnTo>
                  <a:lnTo>
                    <a:pt x="80" y="168"/>
                  </a:lnTo>
                  <a:lnTo>
                    <a:pt x="77" y="174"/>
                  </a:lnTo>
                  <a:lnTo>
                    <a:pt x="73" y="187"/>
                  </a:lnTo>
                  <a:lnTo>
                    <a:pt x="61" y="218"/>
                  </a:lnTo>
                  <a:lnTo>
                    <a:pt x="57" y="225"/>
                  </a:lnTo>
                  <a:lnTo>
                    <a:pt x="56" y="231"/>
                  </a:lnTo>
                  <a:lnTo>
                    <a:pt x="62" y="229"/>
                  </a:lnTo>
                  <a:lnTo>
                    <a:pt x="62" y="231"/>
                  </a:lnTo>
                  <a:lnTo>
                    <a:pt x="56" y="231"/>
                  </a:lnTo>
                  <a:lnTo>
                    <a:pt x="50" y="237"/>
                  </a:lnTo>
                  <a:lnTo>
                    <a:pt x="43" y="249"/>
                  </a:lnTo>
                  <a:lnTo>
                    <a:pt x="41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37" y="260"/>
                  </a:lnTo>
                  <a:lnTo>
                    <a:pt x="35" y="266"/>
                  </a:lnTo>
                  <a:lnTo>
                    <a:pt x="33" y="261"/>
                  </a:lnTo>
                  <a:lnTo>
                    <a:pt x="20" y="285"/>
                  </a:lnTo>
                  <a:lnTo>
                    <a:pt x="8" y="302"/>
                  </a:lnTo>
                  <a:lnTo>
                    <a:pt x="8" y="314"/>
                  </a:lnTo>
                  <a:lnTo>
                    <a:pt x="11" y="326"/>
                  </a:lnTo>
                  <a:lnTo>
                    <a:pt x="10" y="333"/>
                  </a:lnTo>
                  <a:lnTo>
                    <a:pt x="4" y="340"/>
                  </a:lnTo>
                  <a:lnTo>
                    <a:pt x="3" y="346"/>
                  </a:lnTo>
                  <a:lnTo>
                    <a:pt x="0" y="353"/>
                  </a:lnTo>
                  <a:lnTo>
                    <a:pt x="1" y="379"/>
                  </a:lnTo>
                  <a:lnTo>
                    <a:pt x="7" y="391"/>
                  </a:lnTo>
                  <a:lnTo>
                    <a:pt x="10" y="391"/>
                  </a:lnTo>
                  <a:lnTo>
                    <a:pt x="167" y="434"/>
                  </a:lnTo>
                  <a:lnTo>
                    <a:pt x="298" y="468"/>
                  </a:lnTo>
                  <a:lnTo>
                    <a:pt x="421" y="497"/>
                  </a:lnTo>
                  <a:lnTo>
                    <a:pt x="508" y="515"/>
                  </a:lnTo>
                  <a:lnTo>
                    <a:pt x="544" y="342"/>
                  </a:lnTo>
                  <a:lnTo>
                    <a:pt x="547" y="338"/>
                  </a:lnTo>
                  <a:lnTo>
                    <a:pt x="550" y="335"/>
                  </a:lnTo>
                  <a:lnTo>
                    <a:pt x="555" y="323"/>
                  </a:lnTo>
                  <a:lnTo>
                    <a:pt x="555" y="315"/>
                  </a:lnTo>
                  <a:lnTo>
                    <a:pt x="560" y="308"/>
                  </a:lnTo>
                  <a:lnTo>
                    <a:pt x="556" y="303"/>
                  </a:lnTo>
                  <a:lnTo>
                    <a:pt x="551" y="299"/>
                  </a:lnTo>
                  <a:lnTo>
                    <a:pt x="544" y="296"/>
                  </a:lnTo>
                  <a:lnTo>
                    <a:pt x="543" y="294"/>
                  </a:lnTo>
                  <a:lnTo>
                    <a:pt x="547" y="273"/>
                  </a:lnTo>
                  <a:lnTo>
                    <a:pt x="552" y="268"/>
                  </a:lnTo>
                  <a:lnTo>
                    <a:pt x="560" y="256"/>
                  </a:lnTo>
                  <a:lnTo>
                    <a:pt x="571" y="249"/>
                  </a:lnTo>
                  <a:lnTo>
                    <a:pt x="577" y="243"/>
                  </a:lnTo>
                  <a:lnTo>
                    <a:pt x="579" y="237"/>
                  </a:lnTo>
                  <a:lnTo>
                    <a:pt x="581" y="231"/>
                  </a:lnTo>
                  <a:lnTo>
                    <a:pt x="592" y="219"/>
                  </a:lnTo>
                  <a:lnTo>
                    <a:pt x="601" y="200"/>
                  </a:lnTo>
                  <a:lnTo>
                    <a:pt x="615" y="184"/>
                  </a:lnTo>
                  <a:lnTo>
                    <a:pt x="619" y="177"/>
                  </a:lnTo>
                  <a:lnTo>
                    <a:pt x="616" y="165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5" name="Freeform 234"/>
            <p:cNvSpPr>
              <a:spLocks/>
            </p:cNvSpPr>
            <p:nvPr/>
          </p:nvSpPr>
          <p:spPr bwMode="auto">
            <a:xfrm>
              <a:off x="1939621" y="1753194"/>
              <a:ext cx="850154" cy="433671"/>
            </a:xfrm>
            <a:custGeom>
              <a:avLst/>
              <a:gdLst>
                <a:gd name="T0" fmla="*/ 650 w 669"/>
                <a:gd name="T1" fmla="*/ 61 h 341"/>
                <a:gd name="T2" fmla="*/ 554 w 669"/>
                <a:gd name="T3" fmla="*/ 14 h 341"/>
                <a:gd name="T4" fmla="*/ 202 w 669"/>
                <a:gd name="T5" fmla="*/ 10 h 341"/>
                <a:gd name="T6" fmla="*/ 3 w 669"/>
                <a:gd name="T7" fmla="*/ 0 h 341"/>
                <a:gd name="T8" fmla="*/ 107 w 669"/>
                <a:gd name="T9" fmla="*/ 56 h 341"/>
                <a:gd name="T10" fmla="*/ 219 w 669"/>
                <a:gd name="T11" fmla="*/ 60 h 341"/>
                <a:gd name="T12" fmla="*/ 233 w 669"/>
                <a:gd name="T13" fmla="*/ 64 h 341"/>
                <a:gd name="T14" fmla="*/ 228 w 669"/>
                <a:gd name="T15" fmla="*/ 248 h 341"/>
                <a:gd name="T16" fmla="*/ 240 w 669"/>
                <a:gd name="T17" fmla="*/ 253 h 341"/>
                <a:gd name="T18" fmla="*/ 256 w 669"/>
                <a:gd name="T19" fmla="*/ 269 h 341"/>
                <a:gd name="T20" fmla="*/ 269 w 669"/>
                <a:gd name="T21" fmla="*/ 268 h 341"/>
                <a:gd name="T22" fmla="*/ 278 w 669"/>
                <a:gd name="T23" fmla="*/ 261 h 341"/>
                <a:gd name="T24" fmla="*/ 286 w 669"/>
                <a:gd name="T25" fmla="*/ 268 h 341"/>
                <a:gd name="T26" fmla="*/ 290 w 669"/>
                <a:gd name="T27" fmla="*/ 280 h 341"/>
                <a:gd name="T28" fmla="*/ 298 w 669"/>
                <a:gd name="T29" fmla="*/ 286 h 341"/>
                <a:gd name="T30" fmla="*/ 307 w 669"/>
                <a:gd name="T31" fmla="*/ 286 h 341"/>
                <a:gd name="T32" fmla="*/ 326 w 669"/>
                <a:gd name="T33" fmla="*/ 294 h 341"/>
                <a:gd name="T34" fmla="*/ 340 w 669"/>
                <a:gd name="T35" fmla="*/ 292 h 341"/>
                <a:gd name="T36" fmla="*/ 347 w 669"/>
                <a:gd name="T37" fmla="*/ 302 h 341"/>
                <a:gd name="T38" fmla="*/ 360 w 669"/>
                <a:gd name="T39" fmla="*/ 295 h 341"/>
                <a:gd name="T40" fmla="*/ 379 w 669"/>
                <a:gd name="T41" fmla="*/ 295 h 341"/>
                <a:gd name="T42" fmla="*/ 382 w 669"/>
                <a:gd name="T43" fmla="*/ 307 h 341"/>
                <a:gd name="T44" fmla="*/ 390 w 669"/>
                <a:gd name="T45" fmla="*/ 313 h 341"/>
                <a:gd name="T46" fmla="*/ 397 w 669"/>
                <a:gd name="T47" fmla="*/ 322 h 341"/>
                <a:gd name="T48" fmla="*/ 412 w 669"/>
                <a:gd name="T49" fmla="*/ 310 h 341"/>
                <a:gd name="T50" fmla="*/ 421 w 669"/>
                <a:gd name="T51" fmla="*/ 318 h 341"/>
                <a:gd name="T52" fmla="*/ 429 w 669"/>
                <a:gd name="T53" fmla="*/ 325 h 341"/>
                <a:gd name="T54" fmla="*/ 445 w 669"/>
                <a:gd name="T55" fmla="*/ 321 h 341"/>
                <a:gd name="T56" fmla="*/ 449 w 669"/>
                <a:gd name="T57" fmla="*/ 328 h 341"/>
                <a:gd name="T58" fmla="*/ 454 w 669"/>
                <a:gd name="T59" fmla="*/ 336 h 341"/>
                <a:gd name="T60" fmla="*/ 460 w 669"/>
                <a:gd name="T61" fmla="*/ 324 h 341"/>
                <a:gd name="T62" fmla="*/ 467 w 669"/>
                <a:gd name="T63" fmla="*/ 314 h 341"/>
                <a:gd name="T64" fmla="*/ 475 w 669"/>
                <a:gd name="T65" fmla="*/ 315 h 341"/>
                <a:gd name="T66" fmla="*/ 486 w 669"/>
                <a:gd name="T67" fmla="*/ 324 h 341"/>
                <a:gd name="T68" fmla="*/ 498 w 669"/>
                <a:gd name="T69" fmla="*/ 319 h 341"/>
                <a:gd name="T70" fmla="*/ 509 w 669"/>
                <a:gd name="T71" fmla="*/ 330 h 341"/>
                <a:gd name="T72" fmla="*/ 521 w 669"/>
                <a:gd name="T73" fmla="*/ 338 h 341"/>
                <a:gd name="T74" fmla="*/ 531 w 669"/>
                <a:gd name="T75" fmla="*/ 332 h 341"/>
                <a:gd name="T76" fmla="*/ 544 w 669"/>
                <a:gd name="T77" fmla="*/ 324 h 341"/>
                <a:gd name="T78" fmla="*/ 556 w 669"/>
                <a:gd name="T79" fmla="*/ 324 h 341"/>
                <a:gd name="T80" fmla="*/ 569 w 669"/>
                <a:gd name="T81" fmla="*/ 318 h 341"/>
                <a:gd name="T82" fmla="*/ 588 w 669"/>
                <a:gd name="T83" fmla="*/ 319 h 341"/>
                <a:gd name="T84" fmla="*/ 598 w 669"/>
                <a:gd name="T85" fmla="*/ 321 h 341"/>
                <a:gd name="T86" fmla="*/ 607 w 669"/>
                <a:gd name="T87" fmla="*/ 313 h 341"/>
                <a:gd name="T88" fmla="*/ 627 w 669"/>
                <a:gd name="T89" fmla="*/ 322 h 341"/>
                <a:gd name="T90" fmla="*/ 644 w 669"/>
                <a:gd name="T91" fmla="*/ 333 h 341"/>
                <a:gd name="T92" fmla="*/ 669 w 669"/>
                <a:gd name="T93" fmla="*/ 341 h 341"/>
                <a:gd name="T94" fmla="*/ 665 w 669"/>
                <a:gd name="T95" fmla="*/ 144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69" h="341">
                  <a:moveTo>
                    <a:pt x="665" y="144"/>
                  </a:moveTo>
                  <a:lnTo>
                    <a:pt x="650" y="61"/>
                  </a:lnTo>
                  <a:lnTo>
                    <a:pt x="650" y="12"/>
                  </a:lnTo>
                  <a:lnTo>
                    <a:pt x="554" y="14"/>
                  </a:lnTo>
                  <a:lnTo>
                    <a:pt x="376" y="14"/>
                  </a:lnTo>
                  <a:lnTo>
                    <a:pt x="202" y="10"/>
                  </a:lnTo>
                  <a:lnTo>
                    <a:pt x="79" y="4"/>
                  </a:lnTo>
                  <a:lnTo>
                    <a:pt x="3" y="0"/>
                  </a:lnTo>
                  <a:lnTo>
                    <a:pt x="0" y="49"/>
                  </a:lnTo>
                  <a:lnTo>
                    <a:pt x="107" y="56"/>
                  </a:lnTo>
                  <a:lnTo>
                    <a:pt x="187" y="58"/>
                  </a:lnTo>
                  <a:lnTo>
                    <a:pt x="219" y="60"/>
                  </a:lnTo>
                  <a:lnTo>
                    <a:pt x="226" y="60"/>
                  </a:lnTo>
                  <a:lnTo>
                    <a:pt x="233" y="64"/>
                  </a:lnTo>
                  <a:lnTo>
                    <a:pt x="228" y="238"/>
                  </a:lnTo>
                  <a:lnTo>
                    <a:pt x="228" y="248"/>
                  </a:lnTo>
                  <a:lnTo>
                    <a:pt x="233" y="249"/>
                  </a:lnTo>
                  <a:lnTo>
                    <a:pt x="240" y="253"/>
                  </a:lnTo>
                  <a:lnTo>
                    <a:pt x="251" y="265"/>
                  </a:lnTo>
                  <a:lnTo>
                    <a:pt x="256" y="269"/>
                  </a:lnTo>
                  <a:lnTo>
                    <a:pt x="263" y="265"/>
                  </a:lnTo>
                  <a:lnTo>
                    <a:pt x="269" y="268"/>
                  </a:lnTo>
                  <a:lnTo>
                    <a:pt x="275" y="268"/>
                  </a:lnTo>
                  <a:lnTo>
                    <a:pt x="278" y="261"/>
                  </a:lnTo>
                  <a:lnTo>
                    <a:pt x="280" y="264"/>
                  </a:lnTo>
                  <a:lnTo>
                    <a:pt x="286" y="268"/>
                  </a:lnTo>
                  <a:lnTo>
                    <a:pt x="290" y="273"/>
                  </a:lnTo>
                  <a:lnTo>
                    <a:pt x="290" y="280"/>
                  </a:lnTo>
                  <a:lnTo>
                    <a:pt x="291" y="286"/>
                  </a:lnTo>
                  <a:lnTo>
                    <a:pt x="298" y="286"/>
                  </a:lnTo>
                  <a:lnTo>
                    <a:pt x="302" y="287"/>
                  </a:lnTo>
                  <a:lnTo>
                    <a:pt x="307" y="286"/>
                  </a:lnTo>
                  <a:lnTo>
                    <a:pt x="314" y="290"/>
                  </a:lnTo>
                  <a:lnTo>
                    <a:pt x="326" y="294"/>
                  </a:lnTo>
                  <a:lnTo>
                    <a:pt x="333" y="292"/>
                  </a:lnTo>
                  <a:lnTo>
                    <a:pt x="340" y="292"/>
                  </a:lnTo>
                  <a:lnTo>
                    <a:pt x="343" y="296"/>
                  </a:lnTo>
                  <a:lnTo>
                    <a:pt x="347" y="302"/>
                  </a:lnTo>
                  <a:lnTo>
                    <a:pt x="353" y="299"/>
                  </a:lnTo>
                  <a:lnTo>
                    <a:pt x="360" y="295"/>
                  </a:lnTo>
                  <a:lnTo>
                    <a:pt x="372" y="296"/>
                  </a:lnTo>
                  <a:lnTo>
                    <a:pt x="379" y="295"/>
                  </a:lnTo>
                  <a:lnTo>
                    <a:pt x="378" y="302"/>
                  </a:lnTo>
                  <a:lnTo>
                    <a:pt x="382" y="307"/>
                  </a:lnTo>
                  <a:lnTo>
                    <a:pt x="389" y="309"/>
                  </a:lnTo>
                  <a:lnTo>
                    <a:pt x="390" y="313"/>
                  </a:lnTo>
                  <a:lnTo>
                    <a:pt x="390" y="321"/>
                  </a:lnTo>
                  <a:lnTo>
                    <a:pt x="397" y="322"/>
                  </a:lnTo>
                  <a:lnTo>
                    <a:pt x="402" y="319"/>
                  </a:lnTo>
                  <a:lnTo>
                    <a:pt x="412" y="310"/>
                  </a:lnTo>
                  <a:lnTo>
                    <a:pt x="418" y="313"/>
                  </a:lnTo>
                  <a:lnTo>
                    <a:pt x="421" y="318"/>
                  </a:lnTo>
                  <a:lnTo>
                    <a:pt x="426" y="318"/>
                  </a:lnTo>
                  <a:lnTo>
                    <a:pt x="429" y="325"/>
                  </a:lnTo>
                  <a:lnTo>
                    <a:pt x="436" y="326"/>
                  </a:lnTo>
                  <a:lnTo>
                    <a:pt x="445" y="321"/>
                  </a:lnTo>
                  <a:lnTo>
                    <a:pt x="452" y="322"/>
                  </a:lnTo>
                  <a:lnTo>
                    <a:pt x="449" y="328"/>
                  </a:lnTo>
                  <a:lnTo>
                    <a:pt x="452" y="334"/>
                  </a:lnTo>
                  <a:lnTo>
                    <a:pt x="454" y="336"/>
                  </a:lnTo>
                  <a:lnTo>
                    <a:pt x="458" y="334"/>
                  </a:lnTo>
                  <a:lnTo>
                    <a:pt x="460" y="324"/>
                  </a:lnTo>
                  <a:lnTo>
                    <a:pt x="467" y="318"/>
                  </a:lnTo>
                  <a:lnTo>
                    <a:pt x="467" y="314"/>
                  </a:lnTo>
                  <a:lnTo>
                    <a:pt x="468" y="313"/>
                  </a:lnTo>
                  <a:lnTo>
                    <a:pt x="475" y="315"/>
                  </a:lnTo>
                  <a:lnTo>
                    <a:pt x="481" y="322"/>
                  </a:lnTo>
                  <a:lnTo>
                    <a:pt x="486" y="324"/>
                  </a:lnTo>
                  <a:lnTo>
                    <a:pt x="493" y="319"/>
                  </a:lnTo>
                  <a:lnTo>
                    <a:pt x="498" y="319"/>
                  </a:lnTo>
                  <a:lnTo>
                    <a:pt x="502" y="326"/>
                  </a:lnTo>
                  <a:lnTo>
                    <a:pt x="509" y="330"/>
                  </a:lnTo>
                  <a:lnTo>
                    <a:pt x="516" y="333"/>
                  </a:lnTo>
                  <a:lnTo>
                    <a:pt x="521" y="338"/>
                  </a:lnTo>
                  <a:lnTo>
                    <a:pt x="524" y="332"/>
                  </a:lnTo>
                  <a:lnTo>
                    <a:pt x="531" y="332"/>
                  </a:lnTo>
                  <a:lnTo>
                    <a:pt x="537" y="324"/>
                  </a:lnTo>
                  <a:lnTo>
                    <a:pt x="544" y="324"/>
                  </a:lnTo>
                  <a:lnTo>
                    <a:pt x="551" y="318"/>
                  </a:lnTo>
                  <a:lnTo>
                    <a:pt x="556" y="324"/>
                  </a:lnTo>
                  <a:lnTo>
                    <a:pt x="563" y="324"/>
                  </a:lnTo>
                  <a:lnTo>
                    <a:pt x="569" y="318"/>
                  </a:lnTo>
                  <a:lnTo>
                    <a:pt x="581" y="314"/>
                  </a:lnTo>
                  <a:lnTo>
                    <a:pt x="588" y="319"/>
                  </a:lnTo>
                  <a:lnTo>
                    <a:pt x="592" y="321"/>
                  </a:lnTo>
                  <a:lnTo>
                    <a:pt x="598" y="321"/>
                  </a:lnTo>
                  <a:lnTo>
                    <a:pt x="602" y="318"/>
                  </a:lnTo>
                  <a:lnTo>
                    <a:pt x="607" y="313"/>
                  </a:lnTo>
                  <a:lnTo>
                    <a:pt x="612" y="313"/>
                  </a:lnTo>
                  <a:lnTo>
                    <a:pt x="627" y="322"/>
                  </a:lnTo>
                  <a:lnTo>
                    <a:pt x="639" y="332"/>
                  </a:lnTo>
                  <a:lnTo>
                    <a:pt x="644" y="333"/>
                  </a:lnTo>
                  <a:lnTo>
                    <a:pt x="651" y="337"/>
                  </a:lnTo>
                  <a:lnTo>
                    <a:pt x="669" y="341"/>
                  </a:lnTo>
                  <a:lnTo>
                    <a:pt x="667" y="171"/>
                  </a:lnTo>
                  <a:lnTo>
                    <a:pt x="665" y="14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6" name="Freeform 235"/>
            <p:cNvSpPr>
              <a:spLocks/>
            </p:cNvSpPr>
            <p:nvPr/>
          </p:nvSpPr>
          <p:spPr bwMode="auto">
            <a:xfrm>
              <a:off x="3650506" y="1022036"/>
              <a:ext cx="409872" cy="469370"/>
            </a:xfrm>
            <a:custGeom>
              <a:avLst/>
              <a:gdLst>
                <a:gd name="T0" fmla="*/ 323 w 323"/>
                <a:gd name="T1" fmla="*/ 129 h 370"/>
                <a:gd name="T2" fmla="*/ 301 w 323"/>
                <a:gd name="T3" fmla="*/ 0 h 370"/>
                <a:gd name="T4" fmla="*/ 251 w 323"/>
                <a:gd name="T5" fmla="*/ 31 h 370"/>
                <a:gd name="T6" fmla="*/ 241 w 323"/>
                <a:gd name="T7" fmla="*/ 42 h 370"/>
                <a:gd name="T8" fmla="*/ 222 w 323"/>
                <a:gd name="T9" fmla="*/ 62 h 370"/>
                <a:gd name="T10" fmla="*/ 204 w 323"/>
                <a:gd name="T11" fmla="*/ 62 h 370"/>
                <a:gd name="T12" fmla="*/ 184 w 323"/>
                <a:gd name="T13" fmla="*/ 73 h 370"/>
                <a:gd name="T14" fmla="*/ 171 w 323"/>
                <a:gd name="T15" fmla="*/ 79 h 370"/>
                <a:gd name="T16" fmla="*/ 158 w 323"/>
                <a:gd name="T17" fmla="*/ 75 h 370"/>
                <a:gd name="T18" fmla="*/ 139 w 323"/>
                <a:gd name="T19" fmla="*/ 81 h 370"/>
                <a:gd name="T20" fmla="*/ 139 w 323"/>
                <a:gd name="T21" fmla="*/ 74 h 370"/>
                <a:gd name="T22" fmla="*/ 144 w 323"/>
                <a:gd name="T23" fmla="*/ 65 h 370"/>
                <a:gd name="T24" fmla="*/ 131 w 323"/>
                <a:gd name="T25" fmla="*/ 70 h 370"/>
                <a:gd name="T26" fmla="*/ 116 w 323"/>
                <a:gd name="T27" fmla="*/ 63 h 370"/>
                <a:gd name="T28" fmla="*/ 97 w 323"/>
                <a:gd name="T29" fmla="*/ 59 h 370"/>
                <a:gd name="T30" fmla="*/ 66 w 323"/>
                <a:gd name="T31" fmla="*/ 62 h 370"/>
                <a:gd name="T32" fmla="*/ 12 w 323"/>
                <a:gd name="T33" fmla="*/ 163 h 370"/>
                <a:gd name="T34" fmla="*/ 39 w 323"/>
                <a:gd name="T35" fmla="*/ 322 h 370"/>
                <a:gd name="T36" fmla="*/ 55 w 323"/>
                <a:gd name="T37" fmla="*/ 323 h 370"/>
                <a:gd name="T38" fmla="*/ 74 w 323"/>
                <a:gd name="T39" fmla="*/ 337 h 370"/>
                <a:gd name="T40" fmla="*/ 90 w 323"/>
                <a:gd name="T41" fmla="*/ 350 h 370"/>
                <a:gd name="T42" fmla="*/ 106 w 323"/>
                <a:gd name="T43" fmla="*/ 350 h 370"/>
                <a:gd name="T44" fmla="*/ 125 w 323"/>
                <a:gd name="T45" fmla="*/ 360 h 370"/>
                <a:gd name="T46" fmla="*/ 135 w 323"/>
                <a:gd name="T47" fmla="*/ 353 h 370"/>
                <a:gd name="T48" fmla="*/ 150 w 323"/>
                <a:gd name="T49" fmla="*/ 360 h 370"/>
                <a:gd name="T50" fmla="*/ 161 w 323"/>
                <a:gd name="T51" fmla="*/ 357 h 370"/>
                <a:gd name="T52" fmla="*/ 171 w 323"/>
                <a:gd name="T53" fmla="*/ 345 h 370"/>
                <a:gd name="T54" fmla="*/ 184 w 323"/>
                <a:gd name="T55" fmla="*/ 351 h 370"/>
                <a:gd name="T56" fmla="*/ 196 w 323"/>
                <a:gd name="T57" fmla="*/ 358 h 370"/>
                <a:gd name="T58" fmla="*/ 207 w 323"/>
                <a:gd name="T59" fmla="*/ 369 h 370"/>
                <a:gd name="T60" fmla="*/ 213 w 323"/>
                <a:gd name="T61" fmla="*/ 369 h 370"/>
                <a:gd name="T62" fmla="*/ 227 w 323"/>
                <a:gd name="T63" fmla="*/ 358 h 370"/>
                <a:gd name="T64" fmla="*/ 234 w 323"/>
                <a:gd name="T65" fmla="*/ 349 h 370"/>
                <a:gd name="T66" fmla="*/ 230 w 323"/>
                <a:gd name="T67" fmla="*/ 332 h 370"/>
                <a:gd name="T68" fmla="*/ 234 w 323"/>
                <a:gd name="T69" fmla="*/ 323 h 370"/>
                <a:gd name="T70" fmla="*/ 235 w 323"/>
                <a:gd name="T71" fmla="*/ 311 h 370"/>
                <a:gd name="T72" fmla="*/ 246 w 323"/>
                <a:gd name="T73" fmla="*/ 307 h 370"/>
                <a:gd name="T74" fmla="*/ 255 w 323"/>
                <a:gd name="T75" fmla="*/ 309 h 370"/>
                <a:gd name="T76" fmla="*/ 254 w 323"/>
                <a:gd name="T77" fmla="*/ 297 h 370"/>
                <a:gd name="T78" fmla="*/ 258 w 323"/>
                <a:gd name="T79" fmla="*/ 284 h 370"/>
                <a:gd name="T80" fmla="*/ 269 w 323"/>
                <a:gd name="T81" fmla="*/ 273 h 370"/>
                <a:gd name="T82" fmla="*/ 274 w 323"/>
                <a:gd name="T83" fmla="*/ 259 h 370"/>
                <a:gd name="T84" fmla="*/ 297 w 323"/>
                <a:gd name="T85" fmla="*/ 253 h 370"/>
                <a:gd name="T86" fmla="*/ 314 w 323"/>
                <a:gd name="T87" fmla="*/ 234 h 370"/>
                <a:gd name="T88" fmla="*/ 315 w 323"/>
                <a:gd name="T89" fmla="*/ 215 h 370"/>
                <a:gd name="T90" fmla="*/ 315 w 323"/>
                <a:gd name="T91" fmla="*/ 203 h 370"/>
                <a:gd name="T92" fmla="*/ 319 w 323"/>
                <a:gd name="T93" fmla="*/ 194 h 370"/>
                <a:gd name="T94" fmla="*/ 320 w 323"/>
                <a:gd name="T95" fmla="*/ 169 h 370"/>
                <a:gd name="T96" fmla="*/ 319 w 323"/>
                <a:gd name="T97" fmla="*/ 144 h 370"/>
                <a:gd name="T98" fmla="*/ 316 w 323"/>
                <a:gd name="T99" fmla="*/ 132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23" h="370">
                  <a:moveTo>
                    <a:pt x="319" y="132"/>
                  </a:moveTo>
                  <a:lnTo>
                    <a:pt x="323" y="129"/>
                  </a:lnTo>
                  <a:lnTo>
                    <a:pt x="301" y="4"/>
                  </a:lnTo>
                  <a:lnTo>
                    <a:pt x="301" y="0"/>
                  </a:lnTo>
                  <a:lnTo>
                    <a:pt x="265" y="21"/>
                  </a:lnTo>
                  <a:lnTo>
                    <a:pt x="251" y="31"/>
                  </a:lnTo>
                  <a:lnTo>
                    <a:pt x="246" y="35"/>
                  </a:lnTo>
                  <a:lnTo>
                    <a:pt x="241" y="42"/>
                  </a:lnTo>
                  <a:lnTo>
                    <a:pt x="234" y="51"/>
                  </a:lnTo>
                  <a:lnTo>
                    <a:pt x="222" y="62"/>
                  </a:lnTo>
                  <a:lnTo>
                    <a:pt x="209" y="63"/>
                  </a:lnTo>
                  <a:lnTo>
                    <a:pt x="204" y="62"/>
                  </a:lnTo>
                  <a:lnTo>
                    <a:pt x="190" y="69"/>
                  </a:lnTo>
                  <a:lnTo>
                    <a:pt x="184" y="73"/>
                  </a:lnTo>
                  <a:lnTo>
                    <a:pt x="177" y="75"/>
                  </a:lnTo>
                  <a:lnTo>
                    <a:pt x="171" y="79"/>
                  </a:lnTo>
                  <a:lnTo>
                    <a:pt x="166" y="78"/>
                  </a:lnTo>
                  <a:lnTo>
                    <a:pt x="158" y="75"/>
                  </a:lnTo>
                  <a:lnTo>
                    <a:pt x="146" y="75"/>
                  </a:lnTo>
                  <a:lnTo>
                    <a:pt x="139" y="81"/>
                  </a:lnTo>
                  <a:lnTo>
                    <a:pt x="134" y="79"/>
                  </a:lnTo>
                  <a:lnTo>
                    <a:pt x="139" y="74"/>
                  </a:lnTo>
                  <a:lnTo>
                    <a:pt x="150" y="71"/>
                  </a:lnTo>
                  <a:lnTo>
                    <a:pt x="144" y="65"/>
                  </a:lnTo>
                  <a:lnTo>
                    <a:pt x="138" y="71"/>
                  </a:lnTo>
                  <a:lnTo>
                    <a:pt x="131" y="70"/>
                  </a:lnTo>
                  <a:lnTo>
                    <a:pt x="125" y="65"/>
                  </a:lnTo>
                  <a:lnTo>
                    <a:pt x="116" y="63"/>
                  </a:lnTo>
                  <a:lnTo>
                    <a:pt x="111" y="60"/>
                  </a:lnTo>
                  <a:lnTo>
                    <a:pt x="97" y="59"/>
                  </a:lnTo>
                  <a:lnTo>
                    <a:pt x="96" y="56"/>
                  </a:lnTo>
                  <a:lnTo>
                    <a:pt x="66" y="62"/>
                  </a:lnTo>
                  <a:lnTo>
                    <a:pt x="0" y="73"/>
                  </a:lnTo>
                  <a:lnTo>
                    <a:pt x="12" y="163"/>
                  </a:lnTo>
                  <a:lnTo>
                    <a:pt x="31" y="327"/>
                  </a:lnTo>
                  <a:lnTo>
                    <a:pt x="39" y="322"/>
                  </a:lnTo>
                  <a:lnTo>
                    <a:pt x="44" y="327"/>
                  </a:lnTo>
                  <a:lnTo>
                    <a:pt x="55" y="323"/>
                  </a:lnTo>
                  <a:lnTo>
                    <a:pt x="70" y="330"/>
                  </a:lnTo>
                  <a:lnTo>
                    <a:pt x="74" y="337"/>
                  </a:lnTo>
                  <a:lnTo>
                    <a:pt x="83" y="349"/>
                  </a:lnTo>
                  <a:lnTo>
                    <a:pt x="90" y="350"/>
                  </a:lnTo>
                  <a:lnTo>
                    <a:pt x="102" y="349"/>
                  </a:lnTo>
                  <a:lnTo>
                    <a:pt x="106" y="350"/>
                  </a:lnTo>
                  <a:lnTo>
                    <a:pt x="119" y="360"/>
                  </a:lnTo>
                  <a:lnTo>
                    <a:pt x="125" y="360"/>
                  </a:lnTo>
                  <a:lnTo>
                    <a:pt x="130" y="353"/>
                  </a:lnTo>
                  <a:lnTo>
                    <a:pt x="135" y="353"/>
                  </a:lnTo>
                  <a:lnTo>
                    <a:pt x="143" y="354"/>
                  </a:lnTo>
                  <a:lnTo>
                    <a:pt x="150" y="360"/>
                  </a:lnTo>
                  <a:lnTo>
                    <a:pt x="155" y="357"/>
                  </a:lnTo>
                  <a:lnTo>
                    <a:pt x="161" y="357"/>
                  </a:lnTo>
                  <a:lnTo>
                    <a:pt x="165" y="350"/>
                  </a:lnTo>
                  <a:lnTo>
                    <a:pt x="171" y="345"/>
                  </a:lnTo>
                  <a:lnTo>
                    <a:pt x="178" y="341"/>
                  </a:lnTo>
                  <a:lnTo>
                    <a:pt x="184" y="351"/>
                  </a:lnTo>
                  <a:lnTo>
                    <a:pt x="189" y="358"/>
                  </a:lnTo>
                  <a:lnTo>
                    <a:pt x="196" y="358"/>
                  </a:lnTo>
                  <a:lnTo>
                    <a:pt x="201" y="364"/>
                  </a:lnTo>
                  <a:lnTo>
                    <a:pt x="207" y="369"/>
                  </a:lnTo>
                  <a:lnTo>
                    <a:pt x="207" y="370"/>
                  </a:lnTo>
                  <a:lnTo>
                    <a:pt x="213" y="369"/>
                  </a:lnTo>
                  <a:lnTo>
                    <a:pt x="222" y="365"/>
                  </a:lnTo>
                  <a:lnTo>
                    <a:pt x="227" y="358"/>
                  </a:lnTo>
                  <a:lnTo>
                    <a:pt x="227" y="353"/>
                  </a:lnTo>
                  <a:lnTo>
                    <a:pt x="234" y="349"/>
                  </a:lnTo>
                  <a:lnTo>
                    <a:pt x="232" y="337"/>
                  </a:lnTo>
                  <a:lnTo>
                    <a:pt x="230" y="332"/>
                  </a:lnTo>
                  <a:lnTo>
                    <a:pt x="231" y="326"/>
                  </a:lnTo>
                  <a:lnTo>
                    <a:pt x="234" y="323"/>
                  </a:lnTo>
                  <a:lnTo>
                    <a:pt x="234" y="316"/>
                  </a:lnTo>
                  <a:lnTo>
                    <a:pt x="235" y="311"/>
                  </a:lnTo>
                  <a:lnTo>
                    <a:pt x="241" y="304"/>
                  </a:lnTo>
                  <a:lnTo>
                    <a:pt x="246" y="307"/>
                  </a:lnTo>
                  <a:lnTo>
                    <a:pt x="253" y="316"/>
                  </a:lnTo>
                  <a:lnTo>
                    <a:pt x="255" y="309"/>
                  </a:lnTo>
                  <a:lnTo>
                    <a:pt x="258" y="304"/>
                  </a:lnTo>
                  <a:lnTo>
                    <a:pt x="254" y="297"/>
                  </a:lnTo>
                  <a:lnTo>
                    <a:pt x="258" y="291"/>
                  </a:lnTo>
                  <a:lnTo>
                    <a:pt x="258" y="284"/>
                  </a:lnTo>
                  <a:lnTo>
                    <a:pt x="261" y="278"/>
                  </a:lnTo>
                  <a:lnTo>
                    <a:pt x="269" y="273"/>
                  </a:lnTo>
                  <a:lnTo>
                    <a:pt x="269" y="268"/>
                  </a:lnTo>
                  <a:lnTo>
                    <a:pt x="274" y="259"/>
                  </a:lnTo>
                  <a:lnTo>
                    <a:pt x="285" y="263"/>
                  </a:lnTo>
                  <a:lnTo>
                    <a:pt x="297" y="253"/>
                  </a:lnTo>
                  <a:lnTo>
                    <a:pt x="305" y="240"/>
                  </a:lnTo>
                  <a:lnTo>
                    <a:pt x="314" y="234"/>
                  </a:lnTo>
                  <a:lnTo>
                    <a:pt x="316" y="221"/>
                  </a:lnTo>
                  <a:lnTo>
                    <a:pt x="315" y="215"/>
                  </a:lnTo>
                  <a:lnTo>
                    <a:pt x="316" y="209"/>
                  </a:lnTo>
                  <a:lnTo>
                    <a:pt x="315" y="203"/>
                  </a:lnTo>
                  <a:lnTo>
                    <a:pt x="318" y="203"/>
                  </a:lnTo>
                  <a:lnTo>
                    <a:pt x="319" y="194"/>
                  </a:lnTo>
                  <a:lnTo>
                    <a:pt x="318" y="188"/>
                  </a:lnTo>
                  <a:lnTo>
                    <a:pt x="320" y="169"/>
                  </a:lnTo>
                  <a:lnTo>
                    <a:pt x="323" y="162"/>
                  </a:lnTo>
                  <a:lnTo>
                    <a:pt x="319" y="144"/>
                  </a:lnTo>
                  <a:lnTo>
                    <a:pt x="315" y="139"/>
                  </a:lnTo>
                  <a:lnTo>
                    <a:pt x="316" y="132"/>
                  </a:lnTo>
                  <a:lnTo>
                    <a:pt x="319" y="1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7" name="Freeform 236"/>
            <p:cNvSpPr>
              <a:spLocks/>
            </p:cNvSpPr>
            <p:nvPr/>
          </p:nvSpPr>
          <p:spPr bwMode="auto">
            <a:xfrm>
              <a:off x="1925077" y="260467"/>
              <a:ext cx="645218" cy="397972"/>
            </a:xfrm>
            <a:custGeom>
              <a:avLst/>
              <a:gdLst>
                <a:gd name="T0" fmla="*/ 507 w 507"/>
                <a:gd name="T1" fmla="*/ 301 h 313"/>
                <a:gd name="T2" fmla="*/ 505 w 507"/>
                <a:gd name="T3" fmla="*/ 289 h 313"/>
                <a:gd name="T4" fmla="*/ 505 w 507"/>
                <a:gd name="T5" fmla="*/ 282 h 313"/>
                <a:gd name="T6" fmla="*/ 504 w 507"/>
                <a:gd name="T7" fmla="*/ 275 h 313"/>
                <a:gd name="T8" fmla="*/ 496 w 507"/>
                <a:gd name="T9" fmla="*/ 266 h 313"/>
                <a:gd name="T10" fmla="*/ 494 w 507"/>
                <a:gd name="T11" fmla="*/ 259 h 313"/>
                <a:gd name="T12" fmla="*/ 494 w 507"/>
                <a:gd name="T13" fmla="*/ 252 h 313"/>
                <a:gd name="T14" fmla="*/ 492 w 507"/>
                <a:gd name="T15" fmla="*/ 247 h 313"/>
                <a:gd name="T16" fmla="*/ 490 w 507"/>
                <a:gd name="T17" fmla="*/ 224 h 313"/>
                <a:gd name="T18" fmla="*/ 492 w 507"/>
                <a:gd name="T19" fmla="*/ 217 h 313"/>
                <a:gd name="T20" fmla="*/ 489 w 507"/>
                <a:gd name="T21" fmla="*/ 210 h 313"/>
                <a:gd name="T22" fmla="*/ 489 w 507"/>
                <a:gd name="T23" fmla="*/ 202 h 313"/>
                <a:gd name="T24" fmla="*/ 488 w 507"/>
                <a:gd name="T25" fmla="*/ 189 h 313"/>
                <a:gd name="T26" fmla="*/ 488 w 507"/>
                <a:gd name="T27" fmla="*/ 176 h 313"/>
                <a:gd name="T28" fmla="*/ 485 w 507"/>
                <a:gd name="T29" fmla="*/ 170 h 313"/>
                <a:gd name="T30" fmla="*/ 486 w 507"/>
                <a:gd name="T31" fmla="*/ 164 h 313"/>
                <a:gd name="T32" fmla="*/ 486 w 507"/>
                <a:gd name="T33" fmla="*/ 157 h 313"/>
                <a:gd name="T34" fmla="*/ 484 w 507"/>
                <a:gd name="T35" fmla="*/ 144 h 313"/>
                <a:gd name="T36" fmla="*/ 475 w 507"/>
                <a:gd name="T37" fmla="*/ 125 h 313"/>
                <a:gd name="T38" fmla="*/ 477 w 507"/>
                <a:gd name="T39" fmla="*/ 122 h 313"/>
                <a:gd name="T40" fmla="*/ 469 w 507"/>
                <a:gd name="T41" fmla="*/ 101 h 313"/>
                <a:gd name="T42" fmla="*/ 469 w 507"/>
                <a:gd name="T43" fmla="*/ 95 h 313"/>
                <a:gd name="T44" fmla="*/ 469 w 507"/>
                <a:gd name="T45" fmla="*/ 83 h 313"/>
                <a:gd name="T46" fmla="*/ 467 w 507"/>
                <a:gd name="T47" fmla="*/ 79 h 313"/>
                <a:gd name="T48" fmla="*/ 469 w 507"/>
                <a:gd name="T49" fmla="*/ 73 h 313"/>
                <a:gd name="T50" fmla="*/ 467 w 507"/>
                <a:gd name="T51" fmla="*/ 61 h 313"/>
                <a:gd name="T52" fmla="*/ 470 w 507"/>
                <a:gd name="T53" fmla="*/ 49 h 313"/>
                <a:gd name="T54" fmla="*/ 469 w 507"/>
                <a:gd name="T55" fmla="*/ 44 h 313"/>
                <a:gd name="T56" fmla="*/ 463 w 507"/>
                <a:gd name="T57" fmla="*/ 26 h 313"/>
                <a:gd name="T58" fmla="*/ 462 w 507"/>
                <a:gd name="T59" fmla="*/ 21 h 313"/>
                <a:gd name="T60" fmla="*/ 462 w 507"/>
                <a:gd name="T61" fmla="*/ 21 h 313"/>
                <a:gd name="T62" fmla="*/ 463 w 507"/>
                <a:gd name="T63" fmla="*/ 17 h 313"/>
                <a:gd name="T64" fmla="*/ 405 w 507"/>
                <a:gd name="T65" fmla="*/ 17 h 313"/>
                <a:gd name="T66" fmla="*/ 275 w 507"/>
                <a:gd name="T67" fmla="*/ 14 h 313"/>
                <a:gd name="T68" fmla="*/ 122 w 507"/>
                <a:gd name="T69" fmla="*/ 7 h 313"/>
                <a:gd name="T70" fmla="*/ 21 w 507"/>
                <a:gd name="T71" fmla="*/ 0 h 313"/>
                <a:gd name="T72" fmla="*/ 21 w 507"/>
                <a:gd name="T73" fmla="*/ 3 h 313"/>
                <a:gd name="T74" fmla="*/ 0 w 507"/>
                <a:gd name="T75" fmla="*/ 295 h 313"/>
                <a:gd name="T76" fmla="*/ 121 w 507"/>
                <a:gd name="T77" fmla="*/ 304 h 313"/>
                <a:gd name="T78" fmla="*/ 255 w 507"/>
                <a:gd name="T79" fmla="*/ 310 h 313"/>
                <a:gd name="T80" fmla="*/ 381 w 507"/>
                <a:gd name="T81" fmla="*/ 313 h 313"/>
                <a:gd name="T82" fmla="*/ 507 w 507"/>
                <a:gd name="T83" fmla="*/ 313 h 313"/>
                <a:gd name="T84" fmla="*/ 505 w 507"/>
                <a:gd name="T85" fmla="*/ 306 h 313"/>
                <a:gd name="T86" fmla="*/ 507 w 507"/>
                <a:gd name="T8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07" h="313">
                  <a:moveTo>
                    <a:pt x="507" y="301"/>
                  </a:moveTo>
                  <a:lnTo>
                    <a:pt x="505" y="289"/>
                  </a:lnTo>
                  <a:lnTo>
                    <a:pt x="505" y="282"/>
                  </a:lnTo>
                  <a:lnTo>
                    <a:pt x="504" y="275"/>
                  </a:lnTo>
                  <a:lnTo>
                    <a:pt x="496" y="266"/>
                  </a:lnTo>
                  <a:lnTo>
                    <a:pt x="494" y="259"/>
                  </a:lnTo>
                  <a:lnTo>
                    <a:pt x="494" y="252"/>
                  </a:lnTo>
                  <a:lnTo>
                    <a:pt x="492" y="247"/>
                  </a:lnTo>
                  <a:lnTo>
                    <a:pt x="490" y="224"/>
                  </a:lnTo>
                  <a:lnTo>
                    <a:pt x="492" y="217"/>
                  </a:lnTo>
                  <a:lnTo>
                    <a:pt x="489" y="210"/>
                  </a:lnTo>
                  <a:lnTo>
                    <a:pt x="489" y="202"/>
                  </a:lnTo>
                  <a:lnTo>
                    <a:pt x="488" y="189"/>
                  </a:lnTo>
                  <a:lnTo>
                    <a:pt x="488" y="176"/>
                  </a:lnTo>
                  <a:lnTo>
                    <a:pt x="485" y="170"/>
                  </a:lnTo>
                  <a:lnTo>
                    <a:pt x="486" y="164"/>
                  </a:lnTo>
                  <a:lnTo>
                    <a:pt x="486" y="157"/>
                  </a:lnTo>
                  <a:lnTo>
                    <a:pt x="484" y="144"/>
                  </a:lnTo>
                  <a:lnTo>
                    <a:pt x="475" y="125"/>
                  </a:lnTo>
                  <a:lnTo>
                    <a:pt x="477" y="122"/>
                  </a:lnTo>
                  <a:lnTo>
                    <a:pt x="469" y="101"/>
                  </a:lnTo>
                  <a:lnTo>
                    <a:pt x="469" y="95"/>
                  </a:lnTo>
                  <a:lnTo>
                    <a:pt x="469" y="83"/>
                  </a:lnTo>
                  <a:lnTo>
                    <a:pt x="467" y="79"/>
                  </a:lnTo>
                  <a:lnTo>
                    <a:pt x="469" y="73"/>
                  </a:lnTo>
                  <a:lnTo>
                    <a:pt x="467" y="61"/>
                  </a:lnTo>
                  <a:lnTo>
                    <a:pt x="470" y="49"/>
                  </a:lnTo>
                  <a:lnTo>
                    <a:pt x="469" y="44"/>
                  </a:lnTo>
                  <a:lnTo>
                    <a:pt x="463" y="26"/>
                  </a:lnTo>
                  <a:lnTo>
                    <a:pt x="462" y="21"/>
                  </a:lnTo>
                  <a:lnTo>
                    <a:pt x="462" y="21"/>
                  </a:lnTo>
                  <a:lnTo>
                    <a:pt x="463" y="17"/>
                  </a:lnTo>
                  <a:lnTo>
                    <a:pt x="405" y="17"/>
                  </a:lnTo>
                  <a:lnTo>
                    <a:pt x="275" y="14"/>
                  </a:lnTo>
                  <a:lnTo>
                    <a:pt x="122" y="7"/>
                  </a:lnTo>
                  <a:lnTo>
                    <a:pt x="21" y="0"/>
                  </a:lnTo>
                  <a:lnTo>
                    <a:pt x="21" y="3"/>
                  </a:lnTo>
                  <a:lnTo>
                    <a:pt x="0" y="295"/>
                  </a:lnTo>
                  <a:lnTo>
                    <a:pt x="121" y="304"/>
                  </a:lnTo>
                  <a:lnTo>
                    <a:pt x="255" y="310"/>
                  </a:lnTo>
                  <a:lnTo>
                    <a:pt x="381" y="313"/>
                  </a:lnTo>
                  <a:lnTo>
                    <a:pt x="507" y="313"/>
                  </a:lnTo>
                  <a:lnTo>
                    <a:pt x="505" y="306"/>
                  </a:lnTo>
                  <a:lnTo>
                    <a:pt x="507" y="30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8" name="Freeform 237"/>
            <p:cNvSpPr>
              <a:spLocks/>
            </p:cNvSpPr>
            <p:nvPr/>
          </p:nvSpPr>
          <p:spPr bwMode="auto">
            <a:xfrm>
              <a:off x="356985" y="897752"/>
              <a:ext cx="622741" cy="962538"/>
            </a:xfrm>
            <a:custGeom>
              <a:avLst/>
              <a:gdLst>
                <a:gd name="T0" fmla="*/ 279 w 490"/>
                <a:gd name="T1" fmla="*/ 47 h 758"/>
                <a:gd name="T2" fmla="*/ 192 w 490"/>
                <a:gd name="T3" fmla="*/ 29 h 758"/>
                <a:gd name="T4" fmla="*/ 69 w 490"/>
                <a:gd name="T5" fmla="*/ 0 h 758"/>
                <a:gd name="T6" fmla="*/ 16 w 490"/>
                <a:gd name="T7" fmla="*/ 221 h 758"/>
                <a:gd name="T8" fmla="*/ 0 w 490"/>
                <a:gd name="T9" fmla="*/ 286 h 758"/>
                <a:gd name="T10" fmla="*/ 227 w 490"/>
                <a:gd name="T11" fmla="*/ 617 h 758"/>
                <a:gd name="T12" fmla="*/ 323 w 490"/>
                <a:gd name="T13" fmla="*/ 758 h 758"/>
                <a:gd name="T14" fmla="*/ 325 w 490"/>
                <a:gd name="T15" fmla="*/ 744 h 758"/>
                <a:gd name="T16" fmla="*/ 331 w 490"/>
                <a:gd name="T17" fmla="*/ 739 h 758"/>
                <a:gd name="T18" fmla="*/ 331 w 490"/>
                <a:gd name="T19" fmla="*/ 724 h 758"/>
                <a:gd name="T20" fmla="*/ 330 w 490"/>
                <a:gd name="T21" fmla="*/ 712 h 758"/>
                <a:gd name="T22" fmla="*/ 330 w 490"/>
                <a:gd name="T23" fmla="*/ 705 h 758"/>
                <a:gd name="T24" fmla="*/ 333 w 490"/>
                <a:gd name="T25" fmla="*/ 697 h 758"/>
                <a:gd name="T26" fmla="*/ 331 w 490"/>
                <a:gd name="T27" fmla="*/ 685 h 758"/>
                <a:gd name="T28" fmla="*/ 331 w 490"/>
                <a:gd name="T29" fmla="*/ 678 h 758"/>
                <a:gd name="T30" fmla="*/ 335 w 490"/>
                <a:gd name="T31" fmla="*/ 673 h 758"/>
                <a:gd name="T32" fmla="*/ 331 w 490"/>
                <a:gd name="T33" fmla="*/ 661 h 758"/>
                <a:gd name="T34" fmla="*/ 334 w 490"/>
                <a:gd name="T35" fmla="*/ 652 h 758"/>
                <a:gd name="T36" fmla="*/ 342 w 490"/>
                <a:gd name="T37" fmla="*/ 647 h 758"/>
                <a:gd name="T38" fmla="*/ 349 w 490"/>
                <a:gd name="T39" fmla="*/ 646 h 758"/>
                <a:gd name="T40" fmla="*/ 354 w 490"/>
                <a:gd name="T41" fmla="*/ 650 h 758"/>
                <a:gd name="T42" fmla="*/ 361 w 490"/>
                <a:gd name="T43" fmla="*/ 650 h 758"/>
                <a:gd name="T44" fmla="*/ 367 w 490"/>
                <a:gd name="T45" fmla="*/ 656 h 758"/>
                <a:gd name="T46" fmla="*/ 369 w 490"/>
                <a:gd name="T47" fmla="*/ 663 h 758"/>
                <a:gd name="T48" fmla="*/ 376 w 490"/>
                <a:gd name="T49" fmla="*/ 665 h 758"/>
                <a:gd name="T50" fmla="*/ 383 w 490"/>
                <a:gd name="T51" fmla="*/ 658 h 758"/>
                <a:gd name="T52" fmla="*/ 390 w 490"/>
                <a:gd name="T53" fmla="*/ 648 h 758"/>
                <a:gd name="T54" fmla="*/ 403 w 490"/>
                <a:gd name="T55" fmla="*/ 573 h 758"/>
                <a:gd name="T56" fmla="*/ 490 w 490"/>
                <a:gd name="T57" fmla="*/ 88 h 758"/>
                <a:gd name="T58" fmla="*/ 394 w 490"/>
                <a:gd name="T59" fmla="*/ 72 h 758"/>
                <a:gd name="T60" fmla="*/ 279 w 490"/>
                <a:gd name="T61" fmla="*/ 47 h 7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0" h="758">
                  <a:moveTo>
                    <a:pt x="279" y="47"/>
                  </a:moveTo>
                  <a:lnTo>
                    <a:pt x="192" y="29"/>
                  </a:lnTo>
                  <a:lnTo>
                    <a:pt x="69" y="0"/>
                  </a:lnTo>
                  <a:lnTo>
                    <a:pt x="16" y="221"/>
                  </a:lnTo>
                  <a:lnTo>
                    <a:pt x="0" y="286"/>
                  </a:lnTo>
                  <a:lnTo>
                    <a:pt x="227" y="617"/>
                  </a:lnTo>
                  <a:lnTo>
                    <a:pt x="323" y="758"/>
                  </a:lnTo>
                  <a:lnTo>
                    <a:pt x="325" y="744"/>
                  </a:lnTo>
                  <a:lnTo>
                    <a:pt x="331" y="739"/>
                  </a:lnTo>
                  <a:lnTo>
                    <a:pt x="331" y="724"/>
                  </a:lnTo>
                  <a:lnTo>
                    <a:pt x="330" y="712"/>
                  </a:lnTo>
                  <a:lnTo>
                    <a:pt x="330" y="705"/>
                  </a:lnTo>
                  <a:lnTo>
                    <a:pt x="333" y="697"/>
                  </a:lnTo>
                  <a:lnTo>
                    <a:pt x="331" y="685"/>
                  </a:lnTo>
                  <a:lnTo>
                    <a:pt x="331" y="678"/>
                  </a:lnTo>
                  <a:lnTo>
                    <a:pt x="335" y="673"/>
                  </a:lnTo>
                  <a:lnTo>
                    <a:pt x="331" y="661"/>
                  </a:lnTo>
                  <a:lnTo>
                    <a:pt x="334" y="652"/>
                  </a:lnTo>
                  <a:lnTo>
                    <a:pt x="342" y="647"/>
                  </a:lnTo>
                  <a:lnTo>
                    <a:pt x="349" y="646"/>
                  </a:lnTo>
                  <a:lnTo>
                    <a:pt x="354" y="650"/>
                  </a:lnTo>
                  <a:lnTo>
                    <a:pt x="361" y="650"/>
                  </a:lnTo>
                  <a:lnTo>
                    <a:pt x="367" y="656"/>
                  </a:lnTo>
                  <a:lnTo>
                    <a:pt x="369" y="663"/>
                  </a:lnTo>
                  <a:lnTo>
                    <a:pt x="376" y="665"/>
                  </a:lnTo>
                  <a:lnTo>
                    <a:pt x="383" y="658"/>
                  </a:lnTo>
                  <a:lnTo>
                    <a:pt x="390" y="648"/>
                  </a:lnTo>
                  <a:lnTo>
                    <a:pt x="403" y="573"/>
                  </a:lnTo>
                  <a:lnTo>
                    <a:pt x="490" y="88"/>
                  </a:lnTo>
                  <a:lnTo>
                    <a:pt x="394" y="72"/>
                  </a:lnTo>
                  <a:lnTo>
                    <a:pt x="279" y="47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9" name="Freeform 238"/>
            <p:cNvSpPr>
              <a:spLocks noEditPoints="1"/>
            </p:cNvSpPr>
            <p:nvPr/>
          </p:nvSpPr>
          <p:spPr bwMode="auto">
            <a:xfrm>
              <a:off x="4094755" y="520934"/>
              <a:ext cx="736448" cy="547377"/>
            </a:xfrm>
            <a:custGeom>
              <a:avLst/>
              <a:gdLst>
                <a:gd name="T0" fmla="*/ 452 w 579"/>
                <a:gd name="T1" fmla="*/ 404 h 431"/>
                <a:gd name="T2" fmla="*/ 452 w 579"/>
                <a:gd name="T3" fmla="*/ 379 h 431"/>
                <a:gd name="T4" fmla="*/ 463 w 579"/>
                <a:gd name="T5" fmla="*/ 358 h 431"/>
                <a:gd name="T6" fmla="*/ 443 w 579"/>
                <a:gd name="T7" fmla="*/ 279 h 431"/>
                <a:gd name="T8" fmla="*/ 441 w 579"/>
                <a:gd name="T9" fmla="*/ 205 h 431"/>
                <a:gd name="T10" fmla="*/ 418 w 579"/>
                <a:gd name="T11" fmla="*/ 130 h 431"/>
                <a:gd name="T12" fmla="*/ 413 w 579"/>
                <a:gd name="T13" fmla="*/ 120 h 431"/>
                <a:gd name="T14" fmla="*/ 402 w 579"/>
                <a:gd name="T15" fmla="*/ 89 h 431"/>
                <a:gd name="T16" fmla="*/ 404 w 579"/>
                <a:gd name="T17" fmla="*/ 67 h 431"/>
                <a:gd name="T18" fmla="*/ 399 w 579"/>
                <a:gd name="T19" fmla="*/ 47 h 431"/>
                <a:gd name="T20" fmla="*/ 391 w 579"/>
                <a:gd name="T21" fmla="*/ 20 h 431"/>
                <a:gd name="T22" fmla="*/ 386 w 579"/>
                <a:gd name="T23" fmla="*/ 2 h 431"/>
                <a:gd name="T24" fmla="*/ 293 w 579"/>
                <a:gd name="T25" fmla="*/ 23 h 431"/>
                <a:gd name="T26" fmla="*/ 252 w 579"/>
                <a:gd name="T27" fmla="*/ 53 h 431"/>
                <a:gd name="T28" fmla="*/ 223 w 579"/>
                <a:gd name="T29" fmla="*/ 107 h 431"/>
                <a:gd name="T30" fmla="*/ 203 w 579"/>
                <a:gd name="T31" fmla="*/ 128 h 431"/>
                <a:gd name="T32" fmla="*/ 209 w 579"/>
                <a:gd name="T33" fmla="*/ 143 h 431"/>
                <a:gd name="T34" fmla="*/ 215 w 579"/>
                <a:gd name="T35" fmla="*/ 142 h 431"/>
                <a:gd name="T36" fmla="*/ 218 w 579"/>
                <a:gd name="T37" fmla="*/ 150 h 431"/>
                <a:gd name="T38" fmla="*/ 219 w 579"/>
                <a:gd name="T39" fmla="*/ 169 h 431"/>
                <a:gd name="T40" fmla="*/ 218 w 579"/>
                <a:gd name="T41" fmla="*/ 188 h 431"/>
                <a:gd name="T42" fmla="*/ 196 w 579"/>
                <a:gd name="T43" fmla="*/ 201 h 431"/>
                <a:gd name="T44" fmla="*/ 182 w 579"/>
                <a:gd name="T45" fmla="*/ 218 h 431"/>
                <a:gd name="T46" fmla="*/ 160 w 579"/>
                <a:gd name="T47" fmla="*/ 223 h 431"/>
                <a:gd name="T48" fmla="*/ 119 w 579"/>
                <a:gd name="T49" fmla="*/ 226 h 431"/>
                <a:gd name="T50" fmla="*/ 57 w 579"/>
                <a:gd name="T51" fmla="*/ 238 h 431"/>
                <a:gd name="T52" fmla="*/ 38 w 579"/>
                <a:gd name="T53" fmla="*/ 247 h 431"/>
                <a:gd name="T54" fmla="*/ 35 w 579"/>
                <a:gd name="T55" fmla="*/ 262 h 431"/>
                <a:gd name="T56" fmla="*/ 48 w 579"/>
                <a:gd name="T57" fmla="*/ 272 h 431"/>
                <a:gd name="T58" fmla="*/ 53 w 579"/>
                <a:gd name="T59" fmla="*/ 296 h 431"/>
                <a:gd name="T60" fmla="*/ 34 w 579"/>
                <a:gd name="T61" fmla="*/ 320 h 431"/>
                <a:gd name="T62" fmla="*/ 3 w 579"/>
                <a:gd name="T63" fmla="*/ 356 h 431"/>
                <a:gd name="T64" fmla="*/ 4 w 579"/>
                <a:gd name="T65" fmla="*/ 383 h 431"/>
                <a:gd name="T66" fmla="*/ 251 w 579"/>
                <a:gd name="T67" fmla="*/ 334 h 431"/>
                <a:gd name="T68" fmla="*/ 324 w 579"/>
                <a:gd name="T69" fmla="*/ 323 h 431"/>
                <a:gd name="T70" fmla="*/ 339 w 579"/>
                <a:gd name="T71" fmla="*/ 333 h 431"/>
                <a:gd name="T72" fmla="*/ 352 w 579"/>
                <a:gd name="T73" fmla="*/ 358 h 431"/>
                <a:gd name="T74" fmla="*/ 376 w 579"/>
                <a:gd name="T75" fmla="*/ 368 h 431"/>
                <a:gd name="T76" fmla="*/ 437 w 579"/>
                <a:gd name="T77" fmla="*/ 376 h 431"/>
                <a:gd name="T78" fmla="*/ 431 w 579"/>
                <a:gd name="T79" fmla="*/ 362 h 431"/>
                <a:gd name="T80" fmla="*/ 441 w 579"/>
                <a:gd name="T81" fmla="*/ 381 h 431"/>
                <a:gd name="T82" fmla="*/ 443 w 579"/>
                <a:gd name="T83" fmla="*/ 414 h 431"/>
                <a:gd name="T84" fmla="*/ 565 w 579"/>
                <a:gd name="T85" fmla="*/ 354 h 431"/>
                <a:gd name="T86" fmla="*/ 544 w 579"/>
                <a:gd name="T87" fmla="*/ 372 h 431"/>
                <a:gd name="T88" fmla="*/ 539 w 579"/>
                <a:gd name="T89" fmla="*/ 368 h 431"/>
                <a:gd name="T90" fmla="*/ 551 w 579"/>
                <a:gd name="T91" fmla="*/ 346 h 431"/>
                <a:gd name="T92" fmla="*/ 501 w 579"/>
                <a:gd name="T93" fmla="*/ 377 h 431"/>
                <a:gd name="T94" fmla="*/ 486 w 579"/>
                <a:gd name="T95" fmla="*/ 385 h 431"/>
                <a:gd name="T96" fmla="*/ 462 w 579"/>
                <a:gd name="T97" fmla="*/ 396 h 431"/>
                <a:gd name="T98" fmla="*/ 454 w 579"/>
                <a:gd name="T99" fmla="*/ 407 h 431"/>
                <a:gd name="T100" fmla="*/ 440 w 579"/>
                <a:gd name="T101" fmla="*/ 427 h 431"/>
                <a:gd name="T102" fmla="*/ 448 w 579"/>
                <a:gd name="T103" fmla="*/ 431 h 431"/>
                <a:gd name="T104" fmla="*/ 486 w 579"/>
                <a:gd name="T105" fmla="*/ 413 h 431"/>
                <a:gd name="T106" fmla="*/ 512 w 579"/>
                <a:gd name="T107" fmla="*/ 396 h 431"/>
                <a:gd name="T108" fmla="*/ 532 w 579"/>
                <a:gd name="T109" fmla="*/ 388 h 431"/>
                <a:gd name="T110" fmla="*/ 552 w 579"/>
                <a:gd name="T111" fmla="*/ 373 h 431"/>
                <a:gd name="T112" fmla="*/ 579 w 579"/>
                <a:gd name="T113" fmla="*/ 349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9" h="431">
                  <a:moveTo>
                    <a:pt x="443" y="414"/>
                  </a:moveTo>
                  <a:lnTo>
                    <a:pt x="445" y="407"/>
                  </a:lnTo>
                  <a:lnTo>
                    <a:pt x="452" y="404"/>
                  </a:lnTo>
                  <a:lnTo>
                    <a:pt x="452" y="398"/>
                  </a:lnTo>
                  <a:lnTo>
                    <a:pt x="459" y="384"/>
                  </a:lnTo>
                  <a:lnTo>
                    <a:pt x="452" y="379"/>
                  </a:lnTo>
                  <a:lnTo>
                    <a:pt x="452" y="376"/>
                  </a:lnTo>
                  <a:lnTo>
                    <a:pt x="463" y="365"/>
                  </a:lnTo>
                  <a:lnTo>
                    <a:pt x="463" y="358"/>
                  </a:lnTo>
                  <a:lnTo>
                    <a:pt x="459" y="352"/>
                  </a:lnTo>
                  <a:lnTo>
                    <a:pt x="445" y="281"/>
                  </a:lnTo>
                  <a:lnTo>
                    <a:pt x="443" y="279"/>
                  </a:lnTo>
                  <a:lnTo>
                    <a:pt x="444" y="218"/>
                  </a:lnTo>
                  <a:lnTo>
                    <a:pt x="445" y="212"/>
                  </a:lnTo>
                  <a:lnTo>
                    <a:pt x="441" y="205"/>
                  </a:lnTo>
                  <a:lnTo>
                    <a:pt x="441" y="201"/>
                  </a:lnTo>
                  <a:lnTo>
                    <a:pt x="428" y="138"/>
                  </a:lnTo>
                  <a:lnTo>
                    <a:pt x="418" y="130"/>
                  </a:lnTo>
                  <a:lnTo>
                    <a:pt x="416" y="136"/>
                  </a:lnTo>
                  <a:lnTo>
                    <a:pt x="412" y="131"/>
                  </a:lnTo>
                  <a:lnTo>
                    <a:pt x="413" y="120"/>
                  </a:lnTo>
                  <a:lnTo>
                    <a:pt x="410" y="107"/>
                  </a:lnTo>
                  <a:lnTo>
                    <a:pt x="406" y="101"/>
                  </a:lnTo>
                  <a:lnTo>
                    <a:pt x="402" y="89"/>
                  </a:lnTo>
                  <a:lnTo>
                    <a:pt x="402" y="76"/>
                  </a:lnTo>
                  <a:lnTo>
                    <a:pt x="405" y="73"/>
                  </a:lnTo>
                  <a:lnTo>
                    <a:pt x="404" y="67"/>
                  </a:lnTo>
                  <a:lnTo>
                    <a:pt x="401" y="61"/>
                  </a:lnTo>
                  <a:lnTo>
                    <a:pt x="402" y="54"/>
                  </a:lnTo>
                  <a:lnTo>
                    <a:pt x="399" y="47"/>
                  </a:lnTo>
                  <a:lnTo>
                    <a:pt x="394" y="42"/>
                  </a:lnTo>
                  <a:lnTo>
                    <a:pt x="391" y="35"/>
                  </a:lnTo>
                  <a:lnTo>
                    <a:pt x="391" y="20"/>
                  </a:lnTo>
                  <a:lnTo>
                    <a:pt x="386" y="13"/>
                  </a:lnTo>
                  <a:lnTo>
                    <a:pt x="387" y="8"/>
                  </a:lnTo>
                  <a:lnTo>
                    <a:pt x="386" y="2"/>
                  </a:lnTo>
                  <a:lnTo>
                    <a:pt x="385" y="0"/>
                  </a:lnTo>
                  <a:lnTo>
                    <a:pt x="337" y="13"/>
                  </a:lnTo>
                  <a:lnTo>
                    <a:pt x="293" y="23"/>
                  </a:lnTo>
                  <a:lnTo>
                    <a:pt x="287" y="23"/>
                  </a:lnTo>
                  <a:lnTo>
                    <a:pt x="275" y="30"/>
                  </a:lnTo>
                  <a:lnTo>
                    <a:pt x="252" y="53"/>
                  </a:lnTo>
                  <a:lnTo>
                    <a:pt x="233" y="86"/>
                  </a:lnTo>
                  <a:lnTo>
                    <a:pt x="233" y="94"/>
                  </a:lnTo>
                  <a:lnTo>
                    <a:pt x="223" y="107"/>
                  </a:lnTo>
                  <a:lnTo>
                    <a:pt x="221" y="111"/>
                  </a:lnTo>
                  <a:lnTo>
                    <a:pt x="214" y="116"/>
                  </a:lnTo>
                  <a:lnTo>
                    <a:pt x="203" y="128"/>
                  </a:lnTo>
                  <a:lnTo>
                    <a:pt x="202" y="135"/>
                  </a:lnTo>
                  <a:lnTo>
                    <a:pt x="207" y="139"/>
                  </a:lnTo>
                  <a:lnTo>
                    <a:pt x="209" y="143"/>
                  </a:lnTo>
                  <a:lnTo>
                    <a:pt x="207" y="136"/>
                  </a:lnTo>
                  <a:lnTo>
                    <a:pt x="214" y="134"/>
                  </a:lnTo>
                  <a:lnTo>
                    <a:pt x="215" y="142"/>
                  </a:lnTo>
                  <a:lnTo>
                    <a:pt x="223" y="138"/>
                  </a:lnTo>
                  <a:lnTo>
                    <a:pt x="219" y="145"/>
                  </a:lnTo>
                  <a:lnTo>
                    <a:pt x="218" y="150"/>
                  </a:lnTo>
                  <a:lnTo>
                    <a:pt x="213" y="153"/>
                  </a:lnTo>
                  <a:lnTo>
                    <a:pt x="218" y="165"/>
                  </a:lnTo>
                  <a:lnTo>
                    <a:pt x="219" y="169"/>
                  </a:lnTo>
                  <a:lnTo>
                    <a:pt x="222" y="176"/>
                  </a:lnTo>
                  <a:lnTo>
                    <a:pt x="222" y="182"/>
                  </a:lnTo>
                  <a:lnTo>
                    <a:pt x="218" y="188"/>
                  </a:lnTo>
                  <a:lnTo>
                    <a:pt x="211" y="188"/>
                  </a:lnTo>
                  <a:lnTo>
                    <a:pt x="205" y="196"/>
                  </a:lnTo>
                  <a:lnTo>
                    <a:pt x="196" y="201"/>
                  </a:lnTo>
                  <a:lnTo>
                    <a:pt x="194" y="208"/>
                  </a:lnTo>
                  <a:lnTo>
                    <a:pt x="188" y="214"/>
                  </a:lnTo>
                  <a:lnTo>
                    <a:pt x="182" y="218"/>
                  </a:lnTo>
                  <a:lnTo>
                    <a:pt x="177" y="223"/>
                  </a:lnTo>
                  <a:lnTo>
                    <a:pt x="173" y="222"/>
                  </a:lnTo>
                  <a:lnTo>
                    <a:pt x="160" y="223"/>
                  </a:lnTo>
                  <a:lnTo>
                    <a:pt x="148" y="226"/>
                  </a:lnTo>
                  <a:lnTo>
                    <a:pt x="136" y="233"/>
                  </a:lnTo>
                  <a:lnTo>
                    <a:pt x="119" y="226"/>
                  </a:lnTo>
                  <a:lnTo>
                    <a:pt x="94" y="227"/>
                  </a:lnTo>
                  <a:lnTo>
                    <a:pt x="69" y="233"/>
                  </a:lnTo>
                  <a:lnTo>
                    <a:pt x="57" y="238"/>
                  </a:lnTo>
                  <a:lnTo>
                    <a:pt x="50" y="241"/>
                  </a:lnTo>
                  <a:lnTo>
                    <a:pt x="43" y="243"/>
                  </a:lnTo>
                  <a:lnTo>
                    <a:pt x="38" y="247"/>
                  </a:lnTo>
                  <a:lnTo>
                    <a:pt x="31" y="250"/>
                  </a:lnTo>
                  <a:lnTo>
                    <a:pt x="31" y="250"/>
                  </a:lnTo>
                  <a:lnTo>
                    <a:pt x="35" y="262"/>
                  </a:lnTo>
                  <a:lnTo>
                    <a:pt x="34" y="266"/>
                  </a:lnTo>
                  <a:lnTo>
                    <a:pt x="48" y="269"/>
                  </a:lnTo>
                  <a:lnTo>
                    <a:pt x="48" y="272"/>
                  </a:lnTo>
                  <a:lnTo>
                    <a:pt x="45" y="276"/>
                  </a:lnTo>
                  <a:lnTo>
                    <a:pt x="53" y="289"/>
                  </a:lnTo>
                  <a:lnTo>
                    <a:pt x="53" y="296"/>
                  </a:lnTo>
                  <a:lnTo>
                    <a:pt x="42" y="308"/>
                  </a:lnTo>
                  <a:lnTo>
                    <a:pt x="39" y="315"/>
                  </a:lnTo>
                  <a:lnTo>
                    <a:pt x="34" y="320"/>
                  </a:lnTo>
                  <a:lnTo>
                    <a:pt x="26" y="329"/>
                  </a:lnTo>
                  <a:lnTo>
                    <a:pt x="16" y="341"/>
                  </a:lnTo>
                  <a:lnTo>
                    <a:pt x="3" y="356"/>
                  </a:lnTo>
                  <a:lnTo>
                    <a:pt x="0" y="357"/>
                  </a:lnTo>
                  <a:lnTo>
                    <a:pt x="0" y="360"/>
                  </a:lnTo>
                  <a:lnTo>
                    <a:pt x="4" y="383"/>
                  </a:lnTo>
                  <a:lnTo>
                    <a:pt x="62" y="372"/>
                  </a:lnTo>
                  <a:lnTo>
                    <a:pt x="150" y="354"/>
                  </a:lnTo>
                  <a:lnTo>
                    <a:pt x="251" y="334"/>
                  </a:lnTo>
                  <a:lnTo>
                    <a:pt x="317" y="319"/>
                  </a:lnTo>
                  <a:lnTo>
                    <a:pt x="317" y="319"/>
                  </a:lnTo>
                  <a:lnTo>
                    <a:pt x="324" y="323"/>
                  </a:lnTo>
                  <a:lnTo>
                    <a:pt x="326" y="329"/>
                  </a:lnTo>
                  <a:lnTo>
                    <a:pt x="332" y="327"/>
                  </a:lnTo>
                  <a:lnTo>
                    <a:pt x="339" y="333"/>
                  </a:lnTo>
                  <a:lnTo>
                    <a:pt x="345" y="346"/>
                  </a:lnTo>
                  <a:lnTo>
                    <a:pt x="347" y="352"/>
                  </a:lnTo>
                  <a:lnTo>
                    <a:pt x="352" y="358"/>
                  </a:lnTo>
                  <a:lnTo>
                    <a:pt x="363" y="364"/>
                  </a:lnTo>
                  <a:lnTo>
                    <a:pt x="368" y="364"/>
                  </a:lnTo>
                  <a:lnTo>
                    <a:pt x="376" y="368"/>
                  </a:lnTo>
                  <a:lnTo>
                    <a:pt x="376" y="369"/>
                  </a:lnTo>
                  <a:lnTo>
                    <a:pt x="441" y="391"/>
                  </a:lnTo>
                  <a:lnTo>
                    <a:pt x="437" y="376"/>
                  </a:lnTo>
                  <a:lnTo>
                    <a:pt x="431" y="369"/>
                  </a:lnTo>
                  <a:lnTo>
                    <a:pt x="429" y="364"/>
                  </a:lnTo>
                  <a:lnTo>
                    <a:pt x="431" y="362"/>
                  </a:lnTo>
                  <a:lnTo>
                    <a:pt x="432" y="368"/>
                  </a:lnTo>
                  <a:lnTo>
                    <a:pt x="439" y="372"/>
                  </a:lnTo>
                  <a:lnTo>
                    <a:pt x="441" y="381"/>
                  </a:lnTo>
                  <a:lnTo>
                    <a:pt x="443" y="400"/>
                  </a:lnTo>
                  <a:lnTo>
                    <a:pt x="440" y="414"/>
                  </a:lnTo>
                  <a:lnTo>
                    <a:pt x="443" y="414"/>
                  </a:lnTo>
                  <a:close/>
                  <a:moveTo>
                    <a:pt x="573" y="353"/>
                  </a:moveTo>
                  <a:lnTo>
                    <a:pt x="566" y="356"/>
                  </a:lnTo>
                  <a:lnTo>
                    <a:pt x="565" y="354"/>
                  </a:lnTo>
                  <a:lnTo>
                    <a:pt x="558" y="356"/>
                  </a:lnTo>
                  <a:lnTo>
                    <a:pt x="552" y="360"/>
                  </a:lnTo>
                  <a:lnTo>
                    <a:pt x="544" y="372"/>
                  </a:lnTo>
                  <a:lnTo>
                    <a:pt x="540" y="373"/>
                  </a:lnTo>
                  <a:lnTo>
                    <a:pt x="533" y="375"/>
                  </a:lnTo>
                  <a:lnTo>
                    <a:pt x="539" y="368"/>
                  </a:lnTo>
                  <a:lnTo>
                    <a:pt x="544" y="362"/>
                  </a:lnTo>
                  <a:lnTo>
                    <a:pt x="544" y="357"/>
                  </a:lnTo>
                  <a:lnTo>
                    <a:pt x="551" y="346"/>
                  </a:lnTo>
                  <a:lnTo>
                    <a:pt x="532" y="368"/>
                  </a:lnTo>
                  <a:lnTo>
                    <a:pt x="520" y="373"/>
                  </a:lnTo>
                  <a:lnTo>
                    <a:pt x="501" y="377"/>
                  </a:lnTo>
                  <a:lnTo>
                    <a:pt x="496" y="380"/>
                  </a:lnTo>
                  <a:lnTo>
                    <a:pt x="491" y="385"/>
                  </a:lnTo>
                  <a:lnTo>
                    <a:pt x="486" y="385"/>
                  </a:lnTo>
                  <a:lnTo>
                    <a:pt x="474" y="392"/>
                  </a:lnTo>
                  <a:lnTo>
                    <a:pt x="468" y="391"/>
                  </a:lnTo>
                  <a:lnTo>
                    <a:pt x="462" y="396"/>
                  </a:lnTo>
                  <a:lnTo>
                    <a:pt x="463" y="402"/>
                  </a:lnTo>
                  <a:lnTo>
                    <a:pt x="456" y="400"/>
                  </a:lnTo>
                  <a:lnTo>
                    <a:pt x="454" y="407"/>
                  </a:lnTo>
                  <a:lnTo>
                    <a:pt x="443" y="414"/>
                  </a:lnTo>
                  <a:lnTo>
                    <a:pt x="441" y="422"/>
                  </a:lnTo>
                  <a:lnTo>
                    <a:pt x="440" y="427"/>
                  </a:lnTo>
                  <a:lnTo>
                    <a:pt x="443" y="429"/>
                  </a:lnTo>
                  <a:lnTo>
                    <a:pt x="455" y="426"/>
                  </a:lnTo>
                  <a:lnTo>
                    <a:pt x="448" y="431"/>
                  </a:lnTo>
                  <a:lnTo>
                    <a:pt x="462" y="426"/>
                  </a:lnTo>
                  <a:lnTo>
                    <a:pt x="483" y="413"/>
                  </a:lnTo>
                  <a:lnTo>
                    <a:pt x="486" y="413"/>
                  </a:lnTo>
                  <a:lnTo>
                    <a:pt x="493" y="407"/>
                  </a:lnTo>
                  <a:lnTo>
                    <a:pt x="500" y="404"/>
                  </a:lnTo>
                  <a:lnTo>
                    <a:pt x="512" y="396"/>
                  </a:lnTo>
                  <a:lnTo>
                    <a:pt x="519" y="394"/>
                  </a:lnTo>
                  <a:lnTo>
                    <a:pt x="525" y="389"/>
                  </a:lnTo>
                  <a:lnTo>
                    <a:pt x="532" y="388"/>
                  </a:lnTo>
                  <a:lnTo>
                    <a:pt x="544" y="380"/>
                  </a:lnTo>
                  <a:lnTo>
                    <a:pt x="546" y="375"/>
                  </a:lnTo>
                  <a:lnTo>
                    <a:pt x="552" y="373"/>
                  </a:lnTo>
                  <a:lnTo>
                    <a:pt x="565" y="362"/>
                  </a:lnTo>
                  <a:lnTo>
                    <a:pt x="571" y="358"/>
                  </a:lnTo>
                  <a:lnTo>
                    <a:pt x="579" y="349"/>
                  </a:lnTo>
                  <a:lnTo>
                    <a:pt x="573" y="35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0" name="Freeform 239"/>
            <p:cNvSpPr>
              <a:spLocks/>
            </p:cNvSpPr>
            <p:nvPr/>
          </p:nvSpPr>
          <p:spPr bwMode="auto">
            <a:xfrm>
              <a:off x="1265315" y="1698986"/>
              <a:ext cx="678272" cy="710004"/>
            </a:xfrm>
            <a:custGeom>
              <a:avLst/>
              <a:gdLst>
                <a:gd name="T0" fmla="*/ 310 w 534"/>
                <a:gd name="T1" fmla="*/ 25 h 559"/>
                <a:gd name="T2" fmla="*/ 197 w 534"/>
                <a:gd name="T3" fmla="*/ 15 h 559"/>
                <a:gd name="T4" fmla="*/ 70 w 534"/>
                <a:gd name="T5" fmla="*/ 0 h 559"/>
                <a:gd name="T6" fmla="*/ 0 w 534"/>
                <a:gd name="T7" fmla="*/ 548 h 559"/>
                <a:gd name="T8" fmla="*/ 0 w 534"/>
                <a:gd name="T9" fmla="*/ 551 h 559"/>
                <a:gd name="T10" fmla="*/ 64 w 534"/>
                <a:gd name="T11" fmla="*/ 559 h 559"/>
                <a:gd name="T12" fmla="*/ 70 w 534"/>
                <a:gd name="T13" fmla="*/ 556 h 559"/>
                <a:gd name="T14" fmla="*/ 74 w 534"/>
                <a:gd name="T15" fmla="*/ 523 h 559"/>
                <a:gd name="T16" fmla="*/ 78 w 534"/>
                <a:gd name="T17" fmla="*/ 515 h 559"/>
                <a:gd name="T18" fmla="*/ 210 w 534"/>
                <a:gd name="T19" fmla="*/ 530 h 559"/>
                <a:gd name="T20" fmla="*/ 210 w 534"/>
                <a:gd name="T21" fmla="*/ 530 h 559"/>
                <a:gd name="T22" fmla="*/ 210 w 534"/>
                <a:gd name="T23" fmla="*/ 528 h 559"/>
                <a:gd name="T24" fmla="*/ 206 w 534"/>
                <a:gd name="T25" fmla="*/ 522 h 559"/>
                <a:gd name="T26" fmla="*/ 204 w 534"/>
                <a:gd name="T27" fmla="*/ 511 h 559"/>
                <a:gd name="T28" fmla="*/ 204 w 534"/>
                <a:gd name="T29" fmla="*/ 507 h 559"/>
                <a:gd name="T30" fmla="*/ 266 w 534"/>
                <a:gd name="T31" fmla="*/ 514 h 559"/>
                <a:gd name="T32" fmla="*/ 346 w 534"/>
                <a:gd name="T33" fmla="*/ 521 h 559"/>
                <a:gd name="T34" fmla="*/ 417 w 534"/>
                <a:gd name="T35" fmla="*/ 528 h 559"/>
                <a:gd name="T36" fmla="*/ 490 w 534"/>
                <a:gd name="T37" fmla="*/ 532 h 559"/>
                <a:gd name="T38" fmla="*/ 493 w 534"/>
                <a:gd name="T39" fmla="*/ 532 h 559"/>
                <a:gd name="T40" fmla="*/ 499 w 534"/>
                <a:gd name="T41" fmla="*/ 526 h 559"/>
                <a:gd name="T42" fmla="*/ 505 w 534"/>
                <a:gd name="T43" fmla="*/ 425 h 559"/>
                <a:gd name="T44" fmla="*/ 512 w 534"/>
                <a:gd name="T45" fmla="*/ 335 h 559"/>
                <a:gd name="T46" fmla="*/ 527 w 534"/>
                <a:gd name="T47" fmla="*/ 100 h 559"/>
                <a:gd name="T48" fmla="*/ 527 w 534"/>
                <a:gd name="T49" fmla="*/ 93 h 559"/>
                <a:gd name="T50" fmla="*/ 531 w 534"/>
                <a:gd name="T51" fmla="*/ 92 h 559"/>
                <a:gd name="T52" fmla="*/ 534 w 534"/>
                <a:gd name="T53" fmla="*/ 43 h 559"/>
                <a:gd name="T54" fmla="*/ 447 w 534"/>
                <a:gd name="T55" fmla="*/ 38 h 559"/>
                <a:gd name="T56" fmla="*/ 310 w 534"/>
                <a:gd name="T57" fmla="*/ 25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4" h="559">
                  <a:moveTo>
                    <a:pt x="310" y="25"/>
                  </a:moveTo>
                  <a:lnTo>
                    <a:pt x="197" y="15"/>
                  </a:lnTo>
                  <a:lnTo>
                    <a:pt x="70" y="0"/>
                  </a:lnTo>
                  <a:lnTo>
                    <a:pt x="0" y="548"/>
                  </a:lnTo>
                  <a:lnTo>
                    <a:pt x="0" y="551"/>
                  </a:lnTo>
                  <a:lnTo>
                    <a:pt x="64" y="559"/>
                  </a:lnTo>
                  <a:lnTo>
                    <a:pt x="70" y="556"/>
                  </a:lnTo>
                  <a:lnTo>
                    <a:pt x="74" y="523"/>
                  </a:lnTo>
                  <a:lnTo>
                    <a:pt x="78" y="515"/>
                  </a:lnTo>
                  <a:lnTo>
                    <a:pt x="210" y="530"/>
                  </a:lnTo>
                  <a:lnTo>
                    <a:pt x="210" y="530"/>
                  </a:lnTo>
                  <a:lnTo>
                    <a:pt x="210" y="528"/>
                  </a:lnTo>
                  <a:lnTo>
                    <a:pt x="206" y="522"/>
                  </a:lnTo>
                  <a:lnTo>
                    <a:pt x="204" y="511"/>
                  </a:lnTo>
                  <a:lnTo>
                    <a:pt x="204" y="507"/>
                  </a:lnTo>
                  <a:lnTo>
                    <a:pt x="266" y="514"/>
                  </a:lnTo>
                  <a:lnTo>
                    <a:pt x="346" y="521"/>
                  </a:lnTo>
                  <a:lnTo>
                    <a:pt x="417" y="528"/>
                  </a:lnTo>
                  <a:lnTo>
                    <a:pt x="490" y="532"/>
                  </a:lnTo>
                  <a:lnTo>
                    <a:pt x="493" y="532"/>
                  </a:lnTo>
                  <a:lnTo>
                    <a:pt x="499" y="526"/>
                  </a:lnTo>
                  <a:lnTo>
                    <a:pt x="505" y="425"/>
                  </a:lnTo>
                  <a:lnTo>
                    <a:pt x="512" y="335"/>
                  </a:lnTo>
                  <a:lnTo>
                    <a:pt x="527" y="100"/>
                  </a:lnTo>
                  <a:lnTo>
                    <a:pt x="527" y="93"/>
                  </a:lnTo>
                  <a:lnTo>
                    <a:pt x="531" y="92"/>
                  </a:lnTo>
                  <a:lnTo>
                    <a:pt x="534" y="43"/>
                  </a:lnTo>
                  <a:lnTo>
                    <a:pt x="447" y="38"/>
                  </a:lnTo>
                  <a:lnTo>
                    <a:pt x="310" y="2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1" name="Freeform 240"/>
            <p:cNvSpPr>
              <a:spLocks noEditPoints="1"/>
            </p:cNvSpPr>
            <p:nvPr/>
          </p:nvSpPr>
          <p:spPr bwMode="auto">
            <a:xfrm>
              <a:off x="4544292" y="990304"/>
              <a:ext cx="130895" cy="300132"/>
            </a:xfrm>
            <a:custGeom>
              <a:avLst/>
              <a:gdLst>
                <a:gd name="T0" fmla="*/ 101 w 103"/>
                <a:gd name="T1" fmla="*/ 106 h 236"/>
                <a:gd name="T2" fmla="*/ 98 w 103"/>
                <a:gd name="T3" fmla="*/ 79 h 236"/>
                <a:gd name="T4" fmla="*/ 79 w 103"/>
                <a:gd name="T5" fmla="*/ 79 h 236"/>
                <a:gd name="T6" fmla="*/ 75 w 103"/>
                <a:gd name="T7" fmla="*/ 61 h 236"/>
                <a:gd name="T8" fmla="*/ 80 w 103"/>
                <a:gd name="T9" fmla="*/ 54 h 236"/>
                <a:gd name="T10" fmla="*/ 86 w 103"/>
                <a:gd name="T11" fmla="*/ 44 h 236"/>
                <a:gd name="T12" fmla="*/ 88 w 103"/>
                <a:gd name="T13" fmla="*/ 29 h 236"/>
                <a:gd name="T14" fmla="*/ 23 w 103"/>
                <a:gd name="T15" fmla="*/ 0 h 236"/>
                <a:gd name="T16" fmla="*/ 14 w 103"/>
                <a:gd name="T17" fmla="*/ 14 h 236"/>
                <a:gd name="T18" fmla="*/ 7 w 103"/>
                <a:gd name="T19" fmla="*/ 37 h 236"/>
                <a:gd name="T20" fmla="*/ 3 w 103"/>
                <a:gd name="T21" fmla="*/ 48 h 236"/>
                <a:gd name="T22" fmla="*/ 9 w 103"/>
                <a:gd name="T23" fmla="*/ 54 h 236"/>
                <a:gd name="T24" fmla="*/ 2 w 103"/>
                <a:gd name="T25" fmla="*/ 67 h 236"/>
                <a:gd name="T26" fmla="*/ 9 w 103"/>
                <a:gd name="T27" fmla="*/ 84 h 236"/>
                <a:gd name="T28" fmla="*/ 17 w 103"/>
                <a:gd name="T29" fmla="*/ 92 h 236"/>
                <a:gd name="T30" fmla="*/ 26 w 103"/>
                <a:gd name="T31" fmla="*/ 98 h 236"/>
                <a:gd name="T32" fmla="*/ 46 w 103"/>
                <a:gd name="T33" fmla="*/ 114 h 236"/>
                <a:gd name="T34" fmla="*/ 36 w 103"/>
                <a:gd name="T35" fmla="*/ 127 h 236"/>
                <a:gd name="T36" fmla="*/ 30 w 103"/>
                <a:gd name="T37" fmla="*/ 134 h 236"/>
                <a:gd name="T38" fmla="*/ 29 w 103"/>
                <a:gd name="T39" fmla="*/ 136 h 236"/>
                <a:gd name="T40" fmla="*/ 26 w 103"/>
                <a:gd name="T41" fmla="*/ 148 h 236"/>
                <a:gd name="T42" fmla="*/ 18 w 103"/>
                <a:gd name="T43" fmla="*/ 153 h 236"/>
                <a:gd name="T44" fmla="*/ 7 w 103"/>
                <a:gd name="T45" fmla="*/ 161 h 236"/>
                <a:gd name="T46" fmla="*/ 3 w 103"/>
                <a:gd name="T47" fmla="*/ 176 h 236"/>
                <a:gd name="T48" fmla="*/ 0 w 103"/>
                <a:gd name="T49" fmla="*/ 182 h 236"/>
                <a:gd name="T50" fmla="*/ 4 w 103"/>
                <a:gd name="T51" fmla="*/ 188 h 236"/>
                <a:gd name="T52" fmla="*/ 15 w 103"/>
                <a:gd name="T53" fmla="*/ 202 h 236"/>
                <a:gd name="T54" fmla="*/ 29 w 103"/>
                <a:gd name="T55" fmla="*/ 207 h 236"/>
                <a:gd name="T56" fmla="*/ 45 w 103"/>
                <a:gd name="T57" fmla="*/ 213 h 236"/>
                <a:gd name="T58" fmla="*/ 60 w 103"/>
                <a:gd name="T59" fmla="*/ 218 h 236"/>
                <a:gd name="T60" fmla="*/ 59 w 103"/>
                <a:gd name="T61" fmla="*/ 236 h 236"/>
                <a:gd name="T62" fmla="*/ 68 w 103"/>
                <a:gd name="T63" fmla="*/ 230 h 236"/>
                <a:gd name="T64" fmla="*/ 74 w 103"/>
                <a:gd name="T65" fmla="*/ 218 h 236"/>
                <a:gd name="T66" fmla="*/ 79 w 103"/>
                <a:gd name="T67" fmla="*/ 199 h 236"/>
                <a:gd name="T68" fmla="*/ 76 w 103"/>
                <a:gd name="T69" fmla="*/ 195 h 236"/>
                <a:gd name="T70" fmla="*/ 87 w 103"/>
                <a:gd name="T71" fmla="*/ 188 h 236"/>
                <a:gd name="T72" fmla="*/ 88 w 103"/>
                <a:gd name="T73" fmla="*/ 176 h 236"/>
                <a:gd name="T74" fmla="*/ 92 w 103"/>
                <a:gd name="T75" fmla="*/ 168 h 236"/>
                <a:gd name="T76" fmla="*/ 98 w 103"/>
                <a:gd name="T77" fmla="*/ 154 h 236"/>
                <a:gd name="T78" fmla="*/ 97 w 103"/>
                <a:gd name="T79" fmla="*/ 142 h 236"/>
                <a:gd name="T80" fmla="*/ 98 w 103"/>
                <a:gd name="T81" fmla="*/ 127 h 236"/>
                <a:gd name="T82" fmla="*/ 98 w 103"/>
                <a:gd name="T83" fmla="*/ 119 h 236"/>
                <a:gd name="T84" fmla="*/ 101 w 103"/>
                <a:gd name="T85" fmla="*/ 119 h 236"/>
                <a:gd name="T86" fmla="*/ 102 w 103"/>
                <a:gd name="T87" fmla="*/ 137 h 236"/>
                <a:gd name="T88" fmla="*/ 102 w 103"/>
                <a:gd name="T89" fmla="*/ 113 h 236"/>
                <a:gd name="T90" fmla="*/ 102 w 103"/>
                <a:gd name="T91" fmla="*/ 148 h 236"/>
                <a:gd name="T92" fmla="*/ 102 w 103"/>
                <a:gd name="T93" fmla="*/ 153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3" h="236">
                  <a:moveTo>
                    <a:pt x="102" y="113"/>
                  </a:moveTo>
                  <a:lnTo>
                    <a:pt x="101" y="106"/>
                  </a:lnTo>
                  <a:lnTo>
                    <a:pt x="101" y="87"/>
                  </a:lnTo>
                  <a:lnTo>
                    <a:pt x="98" y="79"/>
                  </a:lnTo>
                  <a:lnTo>
                    <a:pt x="86" y="77"/>
                  </a:lnTo>
                  <a:lnTo>
                    <a:pt x="79" y="79"/>
                  </a:lnTo>
                  <a:lnTo>
                    <a:pt x="75" y="79"/>
                  </a:lnTo>
                  <a:lnTo>
                    <a:pt x="75" y="61"/>
                  </a:lnTo>
                  <a:lnTo>
                    <a:pt x="79" y="53"/>
                  </a:lnTo>
                  <a:lnTo>
                    <a:pt x="80" y="54"/>
                  </a:lnTo>
                  <a:lnTo>
                    <a:pt x="86" y="48"/>
                  </a:lnTo>
                  <a:lnTo>
                    <a:pt x="86" y="44"/>
                  </a:lnTo>
                  <a:lnTo>
                    <a:pt x="88" y="35"/>
                  </a:lnTo>
                  <a:lnTo>
                    <a:pt x="88" y="29"/>
                  </a:lnTo>
                  <a:lnTo>
                    <a:pt x="88" y="22"/>
                  </a:lnTo>
                  <a:lnTo>
                    <a:pt x="23" y="0"/>
                  </a:lnTo>
                  <a:lnTo>
                    <a:pt x="17" y="8"/>
                  </a:lnTo>
                  <a:lnTo>
                    <a:pt x="14" y="14"/>
                  </a:lnTo>
                  <a:lnTo>
                    <a:pt x="14" y="20"/>
                  </a:lnTo>
                  <a:lnTo>
                    <a:pt x="7" y="37"/>
                  </a:lnTo>
                  <a:lnTo>
                    <a:pt x="0" y="42"/>
                  </a:lnTo>
                  <a:lnTo>
                    <a:pt x="3" y="48"/>
                  </a:lnTo>
                  <a:lnTo>
                    <a:pt x="6" y="49"/>
                  </a:lnTo>
                  <a:lnTo>
                    <a:pt x="9" y="54"/>
                  </a:lnTo>
                  <a:lnTo>
                    <a:pt x="7" y="61"/>
                  </a:lnTo>
                  <a:lnTo>
                    <a:pt x="2" y="67"/>
                  </a:lnTo>
                  <a:lnTo>
                    <a:pt x="4" y="77"/>
                  </a:lnTo>
                  <a:lnTo>
                    <a:pt x="9" y="84"/>
                  </a:lnTo>
                  <a:lnTo>
                    <a:pt x="15" y="85"/>
                  </a:lnTo>
                  <a:lnTo>
                    <a:pt x="17" y="92"/>
                  </a:lnTo>
                  <a:lnTo>
                    <a:pt x="23" y="96"/>
                  </a:lnTo>
                  <a:lnTo>
                    <a:pt x="26" y="98"/>
                  </a:lnTo>
                  <a:lnTo>
                    <a:pt x="33" y="103"/>
                  </a:lnTo>
                  <a:lnTo>
                    <a:pt x="46" y="114"/>
                  </a:lnTo>
                  <a:lnTo>
                    <a:pt x="44" y="121"/>
                  </a:lnTo>
                  <a:lnTo>
                    <a:pt x="36" y="127"/>
                  </a:lnTo>
                  <a:lnTo>
                    <a:pt x="32" y="133"/>
                  </a:lnTo>
                  <a:lnTo>
                    <a:pt x="30" y="134"/>
                  </a:lnTo>
                  <a:lnTo>
                    <a:pt x="30" y="134"/>
                  </a:lnTo>
                  <a:lnTo>
                    <a:pt x="29" y="136"/>
                  </a:lnTo>
                  <a:lnTo>
                    <a:pt x="26" y="142"/>
                  </a:lnTo>
                  <a:lnTo>
                    <a:pt x="26" y="148"/>
                  </a:lnTo>
                  <a:lnTo>
                    <a:pt x="19" y="153"/>
                  </a:lnTo>
                  <a:lnTo>
                    <a:pt x="18" y="153"/>
                  </a:lnTo>
                  <a:lnTo>
                    <a:pt x="14" y="156"/>
                  </a:lnTo>
                  <a:lnTo>
                    <a:pt x="7" y="161"/>
                  </a:lnTo>
                  <a:lnTo>
                    <a:pt x="4" y="167"/>
                  </a:lnTo>
                  <a:lnTo>
                    <a:pt x="3" y="176"/>
                  </a:lnTo>
                  <a:lnTo>
                    <a:pt x="2" y="180"/>
                  </a:lnTo>
                  <a:lnTo>
                    <a:pt x="0" y="182"/>
                  </a:lnTo>
                  <a:lnTo>
                    <a:pt x="4" y="188"/>
                  </a:lnTo>
                  <a:lnTo>
                    <a:pt x="4" y="188"/>
                  </a:lnTo>
                  <a:lnTo>
                    <a:pt x="4" y="191"/>
                  </a:lnTo>
                  <a:lnTo>
                    <a:pt x="15" y="202"/>
                  </a:lnTo>
                  <a:lnTo>
                    <a:pt x="22" y="203"/>
                  </a:lnTo>
                  <a:lnTo>
                    <a:pt x="29" y="207"/>
                  </a:lnTo>
                  <a:lnTo>
                    <a:pt x="40" y="215"/>
                  </a:lnTo>
                  <a:lnTo>
                    <a:pt x="45" y="213"/>
                  </a:lnTo>
                  <a:lnTo>
                    <a:pt x="57" y="213"/>
                  </a:lnTo>
                  <a:lnTo>
                    <a:pt x="60" y="218"/>
                  </a:lnTo>
                  <a:lnTo>
                    <a:pt x="57" y="229"/>
                  </a:lnTo>
                  <a:lnTo>
                    <a:pt x="59" y="236"/>
                  </a:lnTo>
                  <a:lnTo>
                    <a:pt x="64" y="234"/>
                  </a:lnTo>
                  <a:lnTo>
                    <a:pt x="68" y="230"/>
                  </a:lnTo>
                  <a:lnTo>
                    <a:pt x="69" y="223"/>
                  </a:lnTo>
                  <a:lnTo>
                    <a:pt x="74" y="218"/>
                  </a:lnTo>
                  <a:lnTo>
                    <a:pt x="76" y="205"/>
                  </a:lnTo>
                  <a:lnTo>
                    <a:pt x="79" y="199"/>
                  </a:lnTo>
                  <a:lnTo>
                    <a:pt x="76" y="198"/>
                  </a:lnTo>
                  <a:lnTo>
                    <a:pt x="76" y="195"/>
                  </a:lnTo>
                  <a:lnTo>
                    <a:pt x="82" y="188"/>
                  </a:lnTo>
                  <a:lnTo>
                    <a:pt x="87" y="188"/>
                  </a:lnTo>
                  <a:lnTo>
                    <a:pt x="84" y="183"/>
                  </a:lnTo>
                  <a:lnTo>
                    <a:pt x="88" y="176"/>
                  </a:lnTo>
                  <a:lnTo>
                    <a:pt x="86" y="171"/>
                  </a:lnTo>
                  <a:lnTo>
                    <a:pt x="92" y="168"/>
                  </a:lnTo>
                  <a:lnTo>
                    <a:pt x="94" y="161"/>
                  </a:lnTo>
                  <a:lnTo>
                    <a:pt x="98" y="154"/>
                  </a:lnTo>
                  <a:lnTo>
                    <a:pt x="101" y="148"/>
                  </a:lnTo>
                  <a:lnTo>
                    <a:pt x="97" y="142"/>
                  </a:lnTo>
                  <a:lnTo>
                    <a:pt x="99" y="137"/>
                  </a:lnTo>
                  <a:lnTo>
                    <a:pt x="98" y="127"/>
                  </a:lnTo>
                  <a:lnTo>
                    <a:pt x="95" y="121"/>
                  </a:lnTo>
                  <a:lnTo>
                    <a:pt x="98" y="119"/>
                  </a:lnTo>
                  <a:lnTo>
                    <a:pt x="99" y="114"/>
                  </a:lnTo>
                  <a:lnTo>
                    <a:pt x="101" y="119"/>
                  </a:lnTo>
                  <a:lnTo>
                    <a:pt x="101" y="125"/>
                  </a:lnTo>
                  <a:lnTo>
                    <a:pt x="102" y="137"/>
                  </a:lnTo>
                  <a:lnTo>
                    <a:pt x="103" y="131"/>
                  </a:lnTo>
                  <a:lnTo>
                    <a:pt x="102" y="113"/>
                  </a:lnTo>
                  <a:close/>
                  <a:moveTo>
                    <a:pt x="102" y="153"/>
                  </a:moveTo>
                  <a:lnTo>
                    <a:pt x="102" y="148"/>
                  </a:lnTo>
                  <a:lnTo>
                    <a:pt x="97" y="167"/>
                  </a:lnTo>
                  <a:lnTo>
                    <a:pt x="102" y="15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2" name="Freeform 241"/>
            <p:cNvSpPr>
              <a:spLocks/>
            </p:cNvSpPr>
            <p:nvPr/>
          </p:nvSpPr>
          <p:spPr bwMode="auto">
            <a:xfrm>
              <a:off x="4710885" y="434993"/>
              <a:ext cx="162627" cy="339797"/>
            </a:xfrm>
            <a:custGeom>
              <a:avLst/>
              <a:gdLst>
                <a:gd name="T0" fmla="*/ 122 w 128"/>
                <a:gd name="T1" fmla="*/ 202 h 268"/>
                <a:gd name="T2" fmla="*/ 116 w 128"/>
                <a:gd name="T3" fmla="*/ 195 h 268"/>
                <a:gd name="T4" fmla="*/ 115 w 128"/>
                <a:gd name="T5" fmla="*/ 190 h 268"/>
                <a:gd name="T6" fmla="*/ 108 w 128"/>
                <a:gd name="T7" fmla="*/ 185 h 268"/>
                <a:gd name="T8" fmla="*/ 103 w 128"/>
                <a:gd name="T9" fmla="*/ 180 h 268"/>
                <a:gd name="T10" fmla="*/ 100 w 128"/>
                <a:gd name="T11" fmla="*/ 175 h 268"/>
                <a:gd name="T12" fmla="*/ 97 w 128"/>
                <a:gd name="T13" fmla="*/ 168 h 268"/>
                <a:gd name="T14" fmla="*/ 97 w 128"/>
                <a:gd name="T15" fmla="*/ 162 h 268"/>
                <a:gd name="T16" fmla="*/ 90 w 128"/>
                <a:gd name="T17" fmla="*/ 144 h 268"/>
                <a:gd name="T18" fmla="*/ 44 w 128"/>
                <a:gd name="T19" fmla="*/ 3 h 268"/>
                <a:gd name="T20" fmla="*/ 43 w 128"/>
                <a:gd name="T21" fmla="*/ 0 h 268"/>
                <a:gd name="T22" fmla="*/ 38 w 128"/>
                <a:gd name="T23" fmla="*/ 7 h 268"/>
                <a:gd name="T24" fmla="*/ 31 w 128"/>
                <a:gd name="T25" fmla="*/ 4 h 268"/>
                <a:gd name="T26" fmla="*/ 25 w 128"/>
                <a:gd name="T27" fmla="*/ 10 h 268"/>
                <a:gd name="T28" fmla="*/ 25 w 128"/>
                <a:gd name="T29" fmla="*/ 15 h 268"/>
                <a:gd name="T30" fmla="*/ 21 w 128"/>
                <a:gd name="T31" fmla="*/ 28 h 268"/>
                <a:gd name="T32" fmla="*/ 23 w 128"/>
                <a:gd name="T33" fmla="*/ 34 h 268"/>
                <a:gd name="T34" fmla="*/ 23 w 128"/>
                <a:gd name="T35" fmla="*/ 34 h 268"/>
                <a:gd name="T36" fmla="*/ 21 w 128"/>
                <a:gd name="T37" fmla="*/ 38 h 268"/>
                <a:gd name="T38" fmla="*/ 25 w 128"/>
                <a:gd name="T39" fmla="*/ 46 h 268"/>
                <a:gd name="T40" fmla="*/ 21 w 128"/>
                <a:gd name="T41" fmla="*/ 60 h 268"/>
                <a:gd name="T42" fmla="*/ 23 w 128"/>
                <a:gd name="T43" fmla="*/ 66 h 268"/>
                <a:gd name="T44" fmla="*/ 27 w 128"/>
                <a:gd name="T45" fmla="*/ 72 h 268"/>
                <a:gd name="T46" fmla="*/ 30 w 128"/>
                <a:gd name="T47" fmla="*/ 77 h 268"/>
                <a:gd name="T48" fmla="*/ 30 w 128"/>
                <a:gd name="T49" fmla="*/ 84 h 268"/>
                <a:gd name="T50" fmla="*/ 24 w 128"/>
                <a:gd name="T51" fmla="*/ 92 h 268"/>
                <a:gd name="T52" fmla="*/ 13 w 128"/>
                <a:gd name="T53" fmla="*/ 104 h 268"/>
                <a:gd name="T54" fmla="*/ 11 w 128"/>
                <a:gd name="T55" fmla="*/ 106 h 268"/>
                <a:gd name="T56" fmla="*/ 5 w 128"/>
                <a:gd name="T57" fmla="*/ 111 h 268"/>
                <a:gd name="T58" fmla="*/ 6 w 128"/>
                <a:gd name="T59" fmla="*/ 118 h 268"/>
                <a:gd name="T60" fmla="*/ 9 w 128"/>
                <a:gd name="T61" fmla="*/ 130 h 268"/>
                <a:gd name="T62" fmla="*/ 6 w 128"/>
                <a:gd name="T63" fmla="*/ 141 h 268"/>
                <a:gd name="T64" fmla="*/ 8 w 128"/>
                <a:gd name="T65" fmla="*/ 148 h 268"/>
                <a:gd name="T66" fmla="*/ 6 w 128"/>
                <a:gd name="T67" fmla="*/ 154 h 268"/>
                <a:gd name="T68" fmla="*/ 6 w 128"/>
                <a:gd name="T69" fmla="*/ 161 h 268"/>
                <a:gd name="T70" fmla="*/ 5 w 128"/>
                <a:gd name="T71" fmla="*/ 167 h 268"/>
                <a:gd name="T72" fmla="*/ 1 w 128"/>
                <a:gd name="T73" fmla="*/ 173 h 268"/>
                <a:gd name="T74" fmla="*/ 2 w 128"/>
                <a:gd name="T75" fmla="*/ 183 h 268"/>
                <a:gd name="T76" fmla="*/ 0 w 128"/>
                <a:gd name="T77" fmla="*/ 190 h 268"/>
                <a:gd name="T78" fmla="*/ 5 w 128"/>
                <a:gd name="T79" fmla="*/ 210 h 268"/>
                <a:gd name="T80" fmla="*/ 5 w 128"/>
                <a:gd name="T81" fmla="*/ 223 h 268"/>
                <a:gd name="T82" fmla="*/ 8 w 128"/>
                <a:gd name="T83" fmla="*/ 242 h 268"/>
                <a:gd name="T84" fmla="*/ 5 w 128"/>
                <a:gd name="T85" fmla="*/ 248 h 268"/>
                <a:gd name="T86" fmla="*/ 5 w 128"/>
                <a:gd name="T87" fmla="*/ 254 h 268"/>
                <a:gd name="T88" fmla="*/ 9 w 128"/>
                <a:gd name="T89" fmla="*/ 263 h 268"/>
                <a:gd name="T90" fmla="*/ 15 w 128"/>
                <a:gd name="T91" fmla="*/ 268 h 268"/>
                <a:gd name="T92" fmla="*/ 94 w 128"/>
                <a:gd name="T93" fmla="*/ 249 h 268"/>
                <a:gd name="T94" fmla="*/ 103 w 128"/>
                <a:gd name="T95" fmla="*/ 241 h 268"/>
                <a:gd name="T96" fmla="*/ 107 w 128"/>
                <a:gd name="T97" fmla="*/ 234 h 268"/>
                <a:gd name="T98" fmla="*/ 108 w 128"/>
                <a:gd name="T99" fmla="*/ 234 h 268"/>
                <a:gd name="T100" fmla="*/ 112 w 128"/>
                <a:gd name="T101" fmla="*/ 227 h 268"/>
                <a:gd name="T102" fmla="*/ 119 w 128"/>
                <a:gd name="T103" fmla="*/ 223 h 268"/>
                <a:gd name="T104" fmla="*/ 122 w 128"/>
                <a:gd name="T105" fmla="*/ 223 h 268"/>
                <a:gd name="T106" fmla="*/ 124 w 128"/>
                <a:gd name="T107" fmla="*/ 223 h 268"/>
                <a:gd name="T108" fmla="*/ 124 w 128"/>
                <a:gd name="T109" fmla="*/ 217 h 268"/>
                <a:gd name="T110" fmla="*/ 128 w 128"/>
                <a:gd name="T111" fmla="*/ 204 h 268"/>
                <a:gd name="T112" fmla="*/ 124 w 128"/>
                <a:gd name="T113" fmla="*/ 203 h 268"/>
                <a:gd name="T114" fmla="*/ 122 w 128"/>
                <a:gd name="T115" fmla="*/ 202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28" h="268">
                  <a:moveTo>
                    <a:pt x="122" y="202"/>
                  </a:moveTo>
                  <a:lnTo>
                    <a:pt x="116" y="195"/>
                  </a:lnTo>
                  <a:lnTo>
                    <a:pt x="115" y="190"/>
                  </a:lnTo>
                  <a:lnTo>
                    <a:pt x="108" y="185"/>
                  </a:lnTo>
                  <a:lnTo>
                    <a:pt x="103" y="180"/>
                  </a:lnTo>
                  <a:lnTo>
                    <a:pt x="100" y="175"/>
                  </a:lnTo>
                  <a:lnTo>
                    <a:pt x="97" y="168"/>
                  </a:lnTo>
                  <a:lnTo>
                    <a:pt x="97" y="162"/>
                  </a:lnTo>
                  <a:lnTo>
                    <a:pt x="90" y="144"/>
                  </a:lnTo>
                  <a:lnTo>
                    <a:pt x="44" y="3"/>
                  </a:lnTo>
                  <a:lnTo>
                    <a:pt x="43" y="0"/>
                  </a:lnTo>
                  <a:lnTo>
                    <a:pt x="38" y="7"/>
                  </a:lnTo>
                  <a:lnTo>
                    <a:pt x="31" y="4"/>
                  </a:lnTo>
                  <a:lnTo>
                    <a:pt x="25" y="10"/>
                  </a:lnTo>
                  <a:lnTo>
                    <a:pt x="25" y="15"/>
                  </a:lnTo>
                  <a:lnTo>
                    <a:pt x="21" y="28"/>
                  </a:lnTo>
                  <a:lnTo>
                    <a:pt x="23" y="34"/>
                  </a:lnTo>
                  <a:lnTo>
                    <a:pt x="23" y="34"/>
                  </a:lnTo>
                  <a:lnTo>
                    <a:pt x="21" y="38"/>
                  </a:lnTo>
                  <a:lnTo>
                    <a:pt x="25" y="46"/>
                  </a:lnTo>
                  <a:lnTo>
                    <a:pt x="21" y="60"/>
                  </a:lnTo>
                  <a:lnTo>
                    <a:pt x="23" y="66"/>
                  </a:lnTo>
                  <a:lnTo>
                    <a:pt x="27" y="72"/>
                  </a:lnTo>
                  <a:lnTo>
                    <a:pt x="30" y="77"/>
                  </a:lnTo>
                  <a:lnTo>
                    <a:pt x="30" y="84"/>
                  </a:lnTo>
                  <a:lnTo>
                    <a:pt x="24" y="92"/>
                  </a:lnTo>
                  <a:lnTo>
                    <a:pt x="13" y="104"/>
                  </a:lnTo>
                  <a:lnTo>
                    <a:pt x="11" y="106"/>
                  </a:lnTo>
                  <a:lnTo>
                    <a:pt x="5" y="111"/>
                  </a:lnTo>
                  <a:lnTo>
                    <a:pt x="6" y="118"/>
                  </a:lnTo>
                  <a:lnTo>
                    <a:pt x="9" y="130"/>
                  </a:lnTo>
                  <a:lnTo>
                    <a:pt x="6" y="141"/>
                  </a:lnTo>
                  <a:lnTo>
                    <a:pt x="8" y="148"/>
                  </a:lnTo>
                  <a:lnTo>
                    <a:pt x="6" y="154"/>
                  </a:lnTo>
                  <a:lnTo>
                    <a:pt x="6" y="161"/>
                  </a:lnTo>
                  <a:lnTo>
                    <a:pt x="5" y="167"/>
                  </a:lnTo>
                  <a:lnTo>
                    <a:pt x="1" y="173"/>
                  </a:lnTo>
                  <a:lnTo>
                    <a:pt x="2" y="183"/>
                  </a:lnTo>
                  <a:lnTo>
                    <a:pt x="0" y="190"/>
                  </a:lnTo>
                  <a:lnTo>
                    <a:pt x="5" y="210"/>
                  </a:lnTo>
                  <a:lnTo>
                    <a:pt x="5" y="223"/>
                  </a:lnTo>
                  <a:lnTo>
                    <a:pt x="8" y="242"/>
                  </a:lnTo>
                  <a:lnTo>
                    <a:pt x="5" y="248"/>
                  </a:lnTo>
                  <a:lnTo>
                    <a:pt x="5" y="254"/>
                  </a:lnTo>
                  <a:lnTo>
                    <a:pt x="9" y="263"/>
                  </a:lnTo>
                  <a:lnTo>
                    <a:pt x="15" y="268"/>
                  </a:lnTo>
                  <a:lnTo>
                    <a:pt x="94" y="249"/>
                  </a:lnTo>
                  <a:lnTo>
                    <a:pt x="103" y="241"/>
                  </a:lnTo>
                  <a:lnTo>
                    <a:pt x="107" y="234"/>
                  </a:lnTo>
                  <a:lnTo>
                    <a:pt x="108" y="234"/>
                  </a:lnTo>
                  <a:lnTo>
                    <a:pt x="112" y="227"/>
                  </a:lnTo>
                  <a:lnTo>
                    <a:pt x="119" y="223"/>
                  </a:lnTo>
                  <a:lnTo>
                    <a:pt x="122" y="223"/>
                  </a:lnTo>
                  <a:lnTo>
                    <a:pt x="124" y="223"/>
                  </a:lnTo>
                  <a:lnTo>
                    <a:pt x="124" y="217"/>
                  </a:lnTo>
                  <a:lnTo>
                    <a:pt x="128" y="204"/>
                  </a:lnTo>
                  <a:lnTo>
                    <a:pt x="124" y="203"/>
                  </a:lnTo>
                  <a:lnTo>
                    <a:pt x="122" y="20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3" name="Freeform 242"/>
            <p:cNvSpPr>
              <a:spLocks/>
            </p:cNvSpPr>
            <p:nvPr/>
          </p:nvSpPr>
          <p:spPr bwMode="auto">
            <a:xfrm>
              <a:off x="1881445" y="999559"/>
              <a:ext cx="807845" cy="397972"/>
            </a:xfrm>
            <a:custGeom>
              <a:avLst/>
              <a:gdLst>
                <a:gd name="T0" fmla="*/ 625 w 636"/>
                <a:gd name="T1" fmla="*/ 294 h 313"/>
                <a:gd name="T2" fmla="*/ 617 w 636"/>
                <a:gd name="T3" fmla="*/ 283 h 313"/>
                <a:gd name="T4" fmla="*/ 608 w 636"/>
                <a:gd name="T5" fmla="*/ 266 h 313"/>
                <a:gd name="T6" fmla="*/ 602 w 636"/>
                <a:gd name="T7" fmla="*/ 252 h 313"/>
                <a:gd name="T8" fmla="*/ 594 w 636"/>
                <a:gd name="T9" fmla="*/ 243 h 313"/>
                <a:gd name="T10" fmla="*/ 594 w 636"/>
                <a:gd name="T11" fmla="*/ 210 h 313"/>
                <a:gd name="T12" fmla="*/ 596 w 636"/>
                <a:gd name="T13" fmla="*/ 197 h 313"/>
                <a:gd name="T14" fmla="*/ 593 w 636"/>
                <a:gd name="T15" fmla="*/ 183 h 313"/>
                <a:gd name="T16" fmla="*/ 590 w 636"/>
                <a:gd name="T17" fmla="*/ 169 h 313"/>
                <a:gd name="T18" fmla="*/ 583 w 636"/>
                <a:gd name="T19" fmla="*/ 160 h 313"/>
                <a:gd name="T20" fmla="*/ 578 w 636"/>
                <a:gd name="T21" fmla="*/ 157 h 313"/>
                <a:gd name="T22" fmla="*/ 578 w 636"/>
                <a:gd name="T23" fmla="*/ 145 h 313"/>
                <a:gd name="T24" fmla="*/ 578 w 636"/>
                <a:gd name="T25" fmla="*/ 133 h 313"/>
                <a:gd name="T26" fmla="*/ 573 w 636"/>
                <a:gd name="T27" fmla="*/ 121 h 313"/>
                <a:gd name="T28" fmla="*/ 565 w 636"/>
                <a:gd name="T29" fmla="*/ 103 h 313"/>
                <a:gd name="T30" fmla="*/ 559 w 636"/>
                <a:gd name="T31" fmla="*/ 91 h 313"/>
                <a:gd name="T32" fmla="*/ 554 w 636"/>
                <a:gd name="T33" fmla="*/ 79 h 313"/>
                <a:gd name="T34" fmla="*/ 555 w 636"/>
                <a:gd name="T35" fmla="*/ 67 h 313"/>
                <a:gd name="T36" fmla="*/ 543 w 636"/>
                <a:gd name="T37" fmla="*/ 64 h 313"/>
                <a:gd name="T38" fmla="*/ 533 w 636"/>
                <a:gd name="T39" fmla="*/ 52 h 313"/>
                <a:gd name="T40" fmla="*/ 521 w 636"/>
                <a:gd name="T41" fmla="*/ 44 h 313"/>
                <a:gd name="T42" fmla="*/ 514 w 636"/>
                <a:gd name="T43" fmla="*/ 42 h 313"/>
                <a:gd name="T44" fmla="*/ 502 w 636"/>
                <a:gd name="T45" fmla="*/ 38 h 313"/>
                <a:gd name="T46" fmla="*/ 464 w 636"/>
                <a:gd name="T47" fmla="*/ 33 h 313"/>
                <a:gd name="T48" fmla="*/ 447 w 636"/>
                <a:gd name="T49" fmla="*/ 37 h 313"/>
                <a:gd name="T50" fmla="*/ 413 w 636"/>
                <a:gd name="T51" fmla="*/ 25 h 313"/>
                <a:gd name="T52" fmla="*/ 326 w 636"/>
                <a:gd name="T53" fmla="*/ 17 h 313"/>
                <a:gd name="T54" fmla="*/ 85 w 636"/>
                <a:gd name="T55" fmla="*/ 6 h 313"/>
                <a:gd name="T56" fmla="*/ 0 w 636"/>
                <a:gd name="T57" fmla="*/ 195 h 313"/>
                <a:gd name="T58" fmla="*/ 138 w 636"/>
                <a:gd name="T59" fmla="*/ 205 h 313"/>
                <a:gd name="T60" fmla="*/ 139 w 636"/>
                <a:gd name="T61" fmla="*/ 302 h 313"/>
                <a:gd name="T62" fmla="*/ 417 w 636"/>
                <a:gd name="T63" fmla="*/ 312 h 313"/>
                <a:gd name="T64" fmla="*/ 636 w 636"/>
                <a:gd name="T65" fmla="*/ 312 h 313"/>
                <a:gd name="T66" fmla="*/ 629 w 636"/>
                <a:gd name="T6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36" h="313">
                  <a:moveTo>
                    <a:pt x="629" y="301"/>
                  </a:moveTo>
                  <a:lnTo>
                    <a:pt x="625" y="294"/>
                  </a:lnTo>
                  <a:lnTo>
                    <a:pt x="624" y="287"/>
                  </a:lnTo>
                  <a:lnTo>
                    <a:pt x="617" y="283"/>
                  </a:lnTo>
                  <a:lnTo>
                    <a:pt x="612" y="278"/>
                  </a:lnTo>
                  <a:lnTo>
                    <a:pt x="608" y="266"/>
                  </a:lnTo>
                  <a:lnTo>
                    <a:pt x="602" y="259"/>
                  </a:lnTo>
                  <a:lnTo>
                    <a:pt x="602" y="252"/>
                  </a:lnTo>
                  <a:lnTo>
                    <a:pt x="601" y="247"/>
                  </a:lnTo>
                  <a:lnTo>
                    <a:pt x="594" y="243"/>
                  </a:lnTo>
                  <a:lnTo>
                    <a:pt x="598" y="224"/>
                  </a:lnTo>
                  <a:lnTo>
                    <a:pt x="594" y="210"/>
                  </a:lnTo>
                  <a:lnTo>
                    <a:pt x="594" y="203"/>
                  </a:lnTo>
                  <a:lnTo>
                    <a:pt x="596" y="197"/>
                  </a:lnTo>
                  <a:lnTo>
                    <a:pt x="590" y="190"/>
                  </a:lnTo>
                  <a:lnTo>
                    <a:pt x="593" y="183"/>
                  </a:lnTo>
                  <a:lnTo>
                    <a:pt x="589" y="176"/>
                  </a:lnTo>
                  <a:lnTo>
                    <a:pt x="590" y="169"/>
                  </a:lnTo>
                  <a:lnTo>
                    <a:pt x="583" y="167"/>
                  </a:lnTo>
                  <a:lnTo>
                    <a:pt x="583" y="160"/>
                  </a:lnTo>
                  <a:lnTo>
                    <a:pt x="578" y="160"/>
                  </a:lnTo>
                  <a:lnTo>
                    <a:pt x="578" y="157"/>
                  </a:lnTo>
                  <a:lnTo>
                    <a:pt x="578" y="152"/>
                  </a:lnTo>
                  <a:lnTo>
                    <a:pt x="578" y="145"/>
                  </a:lnTo>
                  <a:lnTo>
                    <a:pt x="578" y="140"/>
                  </a:lnTo>
                  <a:lnTo>
                    <a:pt x="578" y="133"/>
                  </a:lnTo>
                  <a:lnTo>
                    <a:pt x="573" y="126"/>
                  </a:lnTo>
                  <a:lnTo>
                    <a:pt x="573" y="121"/>
                  </a:lnTo>
                  <a:lnTo>
                    <a:pt x="565" y="110"/>
                  </a:lnTo>
                  <a:lnTo>
                    <a:pt x="565" y="103"/>
                  </a:lnTo>
                  <a:lnTo>
                    <a:pt x="559" y="98"/>
                  </a:lnTo>
                  <a:lnTo>
                    <a:pt x="559" y="91"/>
                  </a:lnTo>
                  <a:lnTo>
                    <a:pt x="558" y="86"/>
                  </a:lnTo>
                  <a:lnTo>
                    <a:pt x="554" y="79"/>
                  </a:lnTo>
                  <a:lnTo>
                    <a:pt x="555" y="75"/>
                  </a:lnTo>
                  <a:lnTo>
                    <a:pt x="555" y="67"/>
                  </a:lnTo>
                  <a:lnTo>
                    <a:pt x="548" y="65"/>
                  </a:lnTo>
                  <a:lnTo>
                    <a:pt x="543" y="64"/>
                  </a:lnTo>
                  <a:lnTo>
                    <a:pt x="536" y="59"/>
                  </a:lnTo>
                  <a:lnTo>
                    <a:pt x="533" y="52"/>
                  </a:lnTo>
                  <a:lnTo>
                    <a:pt x="527" y="49"/>
                  </a:lnTo>
                  <a:lnTo>
                    <a:pt x="521" y="44"/>
                  </a:lnTo>
                  <a:lnTo>
                    <a:pt x="514" y="44"/>
                  </a:lnTo>
                  <a:lnTo>
                    <a:pt x="514" y="42"/>
                  </a:lnTo>
                  <a:lnTo>
                    <a:pt x="508" y="40"/>
                  </a:lnTo>
                  <a:lnTo>
                    <a:pt x="502" y="38"/>
                  </a:lnTo>
                  <a:lnTo>
                    <a:pt x="491" y="30"/>
                  </a:lnTo>
                  <a:lnTo>
                    <a:pt x="464" y="33"/>
                  </a:lnTo>
                  <a:lnTo>
                    <a:pt x="451" y="31"/>
                  </a:lnTo>
                  <a:lnTo>
                    <a:pt x="447" y="37"/>
                  </a:lnTo>
                  <a:lnTo>
                    <a:pt x="440" y="40"/>
                  </a:lnTo>
                  <a:lnTo>
                    <a:pt x="413" y="25"/>
                  </a:lnTo>
                  <a:lnTo>
                    <a:pt x="406" y="17"/>
                  </a:lnTo>
                  <a:lnTo>
                    <a:pt x="326" y="17"/>
                  </a:lnTo>
                  <a:lnTo>
                    <a:pt x="209" y="11"/>
                  </a:lnTo>
                  <a:lnTo>
                    <a:pt x="85" y="6"/>
                  </a:lnTo>
                  <a:lnTo>
                    <a:pt x="12" y="0"/>
                  </a:lnTo>
                  <a:lnTo>
                    <a:pt x="0" y="195"/>
                  </a:lnTo>
                  <a:lnTo>
                    <a:pt x="66" y="201"/>
                  </a:lnTo>
                  <a:lnTo>
                    <a:pt x="138" y="205"/>
                  </a:lnTo>
                  <a:lnTo>
                    <a:pt x="145" y="207"/>
                  </a:lnTo>
                  <a:lnTo>
                    <a:pt x="139" y="302"/>
                  </a:lnTo>
                  <a:lnTo>
                    <a:pt x="234" y="308"/>
                  </a:lnTo>
                  <a:lnTo>
                    <a:pt x="417" y="312"/>
                  </a:lnTo>
                  <a:lnTo>
                    <a:pt x="512" y="313"/>
                  </a:lnTo>
                  <a:lnTo>
                    <a:pt x="636" y="312"/>
                  </a:lnTo>
                  <a:lnTo>
                    <a:pt x="629" y="306"/>
                  </a:lnTo>
                  <a:lnTo>
                    <a:pt x="629" y="30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4" name="Freeform 243"/>
            <p:cNvSpPr>
              <a:spLocks/>
            </p:cNvSpPr>
            <p:nvPr/>
          </p:nvSpPr>
          <p:spPr bwMode="auto">
            <a:xfrm>
              <a:off x="945350" y="126928"/>
              <a:ext cx="1007492" cy="625385"/>
            </a:xfrm>
            <a:custGeom>
              <a:avLst/>
              <a:gdLst>
                <a:gd name="T0" fmla="*/ 518 w 792"/>
                <a:gd name="T1" fmla="*/ 80 h 492"/>
                <a:gd name="T2" fmla="*/ 279 w 792"/>
                <a:gd name="T3" fmla="*/ 47 h 492"/>
                <a:gd name="T4" fmla="*/ 19 w 792"/>
                <a:gd name="T5" fmla="*/ 0 h 492"/>
                <a:gd name="T6" fmla="*/ 0 w 792"/>
                <a:gd name="T7" fmla="*/ 96 h 492"/>
                <a:gd name="T8" fmla="*/ 9 w 792"/>
                <a:gd name="T9" fmla="*/ 118 h 492"/>
                <a:gd name="T10" fmla="*/ 16 w 792"/>
                <a:gd name="T11" fmla="*/ 137 h 492"/>
                <a:gd name="T12" fmla="*/ 17 w 792"/>
                <a:gd name="T13" fmla="*/ 149 h 492"/>
                <a:gd name="T14" fmla="*/ 20 w 792"/>
                <a:gd name="T15" fmla="*/ 162 h 492"/>
                <a:gd name="T16" fmla="*/ 32 w 792"/>
                <a:gd name="T17" fmla="*/ 174 h 492"/>
                <a:gd name="T18" fmla="*/ 39 w 792"/>
                <a:gd name="T19" fmla="*/ 185 h 492"/>
                <a:gd name="T20" fmla="*/ 48 w 792"/>
                <a:gd name="T21" fmla="*/ 206 h 492"/>
                <a:gd name="T22" fmla="*/ 53 w 792"/>
                <a:gd name="T23" fmla="*/ 214 h 492"/>
                <a:gd name="T24" fmla="*/ 59 w 792"/>
                <a:gd name="T25" fmla="*/ 226 h 492"/>
                <a:gd name="T26" fmla="*/ 69 w 792"/>
                <a:gd name="T27" fmla="*/ 233 h 492"/>
                <a:gd name="T28" fmla="*/ 73 w 792"/>
                <a:gd name="T29" fmla="*/ 242 h 492"/>
                <a:gd name="T30" fmla="*/ 88 w 792"/>
                <a:gd name="T31" fmla="*/ 243 h 492"/>
                <a:gd name="T32" fmla="*/ 74 w 792"/>
                <a:gd name="T33" fmla="*/ 276 h 492"/>
                <a:gd name="T34" fmla="*/ 67 w 792"/>
                <a:gd name="T35" fmla="*/ 288 h 492"/>
                <a:gd name="T36" fmla="*/ 66 w 792"/>
                <a:gd name="T37" fmla="*/ 300 h 492"/>
                <a:gd name="T38" fmla="*/ 67 w 792"/>
                <a:gd name="T39" fmla="*/ 319 h 492"/>
                <a:gd name="T40" fmla="*/ 58 w 792"/>
                <a:gd name="T41" fmla="*/ 326 h 492"/>
                <a:gd name="T42" fmla="*/ 55 w 792"/>
                <a:gd name="T43" fmla="*/ 340 h 492"/>
                <a:gd name="T44" fmla="*/ 61 w 792"/>
                <a:gd name="T45" fmla="*/ 348 h 492"/>
                <a:gd name="T46" fmla="*/ 73 w 792"/>
                <a:gd name="T47" fmla="*/ 356 h 492"/>
                <a:gd name="T48" fmla="*/ 99 w 792"/>
                <a:gd name="T49" fmla="*/ 346 h 492"/>
                <a:gd name="T50" fmla="*/ 105 w 792"/>
                <a:gd name="T51" fmla="*/ 365 h 492"/>
                <a:gd name="T52" fmla="*/ 112 w 792"/>
                <a:gd name="T53" fmla="*/ 395 h 492"/>
                <a:gd name="T54" fmla="*/ 119 w 792"/>
                <a:gd name="T55" fmla="*/ 407 h 492"/>
                <a:gd name="T56" fmla="*/ 116 w 792"/>
                <a:gd name="T57" fmla="*/ 422 h 492"/>
                <a:gd name="T58" fmla="*/ 123 w 792"/>
                <a:gd name="T59" fmla="*/ 434 h 492"/>
                <a:gd name="T60" fmla="*/ 136 w 792"/>
                <a:gd name="T61" fmla="*/ 438 h 492"/>
                <a:gd name="T62" fmla="*/ 138 w 792"/>
                <a:gd name="T63" fmla="*/ 456 h 492"/>
                <a:gd name="T64" fmla="*/ 141 w 792"/>
                <a:gd name="T65" fmla="*/ 468 h 492"/>
                <a:gd name="T66" fmla="*/ 150 w 792"/>
                <a:gd name="T67" fmla="*/ 480 h 492"/>
                <a:gd name="T68" fmla="*/ 154 w 792"/>
                <a:gd name="T69" fmla="*/ 473 h 492"/>
                <a:gd name="T70" fmla="*/ 173 w 792"/>
                <a:gd name="T71" fmla="*/ 472 h 492"/>
                <a:gd name="T72" fmla="*/ 185 w 792"/>
                <a:gd name="T73" fmla="*/ 475 h 492"/>
                <a:gd name="T74" fmla="*/ 195 w 792"/>
                <a:gd name="T75" fmla="*/ 468 h 492"/>
                <a:gd name="T76" fmla="*/ 220 w 792"/>
                <a:gd name="T77" fmla="*/ 473 h 492"/>
                <a:gd name="T78" fmla="*/ 233 w 792"/>
                <a:gd name="T79" fmla="*/ 475 h 492"/>
                <a:gd name="T80" fmla="*/ 245 w 792"/>
                <a:gd name="T81" fmla="*/ 473 h 492"/>
                <a:gd name="T82" fmla="*/ 261 w 792"/>
                <a:gd name="T83" fmla="*/ 463 h 492"/>
                <a:gd name="T84" fmla="*/ 269 w 792"/>
                <a:gd name="T85" fmla="*/ 482 h 492"/>
                <a:gd name="T86" fmla="*/ 281 w 792"/>
                <a:gd name="T87" fmla="*/ 444 h 492"/>
                <a:gd name="T88" fmla="*/ 413 w 792"/>
                <a:gd name="T89" fmla="*/ 457 h 492"/>
                <a:gd name="T90" fmla="*/ 670 w 792"/>
                <a:gd name="T91" fmla="*/ 484 h 492"/>
                <a:gd name="T92" fmla="*/ 766 w 792"/>
                <a:gd name="T93" fmla="*/ 486 h 492"/>
                <a:gd name="T94" fmla="*/ 792 w 792"/>
                <a:gd name="T95" fmla="*/ 108 h 492"/>
                <a:gd name="T96" fmla="*/ 744 w 792"/>
                <a:gd name="T97" fmla="*/ 103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92" h="492">
                  <a:moveTo>
                    <a:pt x="618" y="91"/>
                  </a:moveTo>
                  <a:lnTo>
                    <a:pt x="518" y="80"/>
                  </a:lnTo>
                  <a:lnTo>
                    <a:pt x="425" y="67"/>
                  </a:lnTo>
                  <a:lnTo>
                    <a:pt x="279" y="47"/>
                  </a:lnTo>
                  <a:lnTo>
                    <a:pt x="113" y="19"/>
                  </a:lnTo>
                  <a:lnTo>
                    <a:pt x="19" y="0"/>
                  </a:lnTo>
                  <a:lnTo>
                    <a:pt x="19" y="3"/>
                  </a:lnTo>
                  <a:lnTo>
                    <a:pt x="0" y="96"/>
                  </a:lnTo>
                  <a:lnTo>
                    <a:pt x="9" y="115"/>
                  </a:lnTo>
                  <a:lnTo>
                    <a:pt x="9" y="118"/>
                  </a:lnTo>
                  <a:lnTo>
                    <a:pt x="15" y="130"/>
                  </a:lnTo>
                  <a:lnTo>
                    <a:pt x="16" y="137"/>
                  </a:lnTo>
                  <a:lnTo>
                    <a:pt x="13" y="143"/>
                  </a:lnTo>
                  <a:lnTo>
                    <a:pt x="17" y="149"/>
                  </a:lnTo>
                  <a:lnTo>
                    <a:pt x="11" y="150"/>
                  </a:lnTo>
                  <a:lnTo>
                    <a:pt x="20" y="162"/>
                  </a:lnTo>
                  <a:lnTo>
                    <a:pt x="23" y="169"/>
                  </a:lnTo>
                  <a:lnTo>
                    <a:pt x="32" y="174"/>
                  </a:lnTo>
                  <a:lnTo>
                    <a:pt x="35" y="180"/>
                  </a:lnTo>
                  <a:lnTo>
                    <a:pt x="39" y="185"/>
                  </a:lnTo>
                  <a:lnTo>
                    <a:pt x="40" y="192"/>
                  </a:lnTo>
                  <a:lnTo>
                    <a:pt x="48" y="206"/>
                  </a:lnTo>
                  <a:lnTo>
                    <a:pt x="54" y="211"/>
                  </a:lnTo>
                  <a:lnTo>
                    <a:pt x="53" y="214"/>
                  </a:lnTo>
                  <a:lnTo>
                    <a:pt x="54" y="220"/>
                  </a:lnTo>
                  <a:lnTo>
                    <a:pt x="59" y="226"/>
                  </a:lnTo>
                  <a:lnTo>
                    <a:pt x="62" y="233"/>
                  </a:lnTo>
                  <a:lnTo>
                    <a:pt x="69" y="233"/>
                  </a:lnTo>
                  <a:lnTo>
                    <a:pt x="67" y="238"/>
                  </a:lnTo>
                  <a:lnTo>
                    <a:pt x="73" y="242"/>
                  </a:lnTo>
                  <a:lnTo>
                    <a:pt x="82" y="242"/>
                  </a:lnTo>
                  <a:lnTo>
                    <a:pt x="88" y="243"/>
                  </a:lnTo>
                  <a:lnTo>
                    <a:pt x="81" y="262"/>
                  </a:lnTo>
                  <a:lnTo>
                    <a:pt x="74" y="276"/>
                  </a:lnTo>
                  <a:lnTo>
                    <a:pt x="73" y="281"/>
                  </a:lnTo>
                  <a:lnTo>
                    <a:pt x="67" y="288"/>
                  </a:lnTo>
                  <a:lnTo>
                    <a:pt x="70" y="294"/>
                  </a:lnTo>
                  <a:lnTo>
                    <a:pt x="66" y="300"/>
                  </a:lnTo>
                  <a:lnTo>
                    <a:pt x="70" y="307"/>
                  </a:lnTo>
                  <a:lnTo>
                    <a:pt x="67" y="319"/>
                  </a:lnTo>
                  <a:lnTo>
                    <a:pt x="62" y="321"/>
                  </a:lnTo>
                  <a:lnTo>
                    <a:pt x="58" y="326"/>
                  </a:lnTo>
                  <a:lnTo>
                    <a:pt x="61" y="333"/>
                  </a:lnTo>
                  <a:lnTo>
                    <a:pt x="55" y="340"/>
                  </a:lnTo>
                  <a:lnTo>
                    <a:pt x="54" y="345"/>
                  </a:lnTo>
                  <a:lnTo>
                    <a:pt x="61" y="348"/>
                  </a:lnTo>
                  <a:lnTo>
                    <a:pt x="66" y="356"/>
                  </a:lnTo>
                  <a:lnTo>
                    <a:pt x="73" y="356"/>
                  </a:lnTo>
                  <a:lnTo>
                    <a:pt x="99" y="341"/>
                  </a:lnTo>
                  <a:lnTo>
                    <a:pt x="99" y="346"/>
                  </a:lnTo>
                  <a:lnTo>
                    <a:pt x="105" y="353"/>
                  </a:lnTo>
                  <a:lnTo>
                    <a:pt x="105" y="365"/>
                  </a:lnTo>
                  <a:lnTo>
                    <a:pt x="108" y="383"/>
                  </a:lnTo>
                  <a:lnTo>
                    <a:pt x="112" y="395"/>
                  </a:lnTo>
                  <a:lnTo>
                    <a:pt x="117" y="400"/>
                  </a:lnTo>
                  <a:lnTo>
                    <a:pt x="119" y="407"/>
                  </a:lnTo>
                  <a:lnTo>
                    <a:pt x="120" y="414"/>
                  </a:lnTo>
                  <a:lnTo>
                    <a:pt x="116" y="422"/>
                  </a:lnTo>
                  <a:lnTo>
                    <a:pt x="119" y="429"/>
                  </a:lnTo>
                  <a:lnTo>
                    <a:pt x="123" y="434"/>
                  </a:lnTo>
                  <a:lnTo>
                    <a:pt x="130" y="433"/>
                  </a:lnTo>
                  <a:lnTo>
                    <a:pt x="136" y="438"/>
                  </a:lnTo>
                  <a:lnTo>
                    <a:pt x="141" y="450"/>
                  </a:lnTo>
                  <a:lnTo>
                    <a:pt x="138" y="456"/>
                  </a:lnTo>
                  <a:lnTo>
                    <a:pt x="142" y="463"/>
                  </a:lnTo>
                  <a:lnTo>
                    <a:pt x="141" y="468"/>
                  </a:lnTo>
                  <a:lnTo>
                    <a:pt x="145" y="475"/>
                  </a:lnTo>
                  <a:lnTo>
                    <a:pt x="150" y="480"/>
                  </a:lnTo>
                  <a:lnTo>
                    <a:pt x="153" y="479"/>
                  </a:lnTo>
                  <a:lnTo>
                    <a:pt x="154" y="473"/>
                  </a:lnTo>
                  <a:lnTo>
                    <a:pt x="159" y="469"/>
                  </a:lnTo>
                  <a:lnTo>
                    <a:pt x="173" y="472"/>
                  </a:lnTo>
                  <a:lnTo>
                    <a:pt x="178" y="475"/>
                  </a:lnTo>
                  <a:lnTo>
                    <a:pt x="185" y="475"/>
                  </a:lnTo>
                  <a:lnTo>
                    <a:pt x="191" y="469"/>
                  </a:lnTo>
                  <a:lnTo>
                    <a:pt x="195" y="468"/>
                  </a:lnTo>
                  <a:lnTo>
                    <a:pt x="208" y="473"/>
                  </a:lnTo>
                  <a:lnTo>
                    <a:pt x="220" y="473"/>
                  </a:lnTo>
                  <a:lnTo>
                    <a:pt x="227" y="476"/>
                  </a:lnTo>
                  <a:lnTo>
                    <a:pt x="233" y="475"/>
                  </a:lnTo>
                  <a:lnTo>
                    <a:pt x="245" y="479"/>
                  </a:lnTo>
                  <a:lnTo>
                    <a:pt x="245" y="473"/>
                  </a:lnTo>
                  <a:lnTo>
                    <a:pt x="254" y="461"/>
                  </a:lnTo>
                  <a:lnTo>
                    <a:pt x="261" y="463"/>
                  </a:lnTo>
                  <a:lnTo>
                    <a:pt x="265" y="475"/>
                  </a:lnTo>
                  <a:lnTo>
                    <a:pt x="269" y="482"/>
                  </a:lnTo>
                  <a:lnTo>
                    <a:pt x="275" y="487"/>
                  </a:lnTo>
                  <a:lnTo>
                    <a:pt x="281" y="444"/>
                  </a:lnTo>
                  <a:lnTo>
                    <a:pt x="287" y="440"/>
                  </a:lnTo>
                  <a:lnTo>
                    <a:pt x="413" y="457"/>
                  </a:lnTo>
                  <a:lnTo>
                    <a:pt x="534" y="472"/>
                  </a:lnTo>
                  <a:lnTo>
                    <a:pt x="670" y="484"/>
                  </a:lnTo>
                  <a:lnTo>
                    <a:pt x="762" y="492"/>
                  </a:lnTo>
                  <a:lnTo>
                    <a:pt x="766" y="486"/>
                  </a:lnTo>
                  <a:lnTo>
                    <a:pt x="771" y="400"/>
                  </a:lnTo>
                  <a:lnTo>
                    <a:pt x="792" y="108"/>
                  </a:lnTo>
                  <a:lnTo>
                    <a:pt x="792" y="105"/>
                  </a:lnTo>
                  <a:lnTo>
                    <a:pt x="744" y="103"/>
                  </a:lnTo>
                  <a:lnTo>
                    <a:pt x="618" y="91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5" name="Freeform 244"/>
            <p:cNvSpPr>
              <a:spLocks/>
            </p:cNvSpPr>
            <p:nvPr/>
          </p:nvSpPr>
          <p:spPr bwMode="auto">
            <a:xfrm>
              <a:off x="2645658" y="1304980"/>
              <a:ext cx="657118" cy="571176"/>
            </a:xfrm>
            <a:custGeom>
              <a:avLst/>
              <a:gdLst>
                <a:gd name="T0" fmla="*/ 517 w 517"/>
                <a:gd name="T1" fmla="*/ 350 h 449"/>
                <a:gd name="T2" fmla="*/ 507 w 517"/>
                <a:gd name="T3" fmla="*/ 340 h 449"/>
                <a:gd name="T4" fmla="*/ 492 w 517"/>
                <a:gd name="T5" fmla="*/ 330 h 449"/>
                <a:gd name="T6" fmla="*/ 488 w 517"/>
                <a:gd name="T7" fmla="*/ 311 h 449"/>
                <a:gd name="T8" fmla="*/ 482 w 517"/>
                <a:gd name="T9" fmla="*/ 292 h 449"/>
                <a:gd name="T10" fmla="*/ 474 w 517"/>
                <a:gd name="T11" fmla="*/ 276 h 449"/>
                <a:gd name="T12" fmla="*/ 465 w 517"/>
                <a:gd name="T13" fmla="*/ 265 h 449"/>
                <a:gd name="T14" fmla="*/ 447 w 517"/>
                <a:gd name="T15" fmla="*/ 261 h 449"/>
                <a:gd name="T16" fmla="*/ 442 w 517"/>
                <a:gd name="T17" fmla="*/ 253 h 449"/>
                <a:gd name="T18" fmla="*/ 412 w 517"/>
                <a:gd name="T19" fmla="*/ 229 h 449"/>
                <a:gd name="T20" fmla="*/ 412 w 517"/>
                <a:gd name="T21" fmla="*/ 216 h 449"/>
                <a:gd name="T22" fmla="*/ 419 w 517"/>
                <a:gd name="T23" fmla="*/ 199 h 449"/>
                <a:gd name="T24" fmla="*/ 423 w 517"/>
                <a:gd name="T25" fmla="*/ 178 h 449"/>
                <a:gd name="T26" fmla="*/ 427 w 517"/>
                <a:gd name="T27" fmla="*/ 168 h 449"/>
                <a:gd name="T28" fmla="*/ 409 w 517"/>
                <a:gd name="T29" fmla="*/ 160 h 449"/>
                <a:gd name="T30" fmla="*/ 400 w 517"/>
                <a:gd name="T31" fmla="*/ 158 h 449"/>
                <a:gd name="T32" fmla="*/ 389 w 517"/>
                <a:gd name="T33" fmla="*/ 166 h 449"/>
                <a:gd name="T34" fmla="*/ 378 w 517"/>
                <a:gd name="T35" fmla="*/ 132 h 449"/>
                <a:gd name="T36" fmla="*/ 367 w 517"/>
                <a:gd name="T37" fmla="*/ 122 h 449"/>
                <a:gd name="T38" fmla="*/ 350 w 517"/>
                <a:gd name="T39" fmla="*/ 105 h 449"/>
                <a:gd name="T40" fmla="*/ 337 w 517"/>
                <a:gd name="T41" fmla="*/ 95 h 449"/>
                <a:gd name="T42" fmla="*/ 327 w 517"/>
                <a:gd name="T43" fmla="*/ 82 h 449"/>
                <a:gd name="T44" fmla="*/ 320 w 517"/>
                <a:gd name="T45" fmla="*/ 63 h 449"/>
                <a:gd name="T46" fmla="*/ 314 w 517"/>
                <a:gd name="T47" fmla="*/ 49 h 449"/>
                <a:gd name="T48" fmla="*/ 316 w 517"/>
                <a:gd name="T49" fmla="*/ 30 h 449"/>
                <a:gd name="T50" fmla="*/ 316 w 517"/>
                <a:gd name="T51" fmla="*/ 23 h 449"/>
                <a:gd name="T52" fmla="*/ 300 w 517"/>
                <a:gd name="T53" fmla="*/ 7 h 449"/>
                <a:gd name="T54" fmla="*/ 247 w 517"/>
                <a:gd name="T55" fmla="*/ 5 h 449"/>
                <a:gd name="T56" fmla="*/ 83 w 517"/>
                <a:gd name="T57" fmla="*/ 13 h 449"/>
                <a:gd name="T58" fmla="*/ 0 w 517"/>
                <a:gd name="T59" fmla="*/ 19 h 449"/>
                <a:gd name="T60" fmla="*/ 10 w 517"/>
                <a:gd name="T61" fmla="*/ 38 h 449"/>
                <a:gd name="T62" fmla="*/ 22 w 517"/>
                <a:gd name="T63" fmla="*/ 47 h 449"/>
                <a:gd name="T64" fmla="*/ 27 w 517"/>
                <a:gd name="T65" fmla="*/ 61 h 449"/>
                <a:gd name="T66" fmla="*/ 34 w 517"/>
                <a:gd name="T67" fmla="*/ 72 h 449"/>
                <a:gd name="T68" fmla="*/ 57 w 517"/>
                <a:gd name="T69" fmla="*/ 81 h 449"/>
                <a:gd name="T70" fmla="*/ 67 w 517"/>
                <a:gd name="T71" fmla="*/ 89 h 449"/>
                <a:gd name="T72" fmla="*/ 67 w 517"/>
                <a:gd name="T73" fmla="*/ 97 h 449"/>
                <a:gd name="T74" fmla="*/ 59 w 517"/>
                <a:gd name="T75" fmla="*/ 103 h 449"/>
                <a:gd name="T76" fmla="*/ 53 w 517"/>
                <a:gd name="T77" fmla="*/ 119 h 449"/>
                <a:gd name="T78" fmla="*/ 67 w 517"/>
                <a:gd name="T79" fmla="*/ 131 h 449"/>
                <a:gd name="T80" fmla="*/ 76 w 517"/>
                <a:gd name="T81" fmla="*/ 150 h 449"/>
                <a:gd name="T82" fmla="*/ 88 w 517"/>
                <a:gd name="T83" fmla="*/ 157 h 449"/>
                <a:gd name="T84" fmla="*/ 94 w 517"/>
                <a:gd name="T85" fmla="*/ 414 h 449"/>
                <a:gd name="T86" fmla="*/ 296 w 517"/>
                <a:gd name="T87" fmla="*/ 407 h 449"/>
                <a:gd name="T88" fmla="*/ 442 w 517"/>
                <a:gd name="T89" fmla="*/ 402 h 449"/>
                <a:gd name="T90" fmla="*/ 448 w 517"/>
                <a:gd name="T91" fmla="*/ 414 h 449"/>
                <a:gd name="T92" fmla="*/ 443 w 517"/>
                <a:gd name="T93" fmla="*/ 426 h 449"/>
                <a:gd name="T94" fmla="*/ 432 w 517"/>
                <a:gd name="T95" fmla="*/ 436 h 449"/>
                <a:gd name="T96" fmla="*/ 432 w 517"/>
                <a:gd name="T97" fmla="*/ 449 h 449"/>
                <a:gd name="T98" fmla="*/ 481 w 517"/>
                <a:gd name="T99" fmla="*/ 434 h 449"/>
                <a:gd name="T100" fmla="*/ 480 w 517"/>
                <a:gd name="T101" fmla="*/ 422 h 449"/>
                <a:gd name="T102" fmla="*/ 484 w 517"/>
                <a:gd name="T103" fmla="*/ 409 h 449"/>
                <a:gd name="T104" fmla="*/ 488 w 517"/>
                <a:gd name="T105" fmla="*/ 400 h 449"/>
                <a:gd name="T106" fmla="*/ 489 w 517"/>
                <a:gd name="T107" fmla="*/ 387 h 449"/>
                <a:gd name="T108" fmla="*/ 490 w 517"/>
                <a:gd name="T109" fmla="*/ 398 h 449"/>
                <a:gd name="T110" fmla="*/ 499 w 517"/>
                <a:gd name="T111" fmla="*/ 386 h 449"/>
                <a:gd name="T112" fmla="*/ 512 w 517"/>
                <a:gd name="T113" fmla="*/ 386 h 449"/>
                <a:gd name="T114" fmla="*/ 512 w 517"/>
                <a:gd name="T115" fmla="*/ 371 h 449"/>
                <a:gd name="T116" fmla="*/ 516 w 517"/>
                <a:gd name="T117" fmla="*/ 356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7" h="449">
                  <a:moveTo>
                    <a:pt x="516" y="356"/>
                  </a:moveTo>
                  <a:lnTo>
                    <a:pt x="517" y="350"/>
                  </a:lnTo>
                  <a:lnTo>
                    <a:pt x="516" y="345"/>
                  </a:lnTo>
                  <a:lnTo>
                    <a:pt x="507" y="340"/>
                  </a:lnTo>
                  <a:lnTo>
                    <a:pt x="501" y="342"/>
                  </a:lnTo>
                  <a:lnTo>
                    <a:pt x="492" y="330"/>
                  </a:lnTo>
                  <a:lnTo>
                    <a:pt x="484" y="318"/>
                  </a:lnTo>
                  <a:lnTo>
                    <a:pt x="488" y="311"/>
                  </a:lnTo>
                  <a:lnTo>
                    <a:pt x="489" y="304"/>
                  </a:lnTo>
                  <a:lnTo>
                    <a:pt x="482" y="292"/>
                  </a:lnTo>
                  <a:lnTo>
                    <a:pt x="481" y="279"/>
                  </a:lnTo>
                  <a:lnTo>
                    <a:pt x="474" y="276"/>
                  </a:lnTo>
                  <a:lnTo>
                    <a:pt x="469" y="272"/>
                  </a:lnTo>
                  <a:lnTo>
                    <a:pt x="465" y="265"/>
                  </a:lnTo>
                  <a:lnTo>
                    <a:pt x="454" y="258"/>
                  </a:lnTo>
                  <a:lnTo>
                    <a:pt x="447" y="261"/>
                  </a:lnTo>
                  <a:lnTo>
                    <a:pt x="446" y="253"/>
                  </a:lnTo>
                  <a:lnTo>
                    <a:pt x="442" y="253"/>
                  </a:lnTo>
                  <a:lnTo>
                    <a:pt x="424" y="241"/>
                  </a:lnTo>
                  <a:lnTo>
                    <a:pt x="412" y="229"/>
                  </a:lnTo>
                  <a:lnTo>
                    <a:pt x="411" y="222"/>
                  </a:lnTo>
                  <a:lnTo>
                    <a:pt x="412" y="216"/>
                  </a:lnTo>
                  <a:lnTo>
                    <a:pt x="415" y="210"/>
                  </a:lnTo>
                  <a:lnTo>
                    <a:pt x="419" y="199"/>
                  </a:lnTo>
                  <a:lnTo>
                    <a:pt x="423" y="189"/>
                  </a:lnTo>
                  <a:lnTo>
                    <a:pt x="423" y="178"/>
                  </a:lnTo>
                  <a:lnTo>
                    <a:pt x="427" y="170"/>
                  </a:lnTo>
                  <a:lnTo>
                    <a:pt x="427" y="168"/>
                  </a:lnTo>
                  <a:lnTo>
                    <a:pt x="415" y="161"/>
                  </a:lnTo>
                  <a:lnTo>
                    <a:pt x="409" y="160"/>
                  </a:lnTo>
                  <a:lnTo>
                    <a:pt x="402" y="157"/>
                  </a:lnTo>
                  <a:lnTo>
                    <a:pt x="400" y="158"/>
                  </a:lnTo>
                  <a:lnTo>
                    <a:pt x="396" y="164"/>
                  </a:lnTo>
                  <a:lnTo>
                    <a:pt x="389" y="166"/>
                  </a:lnTo>
                  <a:lnTo>
                    <a:pt x="383" y="160"/>
                  </a:lnTo>
                  <a:lnTo>
                    <a:pt x="378" y="132"/>
                  </a:lnTo>
                  <a:lnTo>
                    <a:pt x="374" y="126"/>
                  </a:lnTo>
                  <a:lnTo>
                    <a:pt x="367" y="122"/>
                  </a:lnTo>
                  <a:lnTo>
                    <a:pt x="352" y="112"/>
                  </a:lnTo>
                  <a:lnTo>
                    <a:pt x="350" y="105"/>
                  </a:lnTo>
                  <a:lnTo>
                    <a:pt x="343" y="101"/>
                  </a:lnTo>
                  <a:lnTo>
                    <a:pt x="337" y="95"/>
                  </a:lnTo>
                  <a:lnTo>
                    <a:pt x="329" y="89"/>
                  </a:lnTo>
                  <a:lnTo>
                    <a:pt x="327" y="82"/>
                  </a:lnTo>
                  <a:lnTo>
                    <a:pt x="324" y="77"/>
                  </a:lnTo>
                  <a:lnTo>
                    <a:pt x="320" y="63"/>
                  </a:lnTo>
                  <a:lnTo>
                    <a:pt x="317" y="61"/>
                  </a:lnTo>
                  <a:lnTo>
                    <a:pt x="314" y="49"/>
                  </a:lnTo>
                  <a:lnTo>
                    <a:pt x="314" y="36"/>
                  </a:lnTo>
                  <a:lnTo>
                    <a:pt x="316" y="30"/>
                  </a:lnTo>
                  <a:lnTo>
                    <a:pt x="319" y="23"/>
                  </a:lnTo>
                  <a:lnTo>
                    <a:pt x="316" y="23"/>
                  </a:lnTo>
                  <a:lnTo>
                    <a:pt x="312" y="16"/>
                  </a:lnTo>
                  <a:lnTo>
                    <a:pt x="300" y="7"/>
                  </a:lnTo>
                  <a:lnTo>
                    <a:pt x="296" y="0"/>
                  </a:lnTo>
                  <a:lnTo>
                    <a:pt x="247" y="5"/>
                  </a:lnTo>
                  <a:lnTo>
                    <a:pt x="134" y="12"/>
                  </a:lnTo>
                  <a:lnTo>
                    <a:pt x="83" y="13"/>
                  </a:lnTo>
                  <a:lnTo>
                    <a:pt x="0" y="12"/>
                  </a:lnTo>
                  <a:lnTo>
                    <a:pt x="0" y="19"/>
                  </a:lnTo>
                  <a:lnTo>
                    <a:pt x="6" y="26"/>
                  </a:lnTo>
                  <a:lnTo>
                    <a:pt x="10" y="38"/>
                  </a:lnTo>
                  <a:lnTo>
                    <a:pt x="15" y="43"/>
                  </a:lnTo>
                  <a:lnTo>
                    <a:pt x="22" y="47"/>
                  </a:lnTo>
                  <a:lnTo>
                    <a:pt x="23" y="54"/>
                  </a:lnTo>
                  <a:lnTo>
                    <a:pt x="27" y="61"/>
                  </a:lnTo>
                  <a:lnTo>
                    <a:pt x="27" y="66"/>
                  </a:lnTo>
                  <a:lnTo>
                    <a:pt x="34" y="72"/>
                  </a:lnTo>
                  <a:lnTo>
                    <a:pt x="52" y="85"/>
                  </a:lnTo>
                  <a:lnTo>
                    <a:pt x="57" y="81"/>
                  </a:lnTo>
                  <a:lnTo>
                    <a:pt x="63" y="82"/>
                  </a:lnTo>
                  <a:lnTo>
                    <a:pt x="67" y="89"/>
                  </a:lnTo>
                  <a:lnTo>
                    <a:pt x="68" y="96"/>
                  </a:lnTo>
                  <a:lnTo>
                    <a:pt x="67" y="97"/>
                  </a:lnTo>
                  <a:lnTo>
                    <a:pt x="61" y="97"/>
                  </a:lnTo>
                  <a:lnTo>
                    <a:pt x="59" y="103"/>
                  </a:lnTo>
                  <a:lnTo>
                    <a:pt x="51" y="114"/>
                  </a:lnTo>
                  <a:lnTo>
                    <a:pt x="53" y="119"/>
                  </a:lnTo>
                  <a:lnTo>
                    <a:pt x="60" y="127"/>
                  </a:lnTo>
                  <a:lnTo>
                    <a:pt x="67" y="131"/>
                  </a:lnTo>
                  <a:lnTo>
                    <a:pt x="67" y="138"/>
                  </a:lnTo>
                  <a:lnTo>
                    <a:pt x="76" y="150"/>
                  </a:lnTo>
                  <a:lnTo>
                    <a:pt x="82" y="151"/>
                  </a:lnTo>
                  <a:lnTo>
                    <a:pt x="88" y="157"/>
                  </a:lnTo>
                  <a:lnTo>
                    <a:pt x="94" y="365"/>
                  </a:lnTo>
                  <a:lnTo>
                    <a:pt x="94" y="414"/>
                  </a:lnTo>
                  <a:lnTo>
                    <a:pt x="172" y="413"/>
                  </a:lnTo>
                  <a:lnTo>
                    <a:pt x="296" y="407"/>
                  </a:lnTo>
                  <a:lnTo>
                    <a:pt x="436" y="398"/>
                  </a:lnTo>
                  <a:lnTo>
                    <a:pt x="442" y="402"/>
                  </a:lnTo>
                  <a:lnTo>
                    <a:pt x="447" y="407"/>
                  </a:lnTo>
                  <a:lnTo>
                    <a:pt x="448" y="414"/>
                  </a:lnTo>
                  <a:lnTo>
                    <a:pt x="448" y="419"/>
                  </a:lnTo>
                  <a:lnTo>
                    <a:pt x="443" y="426"/>
                  </a:lnTo>
                  <a:lnTo>
                    <a:pt x="436" y="430"/>
                  </a:lnTo>
                  <a:lnTo>
                    <a:pt x="432" y="436"/>
                  </a:lnTo>
                  <a:lnTo>
                    <a:pt x="430" y="442"/>
                  </a:lnTo>
                  <a:lnTo>
                    <a:pt x="432" y="449"/>
                  </a:lnTo>
                  <a:lnTo>
                    <a:pt x="477" y="444"/>
                  </a:lnTo>
                  <a:lnTo>
                    <a:pt x="481" y="434"/>
                  </a:lnTo>
                  <a:lnTo>
                    <a:pt x="485" y="427"/>
                  </a:lnTo>
                  <a:lnTo>
                    <a:pt x="480" y="422"/>
                  </a:lnTo>
                  <a:lnTo>
                    <a:pt x="488" y="415"/>
                  </a:lnTo>
                  <a:lnTo>
                    <a:pt x="484" y="409"/>
                  </a:lnTo>
                  <a:lnTo>
                    <a:pt x="490" y="407"/>
                  </a:lnTo>
                  <a:lnTo>
                    <a:pt x="488" y="400"/>
                  </a:lnTo>
                  <a:lnTo>
                    <a:pt x="486" y="394"/>
                  </a:lnTo>
                  <a:lnTo>
                    <a:pt x="489" y="387"/>
                  </a:lnTo>
                  <a:lnTo>
                    <a:pt x="492" y="394"/>
                  </a:lnTo>
                  <a:lnTo>
                    <a:pt x="490" y="398"/>
                  </a:lnTo>
                  <a:lnTo>
                    <a:pt x="497" y="394"/>
                  </a:lnTo>
                  <a:lnTo>
                    <a:pt x="499" y="386"/>
                  </a:lnTo>
                  <a:lnTo>
                    <a:pt x="505" y="383"/>
                  </a:lnTo>
                  <a:lnTo>
                    <a:pt x="512" y="386"/>
                  </a:lnTo>
                  <a:lnTo>
                    <a:pt x="515" y="376"/>
                  </a:lnTo>
                  <a:lnTo>
                    <a:pt x="512" y="371"/>
                  </a:lnTo>
                  <a:lnTo>
                    <a:pt x="517" y="365"/>
                  </a:lnTo>
                  <a:lnTo>
                    <a:pt x="516" y="35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6" name="Freeform 245"/>
            <p:cNvSpPr>
              <a:spLocks noEditPoints="1"/>
            </p:cNvSpPr>
            <p:nvPr/>
          </p:nvSpPr>
          <p:spPr bwMode="auto">
            <a:xfrm>
              <a:off x="3096518" y="1981929"/>
              <a:ext cx="350375" cy="608197"/>
            </a:xfrm>
            <a:custGeom>
              <a:avLst/>
              <a:gdLst>
                <a:gd name="T0" fmla="*/ 264 w 276"/>
                <a:gd name="T1" fmla="*/ 468 h 479"/>
                <a:gd name="T2" fmla="*/ 276 w 276"/>
                <a:gd name="T3" fmla="*/ 448 h 479"/>
                <a:gd name="T4" fmla="*/ 256 w 276"/>
                <a:gd name="T5" fmla="*/ 5 h 479"/>
                <a:gd name="T6" fmla="*/ 193 w 276"/>
                <a:gd name="T7" fmla="*/ 5 h 479"/>
                <a:gd name="T8" fmla="*/ 88 w 276"/>
                <a:gd name="T9" fmla="*/ 21 h 479"/>
                <a:gd name="T10" fmla="*/ 73 w 276"/>
                <a:gd name="T11" fmla="*/ 27 h 479"/>
                <a:gd name="T12" fmla="*/ 67 w 276"/>
                <a:gd name="T13" fmla="*/ 34 h 479"/>
                <a:gd name="T14" fmla="*/ 67 w 276"/>
                <a:gd name="T15" fmla="*/ 50 h 479"/>
                <a:gd name="T16" fmla="*/ 70 w 276"/>
                <a:gd name="T17" fmla="*/ 57 h 479"/>
                <a:gd name="T18" fmla="*/ 62 w 276"/>
                <a:gd name="T19" fmla="*/ 75 h 479"/>
                <a:gd name="T20" fmla="*/ 54 w 276"/>
                <a:gd name="T21" fmla="*/ 84 h 479"/>
                <a:gd name="T22" fmla="*/ 40 w 276"/>
                <a:gd name="T23" fmla="*/ 90 h 479"/>
                <a:gd name="T24" fmla="*/ 42 w 276"/>
                <a:gd name="T25" fmla="*/ 104 h 479"/>
                <a:gd name="T26" fmla="*/ 34 w 276"/>
                <a:gd name="T27" fmla="*/ 120 h 479"/>
                <a:gd name="T28" fmla="*/ 32 w 276"/>
                <a:gd name="T29" fmla="*/ 135 h 479"/>
                <a:gd name="T30" fmla="*/ 32 w 276"/>
                <a:gd name="T31" fmla="*/ 142 h 479"/>
                <a:gd name="T32" fmla="*/ 20 w 276"/>
                <a:gd name="T33" fmla="*/ 146 h 479"/>
                <a:gd name="T34" fmla="*/ 24 w 276"/>
                <a:gd name="T35" fmla="*/ 162 h 479"/>
                <a:gd name="T36" fmla="*/ 29 w 276"/>
                <a:gd name="T37" fmla="*/ 168 h 479"/>
                <a:gd name="T38" fmla="*/ 29 w 276"/>
                <a:gd name="T39" fmla="*/ 173 h 479"/>
                <a:gd name="T40" fmla="*/ 32 w 276"/>
                <a:gd name="T41" fmla="*/ 188 h 479"/>
                <a:gd name="T42" fmla="*/ 28 w 276"/>
                <a:gd name="T43" fmla="*/ 199 h 479"/>
                <a:gd name="T44" fmla="*/ 25 w 276"/>
                <a:gd name="T45" fmla="*/ 215 h 479"/>
                <a:gd name="T46" fmla="*/ 35 w 276"/>
                <a:gd name="T47" fmla="*/ 219 h 479"/>
                <a:gd name="T48" fmla="*/ 31 w 276"/>
                <a:gd name="T49" fmla="*/ 237 h 479"/>
                <a:gd name="T50" fmla="*/ 34 w 276"/>
                <a:gd name="T51" fmla="*/ 251 h 479"/>
                <a:gd name="T52" fmla="*/ 43 w 276"/>
                <a:gd name="T53" fmla="*/ 262 h 479"/>
                <a:gd name="T54" fmla="*/ 40 w 276"/>
                <a:gd name="T55" fmla="*/ 268 h 479"/>
                <a:gd name="T56" fmla="*/ 54 w 276"/>
                <a:gd name="T57" fmla="*/ 277 h 479"/>
                <a:gd name="T58" fmla="*/ 50 w 276"/>
                <a:gd name="T59" fmla="*/ 280 h 479"/>
                <a:gd name="T60" fmla="*/ 35 w 276"/>
                <a:gd name="T61" fmla="*/ 295 h 479"/>
                <a:gd name="T62" fmla="*/ 42 w 276"/>
                <a:gd name="T63" fmla="*/ 301 h 479"/>
                <a:gd name="T64" fmla="*/ 42 w 276"/>
                <a:gd name="T65" fmla="*/ 307 h 479"/>
                <a:gd name="T66" fmla="*/ 23 w 276"/>
                <a:gd name="T67" fmla="*/ 326 h 479"/>
                <a:gd name="T68" fmla="*/ 19 w 276"/>
                <a:gd name="T69" fmla="*/ 342 h 479"/>
                <a:gd name="T70" fmla="*/ 16 w 276"/>
                <a:gd name="T71" fmla="*/ 353 h 479"/>
                <a:gd name="T72" fmla="*/ 12 w 276"/>
                <a:gd name="T73" fmla="*/ 372 h 479"/>
                <a:gd name="T74" fmla="*/ 8 w 276"/>
                <a:gd name="T75" fmla="*/ 384 h 479"/>
                <a:gd name="T76" fmla="*/ 2 w 276"/>
                <a:gd name="T77" fmla="*/ 399 h 479"/>
                <a:gd name="T78" fmla="*/ 82 w 276"/>
                <a:gd name="T79" fmla="*/ 407 h 479"/>
                <a:gd name="T80" fmla="*/ 159 w 276"/>
                <a:gd name="T81" fmla="*/ 408 h 479"/>
                <a:gd name="T82" fmla="*/ 155 w 276"/>
                <a:gd name="T83" fmla="*/ 438 h 479"/>
                <a:gd name="T84" fmla="*/ 170 w 276"/>
                <a:gd name="T85" fmla="*/ 458 h 479"/>
                <a:gd name="T86" fmla="*/ 177 w 276"/>
                <a:gd name="T87" fmla="*/ 473 h 479"/>
                <a:gd name="T88" fmla="*/ 189 w 276"/>
                <a:gd name="T89" fmla="*/ 477 h 479"/>
                <a:gd name="T90" fmla="*/ 200 w 276"/>
                <a:gd name="T91" fmla="*/ 464 h 479"/>
                <a:gd name="T92" fmla="*/ 204 w 276"/>
                <a:gd name="T93" fmla="*/ 463 h 479"/>
                <a:gd name="T94" fmla="*/ 235 w 276"/>
                <a:gd name="T95" fmla="*/ 454 h 479"/>
                <a:gd name="T96" fmla="*/ 239 w 276"/>
                <a:gd name="T97" fmla="*/ 450 h 479"/>
                <a:gd name="T98" fmla="*/ 258 w 276"/>
                <a:gd name="T99" fmla="*/ 454 h 479"/>
                <a:gd name="T100" fmla="*/ 276 w 276"/>
                <a:gd name="T101" fmla="*/ 450 h 4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76" h="479">
                  <a:moveTo>
                    <a:pt x="251" y="468"/>
                  </a:moveTo>
                  <a:lnTo>
                    <a:pt x="257" y="469"/>
                  </a:lnTo>
                  <a:lnTo>
                    <a:pt x="264" y="468"/>
                  </a:lnTo>
                  <a:lnTo>
                    <a:pt x="251" y="467"/>
                  </a:lnTo>
                  <a:lnTo>
                    <a:pt x="251" y="468"/>
                  </a:lnTo>
                  <a:close/>
                  <a:moveTo>
                    <a:pt x="276" y="448"/>
                  </a:moveTo>
                  <a:lnTo>
                    <a:pt x="256" y="303"/>
                  </a:lnTo>
                  <a:lnTo>
                    <a:pt x="261" y="8"/>
                  </a:lnTo>
                  <a:lnTo>
                    <a:pt x="256" y="5"/>
                  </a:lnTo>
                  <a:lnTo>
                    <a:pt x="253" y="0"/>
                  </a:lnTo>
                  <a:lnTo>
                    <a:pt x="251" y="0"/>
                  </a:lnTo>
                  <a:lnTo>
                    <a:pt x="193" y="5"/>
                  </a:lnTo>
                  <a:lnTo>
                    <a:pt x="85" y="13"/>
                  </a:lnTo>
                  <a:lnTo>
                    <a:pt x="88" y="16"/>
                  </a:lnTo>
                  <a:lnTo>
                    <a:pt x="88" y="21"/>
                  </a:lnTo>
                  <a:lnTo>
                    <a:pt x="82" y="27"/>
                  </a:lnTo>
                  <a:lnTo>
                    <a:pt x="76" y="31"/>
                  </a:lnTo>
                  <a:lnTo>
                    <a:pt x="73" y="27"/>
                  </a:lnTo>
                  <a:lnTo>
                    <a:pt x="74" y="40"/>
                  </a:lnTo>
                  <a:lnTo>
                    <a:pt x="70" y="40"/>
                  </a:lnTo>
                  <a:lnTo>
                    <a:pt x="67" y="34"/>
                  </a:lnTo>
                  <a:lnTo>
                    <a:pt x="67" y="43"/>
                  </a:lnTo>
                  <a:lnTo>
                    <a:pt x="74" y="47"/>
                  </a:lnTo>
                  <a:lnTo>
                    <a:pt x="67" y="50"/>
                  </a:lnTo>
                  <a:lnTo>
                    <a:pt x="66" y="43"/>
                  </a:lnTo>
                  <a:lnTo>
                    <a:pt x="66" y="54"/>
                  </a:lnTo>
                  <a:lnTo>
                    <a:pt x="70" y="57"/>
                  </a:lnTo>
                  <a:lnTo>
                    <a:pt x="66" y="65"/>
                  </a:lnTo>
                  <a:lnTo>
                    <a:pt x="67" y="69"/>
                  </a:lnTo>
                  <a:lnTo>
                    <a:pt x="62" y="75"/>
                  </a:lnTo>
                  <a:lnTo>
                    <a:pt x="59" y="77"/>
                  </a:lnTo>
                  <a:lnTo>
                    <a:pt x="53" y="77"/>
                  </a:lnTo>
                  <a:lnTo>
                    <a:pt x="54" y="84"/>
                  </a:lnTo>
                  <a:lnTo>
                    <a:pt x="48" y="89"/>
                  </a:lnTo>
                  <a:lnTo>
                    <a:pt x="47" y="93"/>
                  </a:lnTo>
                  <a:lnTo>
                    <a:pt x="40" y="90"/>
                  </a:lnTo>
                  <a:lnTo>
                    <a:pt x="44" y="96"/>
                  </a:lnTo>
                  <a:lnTo>
                    <a:pt x="42" y="97"/>
                  </a:lnTo>
                  <a:lnTo>
                    <a:pt x="42" y="104"/>
                  </a:lnTo>
                  <a:lnTo>
                    <a:pt x="46" y="109"/>
                  </a:lnTo>
                  <a:lnTo>
                    <a:pt x="29" y="116"/>
                  </a:lnTo>
                  <a:lnTo>
                    <a:pt x="34" y="120"/>
                  </a:lnTo>
                  <a:lnTo>
                    <a:pt x="32" y="127"/>
                  </a:lnTo>
                  <a:lnTo>
                    <a:pt x="34" y="132"/>
                  </a:lnTo>
                  <a:lnTo>
                    <a:pt x="32" y="135"/>
                  </a:lnTo>
                  <a:lnTo>
                    <a:pt x="25" y="135"/>
                  </a:lnTo>
                  <a:lnTo>
                    <a:pt x="25" y="140"/>
                  </a:lnTo>
                  <a:lnTo>
                    <a:pt x="32" y="142"/>
                  </a:lnTo>
                  <a:lnTo>
                    <a:pt x="27" y="146"/>
                  </a:lnTo>
                  <a:lnTo>
                    <a:pt x="24" y="143"/>
                  </a:lnTo>
                  <a:lnTo>
                    <a:pt x="20" y="146"/>
                  </a:lnTo>
                  <a:lnTo>
                    <a:pt x="25" y="153"/>
                  </a:lnTo>
                  <a:lnTo>
                    <a:pt x="19" y="157"/>
                  </a:lnTo>
                  <a:lnTo>
                    <a:pt x="24" y="162"/>
                  </a:lnTo>
                  <a:lnTo>
                    <a:pt x="20" y="169"/>
                  </a:lnTo>
                  <a:lnTo>
                    <a:pt x="25" y="163"/>
                  </a:lnTo>
                  <a:lnTo>
                    <a:pt x="29" y="168"/>
                  </a:lnTo>
                  <a:lnTo>
                    <a:pt x="24" y="172"/>
                  </a:lnTo>
                  <a:lnTo>
                    <a:pt x="29" y="174"/>
                  </a:lnTo>
                  <a:lnTo>
                    <a:pt x="29" y="173"/>
                  </a:lnTo>
                  <a:lnTo>
                    <a:pt x="28" y="178"/>
                  </a:lnTo>
                  <a:lnTo>
                    <a:pt x="31" y="186"/>
                  </a:lnTo>
                  <a:lnTo>
                    <a:pt x="32" y="188"/>
                  </a:lnTo>
                  <a:lnTo>
                    <a:pt x="35" y="197"/>
                  </a:lnTo>
                  <a:lnTo>
                    <a:pt x="34" y="199"/>
                  </a:lnTo>
                  <a:lnTo>
                    <a:pt x="28" y="199"/>
                  </a:lnTo>
                  <a:lnTo>
                    <a:pt x="29" y="204"/>
                  </a:lnTo>
                  <a:lnTo>
                    <a:pt x="28" y="212"/>
                  </a:lnTo>
                  <a:lnTo>
                    <a:pt x="25" y="215"/>
                  </a:lnTo>
                  <a:lnTo>
                    <a:pt x="24" y="222"/>
                  </a:lnTo>
                  <a:lnTo>
                    <a:pt x="31" y="218"/>
                  </a:lnTo>
                  <a:lnTo>
                    <a:pt x="35" y="219"/>
                  </a:lnTo>
                  <a:lnTo>
                    <a:pt x="36" y="224"/>
                  </a:lnTo>
                  <a:lnTo>
                    <a:pt x="31" y="230"/>
                  </a:lnTo>
                  <a:lnTo>
                    <a:pt x="31" y="237"/>
                  </a:lnTo>
                  <a:lnTo>
                    <a:pt x="39" y="241"/>
                  </a:lnTo>
                  <a:lnTo>
                    <a:pt x="31" y="247"/>
                  </a:lnTo>
                  <a:lnTo>
                    <a:pt x="34" y="251"/>
                  </a:lnTo>
                  <a:lnTo>
                    <a:pt x="44" y="250"/>
                  </a:lnTo>
                  <a:lnTo>
                    <a:pt x="39" y="257"/>
                  </a:lnTo>
                  <a:lnTo>
                    <a:pt x="43" y="262"/>
                  </a:lnTo>
                  <a:lnTo>
                    <a:pt x="38" y="261"/>
                  </a:lnTo>
                  <a:lnTo>
                    <a:pt x="36" y="262"/>
                  </a:lnTo>
                  <a:lnTo>
                    <a:pt x="40" y="268"/>
                  </a:lnTo>
                  <a:lnTo>
                    <a:pt x="46" y="270"/>
                  </a:lnTo>
                  <a:lnTo>
                    <a:pt x="47" y="276"/>
                  </a:lnTo>
                  <a:lnTo>
                    <a:pt x="54" y="277"/>
                  </a:lnTo>
                  <a:lnTo>
                    <a:pt x="55" y="278"/>
                  </a:lnTo>
                  <a:lnTo>
                    <a:pt x="54" y="280"/>
                  </a:lnTo>
                  <a:lnTo>
                    <a:pt x="50" y="280"/>
                  </a:lnTo>
                  <a:lnTo>
                    <a:pt x="44" y="287"/>
                  </a:lnTo>
                  <a:lnTo>
                    <a:pt x="38" y="289"/>
                  </a:lnTo>
                  <a:lnTo>
                    <a:pt x="35" y="295"/>
                  </a:lnTo>
                  <a:lnTo>
                    <a:pt x="40" y="296"/>
                  </a:lnTo>
                  <a:lnTo>
                    <a:pt x="47" y="295"/>
                  </a:lnTo>
                  <a:lnTo>
                    <a:pt x="42" y="301"/>
                  </a:lnTo>
                  <a:lnTo>
                    <a:pt x="42" y="304"/>
                  </a:lnTo>
                  <a:lnTo>
                    <a:pt x="35" y="306"/>
                  </a:lnTo>
                  <a:lnTo>
                    <a:pt x="42" y="307"/>
                  </a:lnTo>
                  <a:lnTo>
                    <a:pt x="42" y="308"/>
                  </a:lnTo>
                  <a:lnTo>
                    <a:pt x="28" y="324"/>
                  </a:lnTo>
                  <a:lnTo>
                    <a:pt x="23" y="326"/>
                  </a:lnTo>
                  <a:lnTo>
                    <a:pt x="20" y="333"/>
                  </a:lnTo>
                  <a:lnTo>
                    <a:pt x="24" y="335"/>
                  </a:lnTo>
                  <a:lnTo>
                    <a:pt x="19" y="342"/>
                  </a:lnTo>
                  <a:lnTo>
                    <a:pt x="17" y="348"/>
                  </a:lnTo>
                  <a:lnTo>
                    <a:pt x="11" y="352"/>
                  </a:lnTo>
                  <a:lnTo>
                    <a:pt x="16" y="353"/>
                  </a:lnTo>
                  <a:lnTo>
                    <a:pt x="15" y="354"/>
                  </a:lnTo>
                  <a:lnTo>
                    <a:pt x="9" y="360"/>
                  </a:lnTo>
                  <a:lnTo>
                    <a:pt x="12" y="372"/>
                  </a:lnTo>
                  <a:lnTo>
                    <a:pt x="5" y="373"/>
                  </a:lnTo>
                  <a:lnTo>
                    <a:pt x="11" y="379"/>
                  </a:lnTo>
                  <a:lnTo>
                    <a:pt x="8" y="384"/>
                  </a:lnTo>
                  <a:lnTo>
                    <a:pt x="0" y="385"/>
                  </a:lnTo>
                  <a:lnTo>
                    <a:pt x="4" y="392"/>
                  </a:lnTo>
                  <a:lnTo>
                    <a:pt x="2" y="399"/>
                  </a:lnTo>
                  <a:lnTo>
                    <a:pt x="6" y="404"/>
                  </a:lnTo>
                  <a:lnTo>
                    <a:pt x="1" y="411"/>
                  </a:lnTo>
                  <a:lnTo>
                    <a:pt x="82" y="407"/>
                  </a:lnTo>
                  <a:lnTo>
                    <a:pt x="161" y="400"/>
                  </a:lnTo>
                  <a:lnTo>
                    <a:pt x="161" y="402"/>
                  </a:lnTo>
                  <a:lnTo>
                    <a:pt x="159" y="408"/>
                  </a:lnTo>
                  <a:lnTo>
                    <a:pt x="155" y="421"/>
                  </a:lnTo>
                  <a:lnTo>
                    <a:pt x="153" y="431"/>
                  </a:lnTo>
                  <a:lnTo>
                    <a:pt x="155" y="438"/>
                  </a:lnTo>
                  <a:lnTo>
                    <a:pt x="159" y="444"/>
                  </a:lnTo>
                  <a:lnTo>
                    <a:pt x="169" y="452"/>
                  </a:lnTo>
                  <a:lnTo>
                    <a:pt x="170" y="458"/>
                  </a:lnTo>
                  <a:lnTo>
                    <a:pt x="174" y="465"/>
                  </a:lnTo>
                  <a:lnTo>
                    <a:pt x="173" y="468"/>
                  </a:lnTo>
                  <a:lnTo>
                    <a:pt x="177" y="473"/>
                  </a:lnTo>
                  <a:lnTo>
                    <a:pt x="181" y="476"/>
                  </a:lnTo>
                  <a:lnTo>
                    <a:pt x="184" y="479"/>
                  </a:lnTo>
                  <a:lnTo>
                    <a:pt x="189" y="477"/>
                  </a:lnTo>
                  <a:lnTo>
                    <a:pt x="192" y="472"/>
                  </a:lnTo>
                  <a:lnTo>
                    <a:pt x="199" y="467"/>
                  </a:lnTo>
                  <a:lnTo>
                    <a:pt x="200" y="464"/>
                  </a:lnTo>
                  <a:lnTo>
                    <a:pt x="200" y="463"/>
                  </a:lnTo>
                  <a:lnTo>
                    <a:pt x="205" y="461"/>
                  </a:lnTo>
                  <a:lnTo>
                    <a:pt x="204" y="463"/>
                  </a:lnTo>
                  <a:lnTo>
                    <a:pt x="210" y="463"/>
                  </a:lnTo>
                  <a:lnTo>
                    <a:pt x="222" y="457"/>
                  </a:lnTo>
                  <a:lnTo>
                    <a:pt x="235" y="454"/>
                  </a:lnTo>
                  <a:lnTo>
                    <a:pt x="238" y="453"/>
                  </a:lnTo>
                  <a:lnTo>
                    <a:pt x="228" y="452"/>
                  </a:lnTo>
                  <a:lnTo>
                    <a:pt x="239" y="450"/>
                  </a:lnTo>
                  <a:lnTo>
                    <a:pt x="246" y="456"/>
                  </a:lnTo>
                  <a:lnTo>
                    <a:pt x="251" y="457"/>
                  </a:lnTo>
                  <a:lnTo>
                    <a:pt x="258" y="454"/>
                  </a:lnTo>
                  <a:lnTo>
                    <a:pt x="260" y="453"/>
                  </a:lnTo>
                  <a:lnTo>
                    <a:pt x="272" y="457"/>
                  </a:lnTo>
                  <a:lnTo>
                    <a:pt x="276" y="450"/>
                  </a:lnTo>
                  <a:lnTo>
                    <a:pt x="276" y="44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7" name="Freeform 246"/>
            <p:cNvSpPr>
              <a:spLocks noEditPoints="1"/>
            </p:cNvSpPr>
            <p:nvPr/>
          </p:nvSpPr>
          <p:spPr bwMode="auto">
            <a:xfrm>
              <a:off x="2512119" y="235346"/>
              <a:ext cx="731159" cy="725870"/>
            </a:xfrm>
            <a:custGeom>
              <a:avLst/>
              <a:gdLst>
                <a:gd name="T0" fmla="*/ 475 w 575"/>
                <a:gd name="T1" fmla="*/ 112 h 571"/>
                <a:gd name="T2" fmla="*/ 451 w 575"/>
                <a:gd name="T3" fmla="*/ 110 h 571"/>
                <a:gd name="T4" fmla="*/ 425 w 575"/>
                <a:gd name="T5" fmla="*/ 111 h 571"/>
                <a:gd name="T6" fmla="*/ 419 w 575"/>
                <a:gd name="T7" fmla="*/ 99 h 571"/>
                <a:gd name="T8" fmla="*/ 395 w 575"/>
                <a:gd name="T9" fmla="*/ 114 h 571"/>
                <a:gd name="T10" fmla="*/ 363 w 575"/>
                <a:gd name="T11" fmla="*/ 112 h 571"/>
                <a:gd name="T12" fmla="*/ 341 w 575"/>
                <a:gd name="T13" fmla="*/ 93 h 571"/>
                <a:gd name="T14" fmla="*/ 323 w 575"/>
                <a:gd name="T15" fmla="*/ 103 h 571"/>
                <a:gd name="T16" fmla="*/ 313 w 575"/>
                <a:gd name="T17" fmla="*/ 89 h 571"/>
                <a:gd name="T18" fmla="*/ 302 w 575"/>
                <a:gd name="T19" fmla="*/ 79 h 571"/>
                <a:gd name="T20" fmla="*/ 257 w 575"/>
                <a:gd name="T21" fmla="*/ 68 h 571"/>
                <a:gd name="T22" fmla="*/ 249 w 575"/>
                <a:gd name="T23" fmla="*/ 70 h 571"/>
                <a:gd name="T24" fmla="*/ 223 w 575"/>
                <a:gd name="T25" fmla="*/ 77 h 571"/>
                <a:gd name="T26" fmla="*/ 188 w 575"/>
                <a:gd name="T27" fmla="*/ 64 h 571"/>
                <a:gd name="T28" fmla="*/ 164 w 575"/>
                <a:gd name="T29" fmla="*/ 56 h 571"/>
                <a:gd name="T30" fmla="*/ 156 w 575"/>
                <a:gd name="T31" fmla="*/ 8 h 571"/>
                <a:gd name="T32" fmla="*/ 134 w 575"/>
                <a:gd name="T33" fmla="*/ 0 h 571"/>
                <a:gd name="T34" fmla="*/ 84 w 575"/>
                <a:gd name="T35" fmla="*/ 37 h 571"/>
                <a:gd name="T36" fmla="*/ 0 w 575"/>
                <a:gd name="T37" fmla="*/ 41 h 571"/>
                <a:gd name="T38" fmla="*/ 8 w 575"/>
                <a:gd name="T39" fmla="*/ 69 h 571"/>
                <a:gd name="T40" fmla="*/ 5 w 575"/>
                <a:gd name="T41" fmla="*/ 99 h 571"/>
                <a:gd name="T42" fmla="*/ 7 w 575"/>
                <a:gd name="T43" fmla="*/ 121 h 571"/>
                <a:gd name="T44" fmla="*/ 22 w 575"/>
                <a:gd name="T45" fmla="*/ 164 h 571"/>
                <a:gd name="T46" fmla="*/ 23 w 575"/>
                <a:gd name="T47" fmla="*/ 190 h 571"/>
                <a:gd name="T48" fmla="*/ 27 w 575"/>
                <a:gd name="T49" fmla="*/ 222 h 571"/>
                <a:gd name="T50" fmla="*/ 28 w 575"/>
                <a:gd name="T51" fmla="*/ 244 h 571"/>
                <a:gd name="T52" fmla="*/ 32 w 575"/>
                <a:gd name="T53" fmla="*/ 279 h 571"/>
                <a:gd name="T54" fmla="*/ 43 w 575"/>
                <a:gd name="T55" fmla="*/ 302 h 571"/>
                <a:gd name="T56" fmla="*/ 43 w 575"/>
                <a:gd name="T57" fmla="*/ 326 h 571"/>
                <a:gd name="T58" fmla="*/ 38 w 575"/>
                <a:gd name="T59" fmla="*/ 352 h 571"/>
                <a:gd name="T60" fmla="*/ 24 w 575"/>
                <a:gd name="T61" fmla="*/ 367 h 571"/>
                <a:gd name="T62" fmla="*/ 42 w 575"/>
                <a:gd name="T63" fmla="*/ 386 h 571"/>
                <a:gd name="T64" fmla="*/ 54 w 575"/>
                <a:gd name="T65" fmla="*/ 571 h 571"/>
                <a:gd name="T66" fmla="*/ 349 w 575"/>
                <a:gd name="T67" fmla="*/ 563 h 571"/>
                <a:gd name="T68" fmla="*/ 419 w 575"/>
                <a:gd name="T69" fmla="*/ 550 h 571"/>
                <a:gd name="T70" fmla="*/ 410 w 575"/>
                <a:gd name="T71" fmla="*/ 518 h 571"/>
                <a:gd name="T72" fmla="*/ 392 w 575"/>
                <a:gd name="T73" fmla="*/ 508 h 571"/>
                <a:gd name="T74" fmla="*/ 365 w 575"/>
                <a:gd name="T75" fmla="*/ 479 h 571"/>
                <a:gd name="T76" fmla="*/ 342 w 575"/>
                <a:gd name="T77" fmla="*/ 467 h 571"/>
                <a:gd name="T78" fmla="*/ 321 w 575"/>
                <a:gd name="T79" fmla="*/ 456 h 571"/>
                <a:gd name="T80" fmla="*/ 307 w 575"/>
                <a:gd name="T81" fmla="*/ 436 h 571"/>
                <a:gd name="T82" fmla="*/ 307 w 575"/>
                <a:gd name="T83" fmla="*/ 405 h 571"/>
                <a:gd name="T84" fmla="*/ 306 w 575"/>
                <a:gd name="T85" fmla="*/ 364 h 571"/>
                <a:gd name="T86" fmla="*/ 295 w 575"/>
                <a:gd name="T87" fmla="*/ 351 h 571"/>
                <a:gd name="T88" fmla="*/ 304 w 575"/>
                <a:gd name="T89" fmla="*/ 333 h 571"/>
                <a:gd name="T90" fmla="*/ 333 w 575"/>
                <a:gd name="T91" fmla="*/ 313 h 571"/>
                <a:gd name="T92" fmla="*/ 337 w 575"/>
                <a:gd name="T93" fmla="*/ 255 h 571"/>
                <a:gd name="T94" fmla="*/ 344 w 575"/>
                <a:gd name="T95" fmla="*/ 244 h 571"/>
                <a:gd name="T96" fmla="*/ 371 w 575"/>
                <a:gd name="T97" fmla="*/ 219 h 571"/>
                <a:gd name="T98" fmla="*/ 396 w 575"/>
                <a:gd name="T99" fmla="*/ 191 h 571"/>
                <a:gd name="T100" fmla="*/ 447 w 575"/>
                <a:gd name="T101" fmla="*/ 146 h 571"/>
                <a:gd name="T102" fmla="*/ 486 w 575"/>
                <a:gd name="T103" fmla="*/ 127 h 571"/>
                <a:gd name="T104" fmla="*/ 503 w 575"/>
                <a:gd name="T105" fmla="*/ 114 h 571"/>
                <a:gd name="T106" fmla="*/ 572 w 575"/>
                <a:gd name="T107" fmla="*/ 92 h 571"/>
                <a:gd name="T108" fmla="*/ 543 w 575"/>
                <a:gd name="T109" fmla="*/ 111 h 571"/>
                <a:gd name="T110" fmla="*/ 532 w 575"/>
                <a:gd name="T111" fmla="*/ 129 h 571"/>
                <a:gd name="T112" fmla="*/ 548 w 575"/>
                <a:gd name="T113" fmla="*/ 116 h 571"/>
                <a:gd name="T114" fmla="*/ 568 w 575"/>
                <a:gd name="T115" fmla="*/ 99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75" h="571">
                  <a:moveTo>
                    <a:pt x="482" y="116"/>
                  </a:moveTo>
                  <a:lnTo>
                    <a:pt x="476" y="114"/>
                  </a:lnTo>
                  <a:lnTo>
                    <a:pt x="475" y="112"/>
                  </a:lnTo>
                  <a:lnTo>
                    <a:pt x="470" y="106"/>
                  </a:lnTo>
                  <a:lnTo>
                    <a:pt x="456" y="107"/>
                  </a:lnTo>
                  <a:lnTo>
                    <a:pt x="451" y="110"/>
                  </a:lnTo>
                  <a:lnTo>
                    <a:pt x="437" y="108"/>
                  </a:lnTo>
                  <a:lnTo>
                    <a:pt x="430" y="111"/>
                  </a:lnTo>
                  <a:lnTo>
                    <a:pt x="425" y="111"/>
                  </a:lnTo>
                  <a:lnTo>
                    <a:pt x="424" y="104"/>
                  </a:lnTo>
                  <a:lnTo>
                    <a:pt x="419" y="103"/>
                  </a:lnTo>
                  <a:lnTo>
                    <a:pt x="419" y="99"/>
                  </a:lnTo>
                  <a:lnTo>
                    <a:pt x="413" y="99"/>
                  </a:lnTo>
                  <a:lnTo>
                    <a:pt x="401" y="107"/>
                  </a:lnTo>
                  <a:lnTo>
                    <a:pt x="395" y="114"/>
                  </a:lnTo>
                  <a:lnTo>
                    <a:pt x="382" y="119"/>
                  </a:lnTo>
                  <a:lnTo>
                    <a:pt x="375" y="118"/>
                  </a:lnTo>
                  <a:lnTo>
                    <a:pt x="363" y="112"/>
                  </a:lnTo>
                  <a:lnTo>
                    <a:pt x="361" y="107"/>
                  </a:lnTo>
                  <a:lnTo>
                    <a:pt x="344" y="100"/>
                  </a:lnTo>
                  <a:lnTo>
                    <a:pt x="341" y="93"/>
                  </a:lnTo>
                  <a:lnTo>
                    <a:pt x="334" y="92"/>
                  </a:lnTo>
                  <a:lnTo>
                    <a:pt x="325" y="93"/>
                  </a:lnTo>
                  <a:lnTo>
                    <a:pt x="323" y="103"/>
                  </a:lnTo>
                  <a:lnTo>
                    <a:pt x="317" y="100"/>
                  </a:lnTo>
                  <a:lnTo>
                    <a:pt x="313" y="95"/>
                  </a:lnTo>
                  <a:lnTo>
                    <a:pt x="313" y="89"/>
                  </a:lnTo>
                  <a:lnTo>
                    <a:pt x="306" y="84"/>
                  </a:lnTo>
                  <a:lnTo>
                    <a:pt x="300" y="84"/>
                  </a:lnTo>
                  <a:lnTo>
                    <a:pt x="302" y="79"/>
                  </a:lnTo>
                  <a:lnTo>
                    <a:pt x="276" y="68"/>
                  </a:lnTo>
                  <a:lnTo>
                    <a:pt x="262" y="68"/>
                  </a:lnTo>
                  <a:lnTo>
                    <a:pt x="257" y="68"/>
                  </a:lnTo>
                  <a:lnTo>
                    <a:pt x="254" y="69"/>
                  </a:lnTo>
                  <a:lnTo>
                    <a:pt x="253" y="70"/>
                  </a:lnTo>
                  <a:lnTo>
                    <a:pt x="249" y="70"/>
                  </a:lnTo>
                  <a:lnTo>
                    <a:pt x="245" y="77"/>
                  </a:lnTo>
                  <a:lnTo>
                    <a:pt x="230" y="80"/>
                  </a:lnTo>
                  <a:lnTo>
                    <a:pt x="223" y="77"/>
                  </a:lnTo>
                  <a:lnTo>
                    <a:pt x="220" y="70"/>
                  </a:lnTo>
                  <a:lnTo>
                    <a:pt x="193" y="68"/>
                  </a:lnTo>
                  <a:lnTo>
                    <a:pt x="188" y="64"/>
                  </a:lnTo>
                  <a:lnTo>
                    <a:pt x="176" y="64"/>
                  </a:lnTo>
                  <a:lnTo>
                    <a:pt x="169" y="61"/>
                  </a:lnTo>
                  <a:lnTo>
                    <a:pt x="164" y="56"/>
                  </a:lnTo>
                  <a:lnTo>
                    <a:pt x="165" y="46"/>
                  </a:lnTo>
                  <a:lnTo>
                    <a:pt x="160" y="29"/>
                  </a:lnTo>
                  <a:lnTo>
                    <a:pt x="156" y="8"/>
                  </a:lnTo>
                  <a:lnTo>
                    <a:pt x="150" y="3"/>
                  </a:lnTo>
                  <a:lnTo>
                    <a:pt x="138" y="1"/>
                  </a:lnTo>
                  <a:lnTo>
                    <a:pt x="134" y="0"/>
                  </a:lnTo>
                  <a:lnTo>
                    <a:pt x="135" y="30"/>
                  </a:lnTo>
                  <a:lnTo>
                    <a:pt x="134" y="35"/>
                  </a:lnTo>
                  <a:lnTo>
                    <a:pt x="84" y="37"/>
                  </a:lnTo>
                  <a:lnTo>
                    <a:pt x="1" y="37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1" y="46"/>
                  </a:lnTo>
                  <a:lnTo>
                    <a:pt x="7" y="64"/>
                  </a:lnTo>
                  <a:lnTo>
                    <a:pt x="8" y="69"/>
                  </a:lnTo>
                  <a:lnTo>
                    <a:pt x="5" y="81"/>
                  </a:lnTo>
                  <a:lnTo>
                    <a:pt x="7" y="93"/>
                  </a:lnTo>
                  <a:lnTo>
                    <a:pt x="5" y="99"/>
                  </a:lnTo>
                  <a:lnTo>
                    <a:pt x="7" y="103"/>
                  </a:lnTo>
                  <a:lnTo>
                    <a:pt x="7" y="115"/>
                  </a:lnTo>
                  <a:lnTo>
                    <a:pt x="7" y="121"/>
                  </a:lnTo>
                  <a:lnTo>
                    <a:pt x="15" y="142"/>
                  </a:lnTo>
                  <a:lnTo>
                    <a:pt x="13" y="145"/>
                  </a:lnTo>
                  <a:lnTo>
                    <a:pt x="22" y="164"/>
                  </a:lnTo>
                  <a:lnTo>
                    <a:pt x="24" y="177"/>
                  </a:lnTo>
                  <a:lnTo>
                    <a:pt x="24" y="184"/>
                  </a:lnTo>
                  <a:lnTo>
                    <a:pt x="23" y="190"/>
                  </a:lnTo>
                  <a:lnTo>
                    <a:pt x="26" y="196"/>
                  </a:lnTo>
                  <a:lnTo>
                    <a:pt x="26" y="209"/>
                  </a:lnTo>
                  <a:lnTo>
                    <a:pt x="27" y="222"/>
                  </a:lnTo>
                  <a:lnTo>
                    <a:pt x="27" y="230"/>
                  </a:lnTo>
                  <a:lnTo>
                    <a:pt x="30" y="237"/>
                  </a:lnTo>
                  <a:lnTo>
                    <a:pt x="28" y="244"/>
                  </a:lnTo>
                  <a:lnTo>
                    <a:pt x="30" y="267"/>
                  </a:lnTo>
                  <a:lnTo>
                    <a:pt x="32" y="272"/>
                  </a:lnTo>
                  <a:lnTo>
                    <a:pt x="32" y="279"/>
                  </a:lnTo>
                  <a:lnTo>
                    <a:pt x="34" y="286"/>
                  </a:lnTo>
                  <a:lnTo>
                    <a:pt x="42" y="295"/>
                  </a:lnTo>
                  <a:lnTo>
                    <a:pt x="43" y="302"/>
                  </a:lnTo>
                  <a:lnTo>
                    <a:pt x="43" y="309"/>
                  </a:lnTo>
                  <a:lnTo>
                    <a:pt x="45" y="321"/>
                  </a:lnTo>
                  <a:lnTo>
                    <a:pt x="43" y="326"/>
                  </a:lnTo>
                  <a:lnTo>
                    <a:pt x="45" y="333"/>
                  </a:lnTo>
                  <a:lnTo>
                    <a:pt x="42" y="347"/>
                  </a:lnTo>
                  <a:lnTo>
                    <a:pt x="38" y="352"/>
                  </a:lnTo>
                  <a:lnTo>
                    <a:pt x="32" y="356"/>
                  </a:lnTo>
                  <a:lnTo>
                    <a:pt x="26" y="361"/>
                  </a:lnTo>
                  <a:lnTo>
                    <a:pt x="24" y="367"/>
                  </a:lnTo>
                  <a:lnTo>
                    <a:pt x="28" y="372"/>
                  </a:lnTo>
                  <a:lnTo>
                    <a:pt x="36" y="384"/>
                  </a:lnTo>
                  <a:lnTo>
                    <a:pt x="42" y="386"/>
                  </a:lnTo>
                  <a:lnTo>
                    <a:pt x="49" y="390"/>
                  </a:lnTo>
                  <a:lnTo>
                    <a:pt x="53" y="395"/>
                  </a:lnTo>
                  <a:lnTo>
                    <a:pt x="54" y="571"/>
                  </a:lnTo>
                  <a:lnTo>
                    <a:pt x="126" y="571"/>
                  </a:lnTo>
                  <a:lnTo>
                    <a:pt x="248" y="567"/>
                  </a:lnTo>
                  <a:lnTo>
                    <a:pt x="349" y="563"/>
                  </a:lnTo>
                  <a:lnTo>
                    <a:pt x="422" y="559"/>
                  </a:lnTo>
                  <a:lnTo>
                    <a:pt x="419" y="552"/>
                  </a:lnTo>
                  <a:lnTo>
                    <a:pt x="419" y="550"/>
                  </a:lnTo>
                  <a:lnTo>
                    <a:pt x="418" y="544"/>
                  </a:lnTo>
                  <a:lnTo>
                    <a:pt x="415" y="527"/>
                  </a:lnTo>
                  <a:lnTo>
                    <a:pt x="410" y="518"/>
                  </a:lnTo>
                  <a:lnTo>
                    <a:pt x="405" y="513"/>
                  </a:lnTo>
                  <a:lnTo>
                    <a:pt x="398" y="509"/>
                  </a:lnTo>
                  <a:lnTo>
                    <a:pt x="392" y="508"/>
                  </a:lnTo>
                  <a:lnTo>
                    <a:pt x="386" y="504"/>
                  </a:lnTo>
                  <a:lnTo>
                    <a:pt x="373" y="493"/>
                  </a:lnTo>
                  <a:lnTo>
                    <a:pt x="365" y="479"/>
                  </a:lnTo>
                  <a:lnTo>
                    <a:pt x="356" y="474"/>
                  </a:lnTo>
                  <a:lnTo>
                    <a:pt x="348" y="471"/>
                  </a:lnTo>
                  <a:lnTo>
                    <a:pt x="342" y="467"/>
                  </a:lnTo>
                  <a:lnTo>
                    <a:pt x="338" y="460"/>
                  </a:lnTo>
                  <a:lnTo>
                    <a:pt x="327" y="459"/>
                  </a:lnTo>
                  <a:lnTo>
                    <a:pt x="321" y="456"/>
                  </a:lnTo>
                  <a:lnTo>
                    <a:pt x="314" y="449"/>
                  </a:lnTo>
                  <a:lnTo>
                    <a:pt x="304" y="443"/>
                  </a:lnTo>
                  <a:lnTo>
                    <a:pt x="307" y="436"/>
                  </a:lnTo>
                  <a:lnTo>
                    <a:pt x="307" y="425"/>
                  </a:lnTo>
                  <a:lnTo>
                    <a:pt x="304" y="411"/>
                  </a:lnTo>
                  <a:lnTo>
                    <a:pt x="307" y="405"/>
                  </a:lnTo>
                  <a:lnTo>
                    <a:pt x="306" y="394"/>
                  </a:lnTo>
                  <a:lnTo>
                    <a:pt x="313" y="378"/>
                  </a:lnTo>
                  <a:lnTo>
                    <a:pt x="306" y="364"/>
                  </a:lnTo>
                  <a:lnTo>
                    <a:pt x="299" y="364"/>
                  </a:lnTo>
                  <a:lnTo>
                    <a:pt x="295" y="357"/>
                  </a:lnTo>
                  <a:lnTo>
                    <a:pt x="295" y="351"/>
                  </a:lnTo>
                  <a:lnTo>
                    <a:pt x="300" y="345"/>
                  </a:lnTo>
                  <a:lnTo>
                    <a:pt x="303" y="338"/>
                  </a:lnTo>
                  <a:lnTo>
                    <a:pt x="304" y="333"/>
                  </a:lnTo>
                  <a:lnTo>
                    <a:pt x="317" y="324"/>
                  </a:lnTo>
                  <a:lnTo>
                    <a:pt x="329" y="318"/>
                  </a:lnTo>
                  <a:lnTo>
                    <a:pt x="333" y="313"/>
                  </a:lnTo>
                  <a:lnTo>
                    <a:pt x="334" y="305"/>
                  </a:lnTo>
                  <a:lnTo>
                    <a:pt x="331" y="255"/>
                  </a:lnTo>
                  <a:lnTo>
                    <a:pt x="337" y="255"/>
                  </a:lnTo>
                  <a:lnTo>
                    <a:pt x="340" y="248"/>
                  </a:lnTo>
                  <a:lnTo>
                    <a:pt x="341" y="248"/>
                  </a:lnTo>
                  <a:lnTo>
                    <a:pt x="344" y="244"/>
                  </a:lnTo>
                  <a:lnTo>
                    <a:pt x="346" y="240"/>
                  </a:lnTo>
                  <a:lnTo>
                    <a:pt x="365" y="225"/>
                  </a:lnTo>
                  <a:lnTo>
                    <a:pt x="371" y="219"/>
                  </a:lnTo>
                  <a:lnTo>
                    <a:pt x="375" y="214"/>
                  </a:lnTo>
                  <a:lnTo>
                    <a:pt x="382" y="209"/>
                  </a:lnTo>
                  <a:lnTo>
                    <a:pt x="396" y="191"/>
                  </a:lnTo>
                  <a:lnTo>
                    <a:pt x="403" y="180"/>
                  </a:lnTo>
                  <a:lnTo>
                    <a:pt x="428" y="157"/>
                  </a:lnTo>
                  <a:lnTo>
                    <a:pt x="447" y="146"/>
                  </a:lnTo>
                  <a:lnTo>
                    <a:pt x="459" y="141"/>
                  </a:lnTo>
                  <a:lnTo>
                    <a:pt x="465" y="138"/>
                  </a:lnTo>
                  <a:lnTo>
                    <a:pt x="486" y="127"/>
                  </a:lnTo>
                  <a:lnTo>
                    <a:pt x="491" y="125"/>
                  </a:lnTo>
                  <a:lnTo>
                    <a:pt x="498" y="118"/>
                  </a:lnTo>
                  <a:lnTo>
                    <a:pt x="503" y="114"/>
                  </a:lnTo>
                  <a:lnTo>
                    <a:pt x="488" y="114"/>
                  </a:lnTo>
                  <a:lnTo>
                    <a:pt x="482" y="116"/>
                  </a:lnTo>
                  <a:close/>
                  <a:moveTo>
                    <a:pt x="572" y="92"/>
                  </a:moveTo>
                  <a:lnTo>
                    <a:pt x="566" y="96"/>
                  </a:lnTo>
                  <a:lnTo>
                    <a:pt x="555" y="104"/>
                  </a:lnTo>
                  <a:lnTo>
                    <a:pt x="543" y="111"/>
                  </a:lnTo>
                  <a:lnTo>
                    <a:pt x="530" y="119"/>
                  </a:lnTo>
                  <a:lnTo>
                    <a:pt x="530" y="123"/>
                  </a:lnTo>
                  <a:lnTo>
                    <a:pt x="532" y="129"/>
                  </a:lnTo>
                  <a:lnTo>
                    <a:pt x="539" y="126"/>
                  </a:lnTo>
                  <a:lnTo>
                    <a:pt x="543" y="121"/>
                  </a:lnTo>
                  <a:lnTo>
                    <a:pt x="548" y="116"/>
                  </a:lnTo>
                  <a:lnTo>
                    <a:pt x="560" y="111"/>
                  </a:lnTo>
                  <a:lnTo>
                    <a:pt x="567" y="106"/>
                  </a:lnTo>
                  <a:lnTo>
                    <a:pt x="568" y="99"/>
                  </a:lnTo>
                  <a:lnTo>
                    <a:pt x="575" y="93"/>
                  </a:lnTo>
                  <a:lnTo>
                    <a:pt x="572" y="9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8" name="Freeform 247"/>
            <p:cNvSpPr>
              <a:spLocks noEditPoints="1"/>
            </p:cNvSpPr>
            <p:nvPr/>
          </p:nvSpPr>
          <p:spPr bwMode="auto">
            <a:xfrm>
              <a:off x="3096518" y="431027"/>
              <a:ext cx="748347" cy="696782"/>
            </a:xfrm>
            <a:custGeom>
              <a:avLst/>
              <a:gdLst>
                <a:gd name="T0" fmla="*/ 455 w 589"/>
                <a:gd name="T1" fmla="*/ 101 h 548"/>
                <a:gd name="T2" fmla="*/ 128 w 589"/>
                <a:gd name="T3" fmla="*/ 38 h 548"/>
                <a:gd name="T4" fmla="*/ 150 w 589"/>
                <a:gd name="T5" fmla="*/ 21 h 548"/>
                <a:gd name="T6" fmla="*/ 153 w 589"/>
                <a:gd name="T7" fmla="*/ 2 h 548"/>
                <a:gd name="T8" fmla="*/ 128 w 589"/>
                <a:gd name="T9" fmla="*/ 38 h 548"/>
                <a:gd name="T10" fmla="*/ 339 w 589"/>
                <a:gd name="T11" fmla="*/ 151 h 548"/>
                <a:gd name="T12" fmla="*/ 580 w 589"/>
                <a:gd name="T13" fmla="*/ 377 h 548"/>
                <a:gd name="T14" fmla="*/ 553 w 589"/>
                <a:gd name="T15" fmla="*/ 299 h 548"/>
                <a:gd name="T16" fmla="*/ 513 w 589"/>
                <a:gd name="T17" fmla="*/ 306 h 548"/>
                <a:gd name="T18" fmla="*/ 491 w 589"/>
                <a:gd name="T19" fmla="*/ 343 h 548"/>
                <a:gd name="T20" fmla="*/ 478 w 589"/>
                <a:gd name="T21" fmla="*/ 305 h 548"/>
                <a:gd name="T22" fmla="*/ 505 w 589"/>
                <a:gd name="T23" fmla="*/ 267 h 548"/>
                <a:gd name="T24" fmla="*/ 487 w 589"/>
                <a:gd name="T25" fmla="*/ 205 h 548"/>
                <a:gd name="T26" fmla="*/ 484 w 589"/>
                <a:gd name="T27" fmla="*/ 176 h 548"/>
                <a:gd name="T28" fmla="*/ 440 w 589"/>
                <a:gd name="T29" fmla="*/ 161 h 548"/>
                <a:gd name="T30" fmla="*/ 407 w 589"/>
                <a:gd name="T31" fmla="*/ 149 h 548"/>
                <a:gd name="T32" fmla="*/ 373 w 589"/>
                <a:gd name="T33" fmla="*/ 155 h 548"/>
                <a:gd name="T34" fmla="*/ 368 w 589"/>
                <a:gd name="T35" fmla="*/ 183 h 548"/>
                <a:gd name="T36" fmla="*/ 353 w 589"/>
                <a:gd name="T37" fmla="*/ 229 h 548"/>
                <a:gd name="T38" fmla="*/ 344 w 589"/>
                <a:gd name="T39" fmla="*/ 237 h 548"/>
                <a:gd name="T40" fmla="*/ 341 w 589"/>
                <a:gd name="T41" fmla="*/ 203 h 548"/>
                <a:gd name="T42" fmla="*/ 316 w 589"/>
                <a:gd name="T43" fmla="*/ 229 h 548"/>
                <a:gd name="T44" fmla="*/ 300 w 589"/>
                <a:gd name="T45" fmla="*/ 281 h 548"/>
                <a:gd name="T46" fmla="*/ 292 w 589"/>
                <a:gd name="T47" fmla="*/ 331 h 548"/>
                <a:gd name="T48" fmla="*/ 314 w 589"/>
                <a:gd name="T49" fmla="*/ 398 h 548"/>
                <a:gd name="T50" fmla="*/ 316 w 589"/>
                <a:gd name="T51" fmla="*/ 497 h 548"/>
                <a:gd name="T52" fmla="*/ 289 w 589"/>
                <a:gd name="T53" fmla="*/ 548 h 548"/>
                <a:gd name="T54" fmla="*/ 532 w 589"/>
                <a:gd name="T55" fmla="*/ 521 h 548"/>
                <a:gd name="T56" fmla="*/ 551 w 589"/>
                <a:gd name="T57" fmla="*/ 460 h 548"/>
                <a:gd name="T58" fmla="*/ 575 w 589"/>
                <a:gd name="T59" fmla="*/ 421 h 548"/>
                <a:gd name="T60" fmla="*/ 587 w 589"/>
                <a:gd name="T61" fmla="*/ 412 h 548"/>
                <a:gd name="T62" fmla="*/ 321 w 589"/>
                <a:gd name="T63" fmla="*/ 132 h 548"/>
                <a:gd name="T64" fmla="*/ 369 w 589"/>
                <a:gd name="T65" fmla="*/ 122 h 548"/>
                <a:gd name="T66" fmla="*/ 402 w 589"/>
                <a:gd name="T67" fmla="*/ 119 h 548"/>
                <a:gd name="T68" fmla="*/ 433 w 589"/>
                <a:gd name="T69" fmla="*/ 101 h 548"/>
                <a:gd name="T70" fmla="*/ 413 w 589"/>
                <a:gd name="T71" fmla="*/ 75 h 548"/>
                <a:gd name="T72" fmla="*/ 388 w 589"/>
                <a:gd name="T73" fmla="*/ 72 h 548"/>
                <a:gd name="T74" fmla="*/ 342 w 589"/>
                <a:gd name="T75" fmla="*/ 52 h 548"/>
                <a:gd name="T76" fmla="*/ 276 w 589"/>
                <a:gd name="T77" fmla="*/ 73 h 548"/>
                <a:gd name="T78" fmla="*/ 230 w 589"/>
                <a:gd name="T79" fmla="*/ 86 h 548"/>
                <a:gd name="T80" fmla="*/ 184 w 589"/>
                <a:gd name="T81" fmla="*/ 64 h 548"/>
                <a:gd name="T82" fmla="*/ 142 w 589"/>
                <a:gd name="T83" fmla="*/ 64 h 548"/>
                <a:gd name="T84" fmla="*/ 128 w 589"/>
                <a:gd name="T85" fmla="*/ 71 h 548"/>
                <a:gd name="T86" fmla="*/ 96 w 589"/>
                <a:gd name="T87" fmla="*/ 46 h 548"/>
                <a:gd name="T88" fmla="*/ 55 w 589"/>
                <a:gd name="T89" fmla="*/ 72 h 548"/>
                <a:gd name="T90" fmla="*/ 0 w 589"/>
                <a:gd name="T91" fmla="*/ 102 h 548"/>
                <a:gd name="T92" fmla="*/ 109 w 589"/>
                <a:gd name="T93" fmla="*/ 147 h 548"/>
                <a:gd name="T94" fmla="*/ 159 w 589"/>
                <a:gd name="T95" fmla="*/ 153 h 548"/>
                <a:gd name="T96" fmla="*/ 184 w 589"/>
                <a:gd name="T97" fmla="*/ 182 h 548"/>
                <a:gd name="T98" fmla="*/ 192 w 589"/>
                <a:gd name="T99" fmla="*/ 217 h 548"/>
                <a:gd name="T100" fmla="*/ 208 w 589"/>
                <a:gd name="T101" fmla="*/ 213 h 548"/>
                <a:gd name="T102" fmla="*/ 238 w 589"/>
                <a:gd name="T103" fmla="*/ 148 h 548"/>
                <a:gd name="T104" fmla="*/ 254 w 589"/>
                <a:gd name="T105" fmla="*/ 151 h 548"/>
                <a:gd name="T106" fmla="*/ 264 w 589"/>
                <a:gd name="T107" fmla="*/ 170 h 548"/>
                <a:gd name="T108" fmla="*/ 289 w 589"/>
                <a:gd name="T109" fmla="*/ 136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89" h="548">
                  <a:moveTo>
                    <a:pt x="452" y="118"/>
                  </a:moveTo>
                  <a:lnTo>
                    <a:pt x="464" y="117"/>
                  </a:lnTo>
                  <a:lnTo>
                    <a:pt x="471" y="113"/>
                  </a:lnTo>
                  <a:lnTo>
                    <a:pt x="467" y="106"/>
                  </a:lnTo>
                  <a:lnTo>
                    <a:pt x="460" y="101"/>
                  </a:lnTo>
                  <a:lnTo>
                    <a:pt x="455" y="101"/>
                  </a:lnTo>
                  <a:lnTo>
                    <a:pt x="457" y="107"/>
                  </a:lnTo>
                  <a:lnTo>
                    <a:pt x="450" y="111"/>
                  </a:lnTo>
                  <a:lnTo>
                    <a:pt x="445" y="114"/>
                  </a:lnTo>
                  <a:lnTo>
                    <a:pt x="450" y="117"/>
                  </a:lnTo>
                  <a:lnTo>
                    <a:pt x="452" y="118"/>
                  </a:lnTo>
                  <a:close/>
                  <a:moveTo>
                    <a:pt x="128" y="38"/>
                  </a:moveTo>
                  <a:lnTo>
                    <a:pt x="130" y="31"/>
                  </a:lnTo>
                  <a:lnTo>
                    <a:pt x="130" y="38"/>
                  </a:lnTo>
                  <a:lnTo>
                    <a:pt x="124" y="45"/>
                  </a:lnTo>
                  <a:lnTo>
                    <a:pt x="131" y="50"/>
                  </a:lnTo>
                  <a:lnTo>
                    <a:pt x="139" y="34"/>
                  </a:lnTo>
                  <a:lnTo>
                    <a:pt x="150" y="21"/>
                  </a:lnTo>
                  <a:lnTo>
                    <a:pt x="157" y="15"/>
                  </a:lnTo>
                  <a:lnTo>
                    <a:pt x="158" y="10"/>
                  </a:lnTo>
                  <a:lnTo>
                    <a:pt x="166" y="10"/>
                  </a:lnTo>
                  <a:lnTo>
                    <a:pt x="172" y="4"/>
                  </a:lnTo>
                  <a:lnTo>
                    <a:pt x="166" y="0"/>
                  </a:lnTo>
                  <a:lnTo>
                    <a:pt x="153" y="2"/>
                  </a:lnTo>
                  <a:lnTo>
                    <a:pt x="139" y="6"/>
                  </a:lnTo>
                  <a:lnTo>
                    <a:pt x="127" y="14"/>
                  </a:lnTo>
                  <a:lnTo>
                    <a:pt x="119" y="26"/>
                  </a:lnTo>
                  <a:lnTo>
                    <a:pt x="115" y="31"/>
                  </a:lnTo>
                  <a:lnTo>
                    <a:pt x="117" y="38"/>
                  </a:lnTo>
                  <a:lnTo>
                    <a:pt x="128" y="38"/>
                  </a:lnTo>
                  <a:close/>
                  <a:moveTo>
                    <a:pt x="334" y="155"/>
                  </a:moveTo>
                  <a:lnTo>
                    <a:pt x="333" y="160"/>
                  </a:lnTo>
                  <a:lnTo>
                    <a:pt x="333" y="167"/>
                  </a:lnTo>
                  <a:lnTo>
                    <a:pt x="339" y="165"/>
                  </a:lnTo>
                  <a:lnTo>
                    <a:pt x="338" y="152"/>
                  </a:lnTo>
                  <a:lnTo>
                    <a:pt x="339" y="151"/>
                  </a:lnTo>
                  <a:lnTo>
                    <a:pt x="334" y="155"/>
                  </a:lnTo>
                  <a:close/>
                  <a:moveTo>
                    <a:pt x="586" y="394"/>
                  </a:moveTo>
                  <a:lnTo>
                    <a:pt x="589" y="391"/>
                  </a:lnTo>
                  <a:lnTo>
                    <a:pt x="587" y="386"/>
                  </a:lnTo>
                  <a:lnTo>
                    <a:pt x="587" y="386"/>
                  </a:lnTo>
                  <a:lnTo>
                    <a:pt x="580" y="377"/>
                  </a:lnTo>
                  <a:lnTo>
                    <a:pt x="578" y="368"/>
                  </a:lnTo>
                  <a:lnTo>
                    <a:pt x="575" y="356"/>
                  </a:lnTo>
                  <a:lnTo>
                    <a:pt x="571" y="343"/>
                  </a:lnTo>
                  <a:lnTo>
                    <a:pt x="567" y="337"/>
                  </a:lnTo>
                  <a:lnTo>
                    <a:pt x="560" y="313"/>
                  </a:lnTo>
                  <a:lnTo>
                    <a:pt x="553" y="299"/>
                  </a:lnTo>
                  <a:lnTo>
                    <a:pt x="548" y="294"/>
                  </a:lnTo>
                  <a:lnTo>
                    <a:pt x="541" y="291"/>
                  </a:lnTo>
                  <a:lnTo>
                    <a:pt x="534" y="290"/>
                  </a:lnTo>
                  <a:lnTo>
                    <a:pt x="525" y="298"/>
                  </a:lnTo>
                  <a:lnTo>
                    <a:pt x="519" y="299"/>
                  </a:lnTo>
                  <a:lnTo>
                    <a:pt x="513" y="306"/>
                  </a:lnTo>
                  <a:lnTo>
                    <a:pt x="506" y="309"/>
                  </a:lnTo>
                  <a:lnTo>
                    <a:pt x="507" y="314"/>
                  </a:lnTo>
                  <a:lnTo>
                    <a:pt x="505" y="325"/>
                  </a:lnTo>
                  <a:lnTo>
                    <a:pt x="499" y="331"/>
                  </a:lnTo>
                  <a:lnTo>
                    <a:pt x="495" y="336"/>
                  </a:lnTo>
                  <a:lnTo>
                    <a:pt x="491" y="343"/>
                  </a:lnTo>
                  <a:lnTo>
                    <a:pt x="484" y="340"/>
                  </a:lnTo>
                  <a:lnTo>
                    <a:pt x="479" y="340"/>
                  </a:lnTo>
                  <a:lnTo>
                    <a:pt x="471" y="332"/>
                  </a:lnTo>
                  <a:lnTo>
                    <a:pt x="469" y="322"/>
                  </a:lnTo>
                  <a:lnTo>
                    <a:pt x="471" y="310"/>
                  </a:lnTo>
                  <a:lnTo>
                    <a:pt x="478" y="305"/>
                  </a:lnTo>
                  <a:lnTo>
                    <a:pt x="484" y="305"/>
                  </a:lnTo>
                  <a:lnTo>
                    <a:pt x="490" y="294"/>
                  </a:lnTo>
                  <a:lnTo>
                    <a:pt x="491" y="282"/>
                  </a:lnTo>
                  <a:lnTo>
                    <a:pt x="492" y="276"/>
                  </a:lnTo>
                  <a:lnTo>
                    <a:pt x="499" y="272"/>
                  </a:lnTo>
                  <a:lnTo>
                    <a:pt x="505" y="267"/>
                  </a:lnTo>
                  <a:lnTo>
                    <a:pt x="502" y="247"/>
                  </a:lnTo>
                  <a:lnTo>
                    <a:pt x="503" y="234"/>
                  </a:lnTo>
                  <a:lnTo>
                    <a:pt x="501" y="221"/>
                  </a:lnTo>
                  <a:lnTo>
                    <a:pt x="496" y="216"/>
                  </a:lnTo>
                  <a:lnTo>
                    <a:pt x="490" y="211"/>
                  </a:lnTo>
                  <a:lnTo>
                    <a:pt x="487" y="205"/>
                  </a:lnTo>
                  <a:lnTo>
                    <a:pt x="490" y="198"/>
                  </a:lnTo>
                  <a:lnTo>
                    <a:pt x="495" y="197"/>
                  </a:lnTo>
                  <a:lnTo>
                    <a:pt x="495" y="190"/>
                  </a:lnTo>
                  <a:lnTo>
                    <a:pt x="491" y="187"/>
                  </a:lnTo>
                  <a:lnTo>
                    <a:pt x="487" y="182"/>
                  </a:lnTo>
                  <a:lnTo>
                    <a:pt x="484" y="176"/>
                  </a:lnTo>
                  <a:lnTo>
                    <a:pt x="479" y="171"/>
                  </a:lnTo>
                  <a:lnTo>
                    <a:pt x="472" y="171"/>
                  </a:lnTo>
                  <a:lnTo>
                    <a:pt x="465" y="168"/>
                  </a:lnTo>
                  <a:lnTo>
                    <a:pt x="452" y="165"/>
                  </a:lnTo>
                  <a:lnTo>
                    <a:pt x="446" y="161"/>
                  </a:lnTo>
                  <a:lnTo>
                    <a:pt x="440" y="161"/>
                  </a:lnTo>
                  <a:lnTo>
                    <a:pt x="434" y="160"/>
                  </a:lnTo>
                  <a:lnTo>
                    <a:pt x="430" y="155"/>
                  </a:lnTo>
                  <a:lnTo>
                    <a:pt x="425" y="151"/>
                  </a:lnTo>
                  <a:lnTo>
                    <a:pt x="418" y="149"/>
                  </a:lnTo>
                  <a:lnTo>
                    <a:pt x="413" y="149"/>
                  </a:lnTo>
                  <a:lnTo>
                    <a:pt x="407" y="149"/>
                  </a:lnTo>
                  <a:lnTo>
                    <a:pt x="400" y="145"/>
                  </a:lnTo>
                  <a:lnTo>
                    <a:pt x="395" y="144"/>
                  </a:lnTo>
                  <a:lnTo>
                    <a:pt x="388" y="140"/>
                  </a:lnTo>
                  <a:lnTo>
                    <a:pt x="383" y="144"/>
                  </a:lnTo>
                  <a:lnTo>
                    <a:pt x="377" y="148"/>
                  </a:lnTo>
                  <a:lnTo>
                    <a:pt x="373" y="155"/>
                  </a:lnTo>
                  <a:lnTo>
                    <a:pt x="367" y="161"/>
                  </a:lnTo>
                  <a:lnTo>
                    <a:pt x="367" y="167"/>
                  </a:lnTo>
                  <a:lnTo>
                    <a:pt x="371" y="174"/>
                  </a:lnTo>
                  <a:lnTo>
                    <a:pt x="376" y="178"/>
                  </a:lnTo>
                  <a:lnTo>
                    <a:pt x="377" y="183"/>
                  </a:lnTo>
                  <a:lnTo>
                    <a:pt x="368" y="183"/>
                  </a:lnTo>
                  <a:lnTo>
                    <a:pt x="361" y="187"/>
                  </a:lnTo>
                  <a:lnTo>
                    <a:pt x="356" y="191"/>
                  </a:lnTo>
                  <a:lnTo>
                    <a:pt x="352" y="198"/>
                  </a:lnTo>
                  <a:lnTo>
                    <a:pt x="354" y="217"/>
                  </a:lnTo>
                  <a:lnTo>
                    <a:pt x="354" y="224"/>
                  </a:lnTo>
                  <a:lnTo>
                    <a:pt x="353" y="229"/>
                  </a:lnTo>
                  <a:lnTo>
                    <a:pt x="352" y="236"/>
                  </a:lnTo>
                  <a:lnTo>
                    <a:pt x="346" y="243"/>
                  </a:lnTo>
                  <a:lnTo>
                    <a:pt x="348" y="236"/>
                  </a:lnTo>
                  <a:lnTo>
                    <a:pt x="348" y="224"/>
                  </a:lnTo>
                  <a:lnTo>
                    <a:pt x="345" y="224"/>
                  </a:lnTo>
                  <a:lnTo>
                    <a:pt x="344" y="237"/>
                  </a:lnTo>
                  <a:lnTo>
                    <a:pt x="339" y="243"/>
                  </a:lnTo>
                  <a:lnTo>
                    <a:pt x="338" y="237"/>
                  </a:lnTo>
                  <a:lnTo>
                    <a:pt x="341" y="230"/>
                  </a:lnTo>
                  <a:lnTo>
                    <a:pt x="338" y="224"/>
                  </a:lnTo>
                  <a:lnTo>
                    <a:pt x="339" y="220"/>
                  </a:lnTo>
                  <a:lnTo>
                    <a:pt x="341" y="203"/>
                  </a:lnTo>
                  <a:lnTo>
                    <a:pt x="335" y="207"/>
                  </a:lnTo>
                  <a:lnTo>
                    <a:pt x="333" y="213"/>
                  </a:lnTo>
                  <a:lnTo>
                    <a:pt x="329" y="220"/>
                  </a:lnTo>
                  <a:lnTo>
                    <a:pt x="327" y="225"/>
                  </a:lnTo>
                  <a:lnTo>
                    <a:pt x="323" y="232"/>
                  </a:lnTo>
                  <a:lnTo>
                    <a:pt x="316" y="229"/>
                  </a:lnTo>
                  <a:lnTo>
                    <a:pt x="308" y="241"/>
                  </a:lnTo>
                  <a:lnTo>
                    <a:pt x="310" y="247"/>
                  </a:lnTo>
                  <a:lnTo>
                    <a:pt x="304" y="253"/>
                  </a:lnTo>
                  <a:lnTo>
                    <a:pt x="297" y="257"/>
                  </a:lnTo>
                  <a:lnTo>
                    <a:pt x="302" y="270"/>
                  </a:lnTo>
                  <a:lnTo>
                    <a:pt x="300" y="281"/>
                  </a:lnTo>
                  <a:lnTo>
                    <a:pt x="302" y="287"/>
                  </a:lnTo>
                  <a:lnTo>
                    <a:pt x="302" y="294"/>
                  </a:lnTo>
                  <a:lnTo>
                    <a:pt x="293" y="312"/>
                  </a:lnTo>
                  <a:lnTo>
                    <a:pt x="288" y="318"/>
                  </a:lnTo>
                  <a:lnTo>
                    <a:pt x="288" y="325"/>
                  </a:lnTo>
                  <a:lnTo>
                    <a:pt x="292" y="331"/>
                  </a:lnTo>
                  <a:lnTo>
                    <a:pt x="296" y="350"/>
                  </a:lnTo>
                  <a:lnTo>
                    <a:pt x="292" y="356"/>
                  </a:lnTo>
                  <a:lnTo>
                    <a:pt x="289" y="362"/>
                  </a:lnTo>
                  <a:lnTo>
                    <a:pt x="291" y="368"/>
                  </a:lnTo>
                  <a:lnTo>
                    <a:pt x="308" y="401"/>
                  </a:lnTo>
                  <a:lnTo>
                    <a:pt x="314" y="398"/>
                  </a:lnTo>
                  <a:lnTo>
                    <a:pt x="311" y="405"/>
                  </a:lnTo>
                  <a:lnTo>
                    <a:pt x="319" y="424"/>
                  </a:lnTo>
                  <a:lnTo>
                    <a:pt x="323" y="450"/>
                  </a:lnTo>
                  <a:lnTo>
                    <a:pt x="323" y="467"/>
                  </a:lnTo>
                  <a:lnTo>
                    <a:pt x="319" y="490"/>
                  </a:lnTo>
                  <a:lnTo>
                    <a:pt x="316" y="497"/>
                  </a:lnTo>
                  <a:lnTo>
                    <a:pt x="310" y="509"/>
                  </a:lnTo>
                  <a:lnTo>
                    <a:pt x="304" y="528"/>
                  </a:lnTo>
                  <a:lnTo>
                    <a:pt x="302" y="535"/>
                  </a:lnTo>
                  <a:lnTo>
                    <a:pt x="297" y="540"/>
                  </a:lnTo>
                  <a:lnTo>
                    <a:pt x="292" y="547"/>
                  </a:lnTo>
                  <a:lnTo>
                    <a:pt x="289" y="548"/>
                  </a:lnTo>
                  <a:lnTo>
                    <a:pt x="292" y="548"/>
                  </a:lnTo>
                  <a:lnTo>
                    <a:pt x="327" y="546"/>
                  </a:lnTo>
                  <a:lnTo>
                    <a:pt x="429" y="532"/>
                  </a:lnTo>
                  <a:lnTo>
                    <a:pt x="436" y="538"/>
                  </a:lnTo>
                  <a:lnTo>
                    <a:pt x="502" y="527"/>
                  </a:lnTo>
                  <a:lnTo>
                    <a:pt x="532" y="521"/>
                  </a:lnTo>
                  <a:lnTo>
                    <a:pt x="536" y="508"/>
                  </a:lnTo>
                  <a:lnTo>
                    <a:pt x="547" y="490"/>
                  </a:lnTo>
                  <a:lnTo>
                    <a:pt x="547" y="471"/>
                  </a:lnTo>
                  <a:lnTo>
                    <a:pt x="548" y="465"/>
                  </a:lnTo>
                  <a:lnTo>
                    <a:pt x="551" y="462"/>
                  </a:lnTo>
                  <a:lnTo>
                    <a:pt x="551" y="460"/>
                  </a:lnTo>
                  <a:lnTo>
                    <a:pt x="559" y="455"/>
                  </a:lnTo>
                  <a:lnTo>
                    <a:pt x="563" y="450"/>
                  </a:lnTo>
                  <a:lnTo>
                    <a:pt x="563" y="436"/>
                  </a:lnTo>
                  <a:lnTo>
                    <a:pt x="567" y="431"/>
                  </a:lnTo>
                  <a:lnTo>
                    <a:pt x="568" y="425"/>
                  </a:lnTo>
                  <a:lnTo>
                    <a:pt x="575" y="421"/>
                  </a:lnTo>
                  <a:lnTo>
                    <a:pt x="578" y="425"/>
                  </a:lnTo>
                  <a:lnTo>
                    <a:pt x="579" y="432"/>
                  </a:lnTo>
                  <a:lnTo>
                    <a:pt x="578" y="433"/>
                  </a:lnTo>
                  <a:lnTo>
                    <a:pt x="582" y="432"/>
                  </a:lnTo>
                  <a:lnTo>
                    <a:pt x="586" y="425"/>
                  </a:lnTo>
                  <a:lnTo>
                    <a:pt x="587" y="412"/>
                  </a:lnTo>
                  <a:lnTo>
                    <a:pt x="586" y="406"/>
                  </a:lnTo>
                  <a:lnTo>
                    <a:pt x="586" y="394"/>
                  </a:lnTo>
                  <a:close/>
                  <a:moveTo>
                    <a:pt x="296" y="134"/>
                  </a:moveTo>
                  <a:lnTo>
                    <a:pt x="302" y="134"/>
                  </a:lnTo>
                  <a:lnTo>
                    <a:pt x="314" y="132"/>
                  </a:lnTo>
                  <a:lnTo>
                    <a:pt x="321" y="132"/>
                  </a:lnTo>
                  <a:lnTo>
                    <a:pt x="326" y="128"/>
                  </a:lnTo>
                  <a:lnTo>
                    <a:pt x="331" y="118"/>
                  </a:lnTo>
                  <a:lnTo>
                    <a:pt x="344" y="117"/>
                  </a:lnTo>
                  <a:lnTo>
                    <a:pt x="350" y="118"/>
                  </a:lnTo>
                  <a:lnTo>
                    <a:pt x="356" y="117"/>
                  </a:lnTo>
                  <a:lnTo>
                    <a:pt x="369" y="122"/>
                  </a:lnTo>
                  <a:lnTo>
                    <a:pt x="383" y="133"/>
                  </a:lnTo>
                  <a:lnTo>
                    <a:pt x="388" y="134"/>
                  </a:lnTo>
                  <a:lnTo>
                    <a:pt x="388" y="124"/>
                  </a:lnTo>
                  <a:lnTo>
                    <a:pt x="390" y="117"/>
                  </a:lnTo>
                  <a:lnTo>
                    <a:pt x="396" y="115"/>
                  </a:lnTo>
                  <a:lnTo>
                    <a:pt x="402" y="119"/>
                  </a:lnTo>
                  <a:lnTo>
                    <a:pt x="408" y="117"/>
                  </a:lnTo>
                  <a:lnTo>
                    <a:pt x="437" y="117"/>
                  </a:lnTo>
                  <a:lnTo>
                    <a:pt x="444" y="115"/>
                  </a:lnTo>
                  <a:lnTo>
                    <a:pt x="440" y="110"/>
                  </a:lnTo>
                  <a:lnTo>
                    <a:pt x="433" y="106"/>
                  </a:lnTo>
                  <a:lnTo>
                    <a:pt x="433" y="101"/>
                  </a:lnTo>
                  <a:lnTo>
                    <a:pt x="426" y="98"/>
                  </a:lnTo>
                  <a:lnTo>
                    <a:pt x="425" y="98"/>
                  </a:lnTo>
                  <a:lnTo>
                    <a:pt x="419" y="94"/>
                  </a:lnTo>
                  <a:lnTo>
                    <a:pt x="418" y="87"/>
                  </a:lnTo>
                  <a:lnTo>
                    <a:pt x="417" y="80"/>
                  </a:lnTo>
                  <a:lnTo>
                    <a:pt x="413" y="75"/>
                  </a:lnTo>
                  <a:lnTo>
                    <a:pt x="407" y="68"/>
                  </a:lnTo>
                  <a:lnTo>
                    <a:pt x="403" y="69"/>
                  </a:lnTo>
                  <a:lnTo>
                    <a:pt x="402" y="69"/>
                  </a:lnTo>
                  <a:lnTo>
                    <a:pt x="399" y="75"/>
                  </a:lnTo>
                  <a:lnTo>
                    <a:pt x="392" y="79"/>
                  </a:lnTo>
                  <a:lnTo>
                    <a:pt x="388" y="72"/>
                  </a:lnTo>
                  <a:lnTo>
                    <a:pt x="376" y="78"/>
                  </a:lnTo>
                  <a:lnTo>
                    <a:pt x="364" y="75"/>
                  </a:lnTo>
                  <a:lnTo>
                    <a:pt x="361" y="69"/>
                  </a:lnTo>
                  <a:lnTo>
                    <a:pt x="360" y="48"/>
                  </a:lnTo>
                  <a:lnTo>
                    <a:pt x="348" y="49"/>
                  </a:lnTo>
                  <a:lnTo>
                    <a:pt x="342" y="52"/>
                  </a:lnTo>
                  <a:lnTo>
                    <a:pt x="330" y="59"/>
                  </a:lnTo>
                  <a:lnTo>
                    <a:pt x="323" y="61"/>
                  </a:lnTo>
                  <a:lnTo>
                    <a:pt x="299" y="63"/>
                  </a:lnTo>
                  <a:lnTo>
                    <a:pt x="292" y="65"/>
                  </a:lnTo>
                  <a:lnTo>
                    <a:pt x="281" y="68"/>
                  </a:lnTo>
                  <a:lnTo>
                    <a:pt x="276" y="73"/>
                  </a:lnTo>
                  <a:lnTo>
                    <a:pt x="264" y="82"/>
                  </a:lnTo>
                  <a:lnTo>
                    <a:pt x="254" y="94"/>
                  </a:lnTo>
                  <a:lnTo>
                    <a:pt x="249" y="91"/>
                  </a:lnTo>
                  <a:lnTo>
                    <a:pt x="242" y="92"/>
                  </a:lnTo>
                  <a:lnTo>
                    <a:pt x="235" y="91"/>
                  </a:lnTo>
                  <a:lnTo>
                    <a:pt x="230" y="86"/>
                  </a:lnTo>
                  <a:lnTo>
                    <a:pt x="215" y="91"/>
                  </a:lnTo>
                  <a:lnTo>
                    <a:pt x="210" y="91"/>
                  </a:lnTo>
                  <a:lnTo>
                    <a:pt x="203" y="88"/>
                  </a:lnTo>
                  <a:lnTo>
                    <a:pt x="199" y="82"/>
                  </a:lnTo>
                  <a:lnTo>
                    <a:pt x="188" y="69"/>
                  </a:lnTo>
                  <a:lnTo>
                    <a:pt x="184" y="64"/>
                  </a:lnTo>
                  <a:lnTo>
                    <a:pt x="178" y="63"/>
                  </a:lnTo>
                  <a:lnTo>
                    <a:pt x="172" y="57"/>
                  </a:lnTo>
                  <a:lnTo>
                    <a:pt x="165" y="56"/>
                  </a:lnTo>
                  <a:lnTo>
                    <a:pt x="153" y="56"/>
                  </a:lnTo>
                  <a:lnTo>
                    <a:pt x="147" y="59"/>
                  </a:lnTo>
                  <a:lnTo>
                    <a:pt x="142" y="64"/>
                  </a:lnTo>
                  <a:lnTo>
                    <a:pt x="139" y="65"/>
                  </a:lnTo>
                  <a:lnTo>
                    <a:pt x="145" y="53"/>
                  </a:lnTo>
                  <a:lnTo>
                    <a:pt x="139" y="59"/>
                  </a:lnTo>
                  <a:lnTo>
                    <a:pt x="132" y="63"/>
                  </a:lnTo>
                  <a:lnTo>
                    <a:pt x="131" y="69"/>
                  </a:lnTo>
                  <a:lnTo>
                    <a:pt x="128" y="71"/>
                  </a:lnTo>
                  <a:lnTo>
                    <a:pt x="127" y="65"/>
                  </a:lnTo>
                  <a:lnTo>
                    <a:pt x="128" y="53"/>
                  </a:lnTo>
                  <a:lnTo>
                    <a:pt x="117" y="40"/>
                  </a:lnTo>
                  <a:lnTo>
                    <a:pt x="113" y="37"/>
                  </a:lnTo>
                  <a:lnTo>
                    <a:pt x="109" y="31"/>
                  </a:lnTo>
                  <a:lnTo>
                    <a:pt x="96" y="46"/>
                  </a:lnTo>
                  <a:lnTo>
                    <a:pt x="93" y="53"/>
                  </a:lnTo>
                  <a:lnTo>
                    <a:pt x="80" y="59"/>
                  </a:lnTo>
                  <a:lnTo>
                    <a:pt x="73" y="64"/>
                  </a:lnTo>
                  <a:lnTo>
                    <a:pt x="67" y="69"/>
                  </a:lnTo>
                  <a:lnTo>
                    <a:pt x="61" y="71"/>
                  </a:lnTo>
                  <a:lnTo>
                    <a:pt x="55" y="72"/>
                  </a:lnTo>
                  <a:lnTo>
                    <a:pt x="48" y="73"/>
                  </a:lnTo>
                  <a:lnTo>
                    <a:pt x="42" y="73"/>
                  </a:lnTo>
                  <a:lnTo>
                    <a:pt x="35" y="78"/>
                  </a:lnTo>
                  <a:lnTo>
                    <a:pt x="24" y="90"/>
                  </a:lnTo>
                  <a:lnTo>
                    <a:pt x="5" y="98"/>
                  </a:lnTo>
                  <a:lnTo>
                    <a:pt x="0" y="102"/>
                  </a:lnTo>
                  <a:lnTo>
                    <a:pt x="2" y="105"/>
                  </a:lnTo>
                  <a:lnTo>
                    <a:pt x="9" y="107"/>
                  </a:lnTo>
                  <a:lnTo>
                    <a:pt x="15" y="111"/>
                  </a:lnTo>
                  <a:lnTo>
                    <a:pt x="23" y="124"/>
                  </a:lnTo>
                  <a:lnTo>
                    <a:pt x="88" y="137"/>
                  </a:lnTo>
                  <a:lnTo>
                    <a:pt x="109" y="147"/>
                  </a:lnTo>
                  <a:lnTo>
                    <a:pt x="112" y="145"/>
                  </a:lnTo>
                  <a:lnTo>
                    <a:pt x="126" y="148"/>
                  </a:lnTo>
                  <a:lnTo>
                    <a:pt x="131" y="145"/>
                  </a:lnTo>
                  <a:lnTo>
                    <a:pt x="138" y="148"/>
                  </a:lnTo>
                  <a:lnTo>
                    <a:pt x="154" y="149"/>
                  </a:lnTo>
                  <a:lnTo>
                    <a:pt x="159" y="153"/>
                  </a:lnTo>
                  <a:lnTo>
                    <a:pt x="161" y="165"/>
                  </a:lnTo>
                  <a:lnTo>
                    <a:pt x="168" y="165"/>
                  </a:lnTo>
                  <a:lnTo>
                    <a:pt x="177" y="168"/>
                  </a:lnTo>
                  <a:lnTo>
                    <a:pt x="184" y="175"/>
                  </a:lnTo>
                  <a:lnTo>
                    <a:pt x="181" y="176"/>
                  </a:lnTo>
                  <a:lnTo>
                    <a:pt x="184" y="182"/>
                  </a:lnTo>
                  <a:lnTo>
                    <a:pt x="184" y="195"/>
                  </a:lnTo>
                  <a:lnTo>
                    <a:pt x="181" y="201"/>
                  </a:lnTo>
                  <a:lnTo>
                    <a:pt x="184" y="206"/>
                  </a:lnTo>
                  <a:lnTo>
                    <a:pt x="189" y="205"/>
                  </a:lnTo>
                  <a:lnTo>
                    <a:pt x="196" y="203"/>
                  </a:lnTo>
                  <a:lnTo>
                    <a:pt x="192" y="217"/>
                  </a:lnTo>
                  <a:lnTo>
                    <a:pt x="193" y="222"/>
                  </a:lnTo>
                  <a:lnTo>
                    <a:pt x="199" y="228"/>
                  </a:lnTo>
                  <a:lnTo>
                    <a:pt x="200" y="228"/>
                  </a:lnTo>
                  <a:lnTo>
                    <a:pt x="203" y="229"/>
                  </a:lnTo>
                  <a:lnTo>
                    <a:pt x="201" y="224"/>
                  </a:lnTo>
                  <a:lnTo>
                    <a:pt x="208" y="213"/>
                  </a:lnTo>
                  <a:lnTo>
                    <a:pt x="218" y="194"/>
                  </a:lnTo>
                  <a:lnTo>
                    <a:pt x="222" y="182"/>
                  </a:lnTo>
                  <a:lnTo>
                    <a:pt x="224" y="175"/>
                  </a:lnTo>
                  <a:lnTo>
                    <a:pt x="230" y="168"/>
                  </a:lnTo>
                  <a:lnTo>
                    <a:pt x="233" y="156"/>
                  </a:lnTo>
                  <a:lnTo>
                    <a:pt x="238" y="148"/>
                  </a:lnTo>
                  <a:lnTo>
                    <a:pt x="235" y="153"/>
                  </a:lnTo>
                  <a:lnTo>
                    <a:pt x="238" y="160"/>
                  </a:lnTo>
                  <a:lnTo>
                    <a:pt x="242" y="165"/>
                  </a:lnTo>
                  <a:lnTo>
                    <a:pt x="247" y="160"/>
                  </a:lnTo>
                  <a:lnTo>
                    <a:pt x="249" y="157"/>
                  </a:lnTo>
                  <a:lnTo>
                    <a:pt x="254" y="151"/>
                  </a:lnTo>
                  <a:lnTo>
                    <a:pt x="261" y="148"/>
                  </a:lnTo>
                  <a:lnTo>
                    <a:pt x="266" y="149"/>
                  </a:lnTo>
                  <a:lnTo>
                    <a:pt x="266" y="156"/>
                  </a:lnTo>
                  <a:lnTo>
                    <a:pt x="260" y="160"/>
                  </a:lnTo>
                  <a:lnTo>
                    <a:pt x="257" y="168"/>
                  </a:lnTo>
                  <a:lnTo>
                    <a:pt x="264" y="170"/>
                  </a:lnTo>
                  <a:lnTo>
                    <a:pt x="268" y="163"/>
                  </a:lnTo>
                  <a:lnTo>
                    <a:pt x="273" y="156"/>
                  </a:lnTo>
                  <a:lnTo>
                    <a:pt x="280" y="152"/>
                  </a:lnTo>
                  <a:lnTo>
                    <a:pt x="281" y="144"/>
                  </a:lnTo>
                  <a:lnTo>
                    <a:pt x="284" y="138"/>
                  </a:lnTo>
                  <a:lnTo>
                    <a:pt x="289" y="136"/>
                  </a:lnTo>
                  <a:lnTo>
                    <a:pt x="296" y="13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9" name="Freeform 248"/>
            <p:cNvSpPr>
              <a:spLocks noEditPoints="1"/>
            </p:cNvSpPr>
            <p:nvPr/>
          </p:nvSpPr>
          <p:spPr bwMode="auto">
            <a:xfrm>
              <a:off x="4657998" y="717937"/>
              <a:ext cx="342442" cy="186426"/>
            </a:xfrm>
            <a:custGeom>
              <a:avLst/>
              <a:gdLst>
                <a:gd name="T0" fmla="*/ 214 w 269"/>
                <a:gd name="T1" fmla="*/ 136 h 147"/>
                <a:gd name="T2" fmla="*/ 220 w 269"/>
                <a:gd name="T3" fmla="*/ 140 h 147"/>
                <a:gd name="T4" fmla="*/ 222 w 269"/>
                <a:gd name="T5" fmla="*/ 129 h 147"/>
                <a:gd name="T6" fmla="*/ 264 w 269"/>
                <a:gd name="T7" fmla="*/ 130 h 147"/>
                <a:gd name="T8" fmla="*/ 261 w 269"/>
                <a:gd name="T9" fmla="*/ 128 h 147"/>
                <a:gd name="T10" fmla="*/ 254 w 269"/>
                <a:gd name="T11" fmla="*/ 140 h 147"/>
                <a:gd name="T12" fmla="*/ 269 w 269"/>
                <a:gd name="T13" fmla="*/ 136 h 147"/>
                <a:gd name="T14" fmla="*/ 258 w 269"/>
                <a:gd name="T15" fmla="*/ 92 h 147"/>
                <a:gd name="T16" fmla="*/ 246 w 269"/>
                <a:gd name="T17" fmla="*/ 68 h 147"/>
                <a:gd name="T18" fmla="*/ 234 w 269"/>
                <a:gd name="T19" fmla="*/ 63 h 147"/>
                <a:gd name="T20" fmla="*/ 234 w 269"/>
                <a:gd name="T21" fmla="*/ 64 h 147"/>
                <a:gd name="T22" fmla="*/ 243 w 269"/>
                <a:gd name="T23" fmla="*/ 75 h 147"/>
                <a:gd name="T24" fmla="*/ 252 w 269"/>
                <a:gd name="T25" fmla="*/ 84 h 147"/>
                <a:gd name="T26" fmla="*/ 234 w 269"/>
                <a:gd name="T27" fmla="*/ 101 h 147"/>
                <a:gd name="T28" fmla="*/ 220 w 269"/>
                <a:gd name="T29" fmla="*/ 99 h 147"/>
                <a:gd name="T30" fmla="*/ 211 w 269"/>
                <a:gd name="T31" fmla="*/ 84 h 147"/>
                <a:gd name="T32" fmla="*/ 199 w 269"/>
                <a:gd name="T33" fmla="*/ 80 h 147"/>
                <a:gd name="T34" fmla="*/ 206 w 269"/>
                <a:gd name="T35" fmla="*/ 78 h 147"/>
                <a:gd name="T36" fmla="*/ 188 w 269"/>
                <a:gd name="T37" fmla="*/ 60 h 147"/>
                <a:gd name="T38" fmla="*/ 174 w 269"/>
                <a:gd name="T39" fmla="*/ 63 h 147"/>
                <a:gd name="T40" fmla="*/ 165 w 269"/>
                <a:gd name="T41" fmla="*/ 52 h 147"/>
                <a:gd name="T42" fmla="*/ 168 w 269"/>
                <a:gd name="T43" fmla="*/ 46 h 147"/>
                <a:gd name="T44" fmla="*/ 172 w 269"/>
                <a:gd name="T45" fmla="*/ 37 h 147"/>
                <a:gd name="T46" fmla="*/ 187 w 269"/>
                <a:gd name="T47" fmla="*/ 23 h 147"/>
                <a:gd name="T48" fmla="*/ 183 w 269"/>
                <a:gd name="T49" fmla="*/ 18 h 147"/>
                <a:gd name="T50" fmla="*/ 177 w 269"/>
                <a:gd name="T51" fmla="*/ 19 h 147"/>
                <a:gd name="T52" fmla="*/ 170 w 269"/>
                <a:gd name="T53" fmla="*/ 8 h 147"/>
                <a:gd name="T54" fmla="*/ 166 w 269"/>
                <a:gd name="T55" fmla="*/ 0 h 147"/>
                <a:gd name="T56" fmla="*/ 161 w 269"/>
                <a:gd name="T57" fmla="*/ 0 h 147"/>
                <a:gd name="T58" fmla="*/ 150 w 269"/>
                <a:gd name="T59" fmla="*/ 11 h 147"/>
                <a:gd name="T60" fmla="*/ 145 w 269"/>
                <a:gd name="T61" fmla="*/ 18 h 147"/>
                <a:gd name="T62" fmla="*/ 57 w 269"/>
                <a:gd name="T63" fmla="*/ 45 h 147"/>
                <a:gd name="T64" fmla="*/ 1 w 269"/>
                <a:gd name="T65" fmla="*/ 63 h 147"/>
                <a:gd name="T66" fmla="*/ 2 w 269"/>
                <a:gd name="T67" fmla="*/ 126 h 147"/>
                <a:gd name="T68" fmla="*/ 50 w 269"/>
                <a:gd name="T69" fmla="*/ 118 h 147"/>
                <a:gd name="T70" fmla="*/ 66 w 269"/>
                <a:gd name="T71" fmla="*/ 114 h 147"/>
                <a:gd name="T72" fmla="*/ 108 w 269"/>
                <a:gd name="T73" fmla="*/ 102 h 147"/>
                <a:gd name="T74" fmla="*/ 122 w 269"/>
                <a:gd name="T75" fmla="*/ 101 h 147"/>
                <a:gd name="T76" fmla="*/ 151 w 269"/>
                <a:gd name="T77" fmla="*/ 98 h 147"/>
                <a:gd name="T78" fmla="*/ 157 w 269"/>
                <a:gd name="T79" fmla="*/ 106 h 147"/>
                <a:gd name="T80" fmla="*/ 162 w 269"/>
                <a:gd name="T81" fmla="*/ 115 h 147"/>
                <a:gd name="T82" fmla="*/ 164 w 269"/>
                <a:gd name="T83" fmla="*/ 122 h 147"/>
                <a:gd name="T84" fmla="*/ 172 w 269"/>
                <a:gd name="T85" fmla="*/ 121 h 147"/>
                <a:gd name="T86" fmla="*/ 177 w 269"/>
                <a:gd name="T87" fmla="*/ 141 h 147"/>
                <a:gd name="T88" fmla="*/ 185 w 269"/>
                <a:gd name="T89" fmla="*/ 129 h 147"/>
                <a:gd name="T90" fmla="*/ 195 w 269"/>
                <a:gd name="T91" fmla="*/ 119 h 147"/>
                <a:gd name="T92" fmla="*/ 203 w 269"/>
                <a:gd name="T93" fmla="*/ 109 h 147"/>
                <a:gd name="T94" fmla="*/ 210 w 269"/>
                <a:gd name="T95" fmla="*/ 110 h 147"/>
                <a:gd name="T96" fmla="*/ 219 w 269"/>
                <a:gd name="T97" fmla="*/ 121 h 147"/>
                <a:gd name="T98" fmla="*/ 227 w 269"/>
                <a:gd name="T99" fmla="*/ 110 h 147"/>
                <a:gd name="T100" fmla="*/ 247 w 269"/>
                <a:gd name="T101" fmla="*/ 101 h 147"/>
                <a:gd name="T102" fmla="*/ 258 w 269"/>
                <a:gd name="T103" fmla="*/ 92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69" h="147">
                  <a:moveTo>
                    <a:pt x="218" y="129"/>
                  </a:moveTo>
                  <a:lnTo>
                    <a:pt x="214" y="136"/>
                  </a:lnTo>
                  <a:lnTo>
                    <a:pt x="208" y="147"/>
                  </a:lnTo>
                  <a:lnTo>
                    <a:pt x="220" y="140"/>
                  </a:lnTo>
                  <a:lnTo>
                    <a:pt x="227" y="134"/>
                  </a:lnTo>
                  <a:lnTo>
                    <a:pt x="222" y="129"/>
                  </a:lnTo>
                  <a:lnTo>
                    <a:pt x="218" y="129"/>
                  </a:lnTo>
                  <a:close/>
                  <a:moveTo>
                    <a:pt x="264" y="130"/>
                  </a:moveTo>
                  <a:lnTo>
                    <a:pt x="260" y="12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54" y="140"/>
                  </a:lnTo>
                  <a:lnTo>
                    <a:pt x="266" y="137"/>
                  </a:lnTo>
                  <a:lnTo>
                    <a:pt x="269" y="136"/>
                  </a:lnTo>
                  <a:lnTo>
                    <a:pt x="264" y="130"/>
                  </a:lnTo>
                  <a:close/>
                  <a:moveTo>
                    <a:pt x="258" y="92"/>
                  </a:moveTo>
                  <a:lnTo>
                    <a:pt x="256" y="80"/>
                  </a:lnTo>
                  <a:lnTo>
                    <a:pt x="246" y="68"/>
                  </a:lnTo>
                  <a:lnTo>
                    <a:pt x="241" y="64"/>
                  </a:lnTo>
                  <a:lnTo>
                    <a:pt x="234" y="63"/>
                  </a:lnTo>
                  <a:lnTo>
                    <a:pt x="227" y="63"/>
                  </a:lnTo>
                  <a:lnTo>
                    <a:pt x="234" y="64"/>
                  </a:lnTo>
                  <a:lnTo>
                    <a:pt x="241" y="68"/>
                  </a:lnTo>
                  <a:lnTo>
                    <a:pt x="243" y="75"/>
                  </a:lnTo>
                  <a:lnTo>
                    <a:pt x="249" y="75"/>
                  </a:lnTo>
                  <a:lnTo>
                    <a:pt x="252" y="84"/>
                  </a:lnTo>
                  <a:lnTo>
                    <a:pt x="246" y="91"/>
                  </a:lnTo>
                  <a:lnTo>
                    <a:pt x="234" y="101"/>
                  </a:lnTo>
                  <a:lnTo>
                    <a:pt x="227" y="99"/>
                  </a:lnTo>
                  <a:lnTo>
                    <a:pt x="220" y="99"/>
                  </a:lnTo>
                  <a:lnTo>
                    <a:pt x="218" y="96"/>
                  </a:lnTo>
                  <a:lnTo>
                    <a:pt x="211" y="84"/>
                  </a:lnTo>
                  <a:lnTo>
                    <a:pt x="206" y="84"/>
                  </a:lnTo>
                  <a:lnTo>
                    <a:pt x="199" y="80"/>
                  </a:lnTo>
                  <a:lnTo>
                    <a:pt x="199" y="75"/>
                  </a:lnTo>
                  <a:lnTo>
                    <a:pt x="206" y="78"/>
                  </a:lnTo>
                  <a:lnTo>
                    <a:pt x="200" y="71"/>
                  </a:lnTo>
                  <a:lnTo>
                    <a:pt x="188" y="60"/>
                  </a:lnTo>
                  <a:lnTo>
                    <a:pt x="181" y="59"/>
                  </a:lnTo>
                  <a:lnTo>
                    <a:pt x="174" y="63"/>
                  </a:lnTo>
                  <a:lnTo>
                    <a:pt x="169" y="59"/>
                  </a:lnTo>
                  <a:lnTo>
                    <a:pt x="165" y="52"/>
                  </a:lnTo>
                  <a:lnTo>
                    <a:pt x="170" y="52"/>
                  </a:lnTo>
                  <a:lnTo>
                    <a:pt x="168" y="46"/>
                  </a:lnTo>
                  <a:lnTo>
                    <a:pt x="173" y="40"/>
                  </a:lnTo>
                  <a:lnTo>
                    <a:pt x="172" y="37"/>
                  </a:lnTo>
                  <a:lnTo>
                    <a:pt x="176" y="31"/>
                  </a:lnTo>
                  <a:lnTo>
                    <a:pt x="187" y="23"/>
                  </a:lnTo>
                  <a:lnTo>
                    <a:pt x="188" y="17"/>
                  </a:lnTo>
                  <a:lnTo>
                    <a:pt x="183" y="18"/>
                  </a:lnTo>
                  <a:lnTo>
                    <a:pt x="184" y="19"/>
                  </a:lnTo>
                  <a:lnTo>
                    <a:pt x="177" y="19"/>
                  </a:lnTo>
                  <a:lnTo>
                    <a:pt x="172" y="15"/>
                  </a:lnTo>
                  <a:lnTo>
                    <a:pt x="170" y="8"/>
                  </a:lnTo>
                  <a:lnTo>
                    <a:pt x="165" y="6"/>
                  </a:lnTo>
                  <a:lnTo>
                    <a:pt x="166" y="0"/>
                  </a:lnTo>
                  <a:lnTo>
                    <a:pt x="164" y="0"/>
                  </a:lnTo>
                  <a:lnTo>
                    <a:pt x="161" y="0"/>
                  </a:lnTo>
                  <a:lnTo>
                    <a:pt x="154" y="4"/>
                  </a:lnTo>
                  <a:lnTo>
                    <a:pt x="150" y="11"/>
                  </a:lnTo>
                  <a:lnTo>
                    <a:pt x="149" y="11"/>
                  </a:lnTo>
                  <a:lnTo>
                    <a:pt x="145" y="18"/>
                  </a:lnTo>
                  <a:lnTo>
                    <a:pt x="136" y="26"/>
                  </a:lnTo>
                  <a:lnTo>
                    <a:pt x="57" y="45"/>
                  </a:lnTo>
                  <a:lnTo>
                    <a:pt x="2" y="57"/>
                  </a:lnTo>
                  <a:lnTo>
                    <a:pt x="1" y="63"/>
                  </a:lnTo>
                  <a:lnTo>
                    <a:pt x="0" y="124"/>
                  </a:lnTo>
                  <a:lnTo>
                    <a:pt x="2" y="126"/>
                  </a:lnTo>
                  <a:lnTo>
                    <a:pt x="44" y="118"/>
                  </a:lnTo>
                  <a:lnTo>
                    <a:pt x="50" y="118"/>
                  </a:lnTo>
                  <a:lnTo>
                    <a:pt x="62" y="114"/>
                  </a:lnTo>
                  <a:lnTo>
                    <a:pt x="66" y="114"/>
                  </a:lnTo>
                  <a:lnTo>
                    <a:pt x="73" y="111"/>
                  </a:lnTo>
                  <a:lnTo>
                    <a:pt x="108" y="102"/>
                  </a:lnTo>
                  <a:lnTo>
                    <a:pt x="118" y="101"/>
                  </a:lnTo>
                  <a:lnTo>
                    <a:pt x="122" y="101"/>
                  </a:lnTo>
                  <a:lnTo>
                    <a:pt x="145" y="94"/>
                  </a:lnTo>
                  <a:lnTo>
                    <a:pt x="151" y="98"/>
                  </a:lnTo>
                  <a:lnTo>
                    <a:pt x="154" y="105"/>
                  </a:lnTo>
                  <a:lnTo>
                    <a:pt x="157" y="106"/>
                  </a:lnTo>
                  <a:lnTo>
                    <a:pt x="158" y="110"/>
                  </a:lnTo>
                  <a:lnTo>
                    <a:pt x="162" y="115"/>
                  </a:lnTo>
                  <a:lnTo>
                    <a:pt x="162" y="115"/>
                  </a:lnTo>
                  <a:lnTo>
                    <a:pt x="164" y="122"/>
                  </a:lnTo>
                  <a:lnTo>
                    <a:pt x="168" y="118"/>
                  </a:lnTo>
                  <a:lnTo>
                    <a:pt x="172" y="121"/>
                  </a:lnTo>
                  <a:lnTo>
                    <a:pt x="174" y="134"/>
                  </a:lnTo>
                  <a:lnTo>
                    <a:pt x="177" y="141"/>
                  </a:lnTo>
                  <a:lnTo>
                    <a:pt x="181" y="136"/>
                  </a:lnTo>
                  <a:lnTo>
                    <a:pt x="185" y="129"/>
                  </a:lnTo>
                  <a:lnTo>
                    <a:pt x="191" y="130"/>
                  </a:lnTo>
                  <a:lnTo>
                    <a:pt x="195" y="119"/>
                  </a:lnTo>
                  <a:lnTo>
                    <a:pt x="200" y="115"/>
                  </a:lnTo>
                  <a:lnTo>
                    <a:pt x="203" y="109"/>
                  </a:lnTo>
                  <a:lnTo>
                    <a:pt x="210" y="105"/>
                  </a:lnTo>
                  <a:lnTo>
                    <a:pt x="210" y="110"/>
                  </a:lnTo>
                  <a:lnTo>
                    <a:pt x="212" y="124"/>
                  </a:lnTo>
                  <a:lnTo>
                    <a:pt x="219" y="121"/>
                  </a:lnTo>
                  <a:lnTo>
                    <a:pt x="224" y="117"/>
                  </a:lnTo>
                  <a:lnTo>
                    <a:pt x="227" y="110"/>
                  </a:lnTo>
                  <a:lnTo>
                    <a:pt x="230" y="111"/>
                  </a:lnTo>
                  <a:lnTo>
                    <a:pt x="247" y="101"/>
                  </a:lnTo>
                  <a:lnTo>
                    <a:pt x="256" y="99"/>
                  </a:lnTo>
                  <a:lnTo>
                    <a:pt x="258" y="9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0" name="Freeform 249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1" name="Freeform 250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2" name="Freeform 251"/>
            <p:cNvSpPr>
              <a:spLocks noEditPoints="1"/>
            </p:cNvSpPr>
            <p:nvPr/>
          </p:nvSpPr>
          <p:spPr bwMode="auto">
            <a:xfrm>
              <a:off x="4766416" y="122962"/>
              <a:ext cx="384751" cy="569854"/>
            </a:xfrm>
            <a:custGeom>
              <a:avLst/>
              <a:gdLst>
                <a:gd name="T0" fmla="*/ 268 w 303"/>
                <a:gd name="T1" fmla="*/ 204 h 448"/>
                <a:gd name="T2" fmla="*/ 264 w 303"/>
                <a:gd name="T3" fmla="*/ 183 h 448"/>
                <a:gd name="T4" fmla="*/ 255 w 303"/>
                <a:gd name="T5" fmla="*/ 180 h 448"/>
                <a:gd name="T6" fmla="*/ 240 w 303"/>
                <a:gd name="T7" fmla="*/ 173 h 448"/>
                <a:gd name="T8" fmla="*/ 233 w 303"/>
                <a:gd name="T9" fmla="*/ 156 h 448"/>
                <a:gd name="T10" fmla="*/ 225 w 303"/>
                <a:gd name="T11" fmla="*/ 148 h 448"/>
                <a:gd name="T12" fmla="*/ 204 w 303"/>
                <a:gd name="T13" fmla="*/ 145 h 448"/>
                <a:gd name="T14" fmla="*/ 200 w 303"/>
                <a:gd name="T15" fmla="*/ 127 h 448"/>
                <a:gd name="T16" fmla="*/ 165 w 303"/>
                <a:gd name="T17" fmla="*/ 18 h 448"/>
                <a:gd name="T18" fmla="*/ 134 w 303"/>
                <a:gd name="T19" fmla="*/ 1 h 448"/>
                <a:gd name="T20" fmla="*/ 116 w 303"/>
                <a:gd name="T21" fmla="*/ 10 h 448"/>
                <a:gd name="T22" fmla="*/ 99 w 303"/>
                <a:gd name="T23" fmla="*/ 22 h 448"/>
                <a:gd name="T24" fmla="*/ 79 w 303"/>
                <a:gd name="T25" fmla="*/ 20 h 448"/>
                <a:gd name="T26" fmla="*/ 62 w 303"/>
                <a:gd name="T27" fmla="*/ 8 h 448"/>
                <a:gd name="T28" fmla="*/ 33 w 303"/>
                <a:gd name="T29" fmla="*/ 129 h 448"/>
                <a:gd name="T30" fmla="*/ 33 w 303"/>
                <a:gd name="T31" fmla="*/ 167 h 448"/>
                <a:gd name="T32" fmla="*/ 34 w 303"/>
                <a:gd name="T33" fmla="*/ 190 h 448"/>
                <a:gd name="T34" fmla="*/ 19 w 303"/>
                <a:gd name="T35" fmla="*/ 215 h 448"/>
                <a:gd name="T36" fmla="*/ 19 w 303"/>
                <a:gd name="T37" fmla="*/ 226 h 448"/>
                <a:gd name="T38" fmla="*/ 16 w 303"/>
                <a:gd name="T39" fmla="*/ 240 h 448"/>
                <a:gd name="T40" fmla="*/ 0 w 303"/>
                <a:gd name="T41" fmla="*/ 245 h 448"/>
                <a:gd name="T42" fmla="*/ 54 w 303"/>
                <a:gd name="T43" fmla="*/ 407 h 448"/>
                <a:gd name="T44" fmla="*/ 60 w 303"/>
                <a:gd name="T45" fmla="*/ 425 h 448"/>
                <a:gd name="T46" fmla="*/ 73 w 303"/>
                <a:gd name="T47" fmla="*/ 440 h 448"/>
                <a:gd name="T48" fmla="*/ 87 w 303"/>
                <a:gd name="T49" fmla="*/ 441 h 448"/>
                <a:gd name="T50" fmla="*/ 88 w 303"/>
                <a:gd name="T51" fmla="*/ 422 h 448"/>
                <a:gd name="T52" fmla="*/ 96 w 303"/>
                <a:gd name="T53" fmla="*/ 399 h 448"/>
                <a:gd name="T54" fmla="*/ 99 w 303"/>
                <a:gd name="T55" fmla="*/ 379 h 448"/>
                <a:gd name="T56" fmla="*/ 114 w 303"/>
                <a:gd name="T57" fmla="*/ 370 h 448"/>
                <a:gd name="T58" fmla="*/ 118 w 303"/>
                <a:gd name="T59" fmla="*/ 364 h 448"/>
                <a:gd name="T60" fmla="*/ 126 w 303"/>
                <a:gd name="T61" fmla="*/ 371 h 448"/>
                <a:gd name="T62" fmla="*/ 118 w 303"/>
                <a:gd name="T63" fmla="*/ 348 h 448"/>
                <a:gd name="T64" fmla="*/ 121 w 303"/>
                <a:gd name="T65" fmla="*/ 343 h 448"/>
                <a:gd name="T66" fmla="*/ 127 w 303"/>
                <a:gd name="T67" fmla="*/ 349 h 448"/>
                <a:gd name="T68" fmla="*/ 134 w 303"/>
                <a:gd name="T69" fmla="*/ 347 h 448"/>
                <a:gd name="T70" fmla="*/ 137 w 303"/>
                <a:gd name="T71" fmla="*/ 343 h 448"/>
                <a:gd name="T72" fmla="*/ 138 w 303"/>
                <a:gd name="T73" fmla="*/ 341 h 448"/>
                <a:gd name="T74" fmla="*/ 145 w 303"/>
                <a:gd name="T75" fmla="*/ 345 h 448"/>
                <a:gd name="T76" fmla="*/ 154 w 303"/>
                <a:gd name="T77" fmla="*/ 333 h 448"/>
                <a:gd name="T78" fmla="*/ 168 w 303"/>
                <a:gd name="T79" fmla="*/ 322 h 448"/>
                <a:gd name="T80" fmla="*/ 165 w 303"/>
                <a:gd name="T81" fmla="*/ 303 h 448"/>
                <a:gd name="T82" fmla="*/ 164 w 303"/>
                <a:gd name="T83" fmla="*/ 284 h 448"/>
                <a:gd name="T84" fmla="*/ 176 w 303"/>
                <a:gd name="T85" fmla="*/ 275 h 448"/>
                <a:gd name="T86" fmla="*/ 180 w 303"/>
                <a:gd name="T87" fmla="*/ 287 h 448"/>
                <a:gd name="T88" fmla="*/ 199 w 303"/>
                <a:gd name="T89" fmla="*/ 295 h 448"/>
                <a:gd name="T90" fmla="*/ 196 w 303"/>
                <a:gd name="T91" fmla="*/ 275 h 448"/>
                <a:gd name="T92" fmla="*/ 207 w 303"/>
                <a:gd name="T93" fmla="*/ 269 h 448"/>
                <a:gd name="T94" fmla="*/ 226 w 303"/>
                <a:gd name="T95" fmla="*/ 275 h 448"/>
                <a:gd name="T96" fmla="*/ 230 w 303"/>
                <a:gd name="T97" fmla="*/ 260 h 448"/>
                <a:gd name="T98" fmla="*/ 234 w 303"/>
                <a:gd name="T99" fmla="*/ 265 h 448"/>
                <a:gd name="T100" fmla="*/ 237 w 303"/>
                <a:gd name="T101" fmla="*/ 246 h 448"/>
                <a:gd name="T102" fmla="*/ 246 w 303"/>
                <a:gd name="T103" fmla="*/ 246 h 448"/>
                <a:gd name="T104" fmla="*/ 259 w 303"/>
                <a:gd name="T105" fmla="*/ 238 h 448"/>
                <a:gd name="T106" fmla="*/ 265 w 303"/>
                <a:gd name="T107" fmla="*/ 236 h 448"/>
                <a:gd name="T108" fmla="*/ 276 w 303"/>
                <a:gd name="T109" fmla="*/ 225 h 448"/>
                <a:gd name="T110" fmla="*/ 278 w 303"/>
                <a:gd name="T111" fmla="*/ 202 h 448"/>
                <a:gd name="T112" fmla="*/ 203 w 303"/>
                <a:gd name="T113" fmla="*/ 283 h 448"/>
                <a:gd name="T114" fmla="*/ 219 w 303"/>
                <a:gd name="T115" fmla="*/ 276 h 448"/>
                <a:gd name="T116" fmla="*/ 299 w 303"/>
                <a:gd name="T117" fmla="*/ 206 h 448"/>
                <a:gd name="T118" fmla="*/ 295 w 303"/>
                <a:gd name="T119" fmla="*/ 218 h 448"/>
                <a:gd name="T120" fmla="*/ 303 w 303"/>
                <a:gd name="T121" fmla="*/ 213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3" h="448">
                  <a:moveTo>
                    <a:pt x="279" y="204"/>
                  </a:moveTo>
                  <a:lnTo>
                    <a:pt x="273" y="210"/>
                  </a:lnTo>
                  <a:lnTo>
                    <a:pt x="268" y="204"/>
                  </a:lnTo>
                  <a:lnTo>
                    <a:pt x="276" y="195"/>
                  </a:lnTo>
                  <a:lnTo>
                    <a:pt x="264" y="183"/>
                  </a:lnTo>
                  <a:lnTo>
                    <a:pt x="264" y="183"/>
                  </a:lnTo>
                  <a:lnTo>
                    <a:pt x="263" y="181"/>
                  </a:lnTo>
                  <a:lnTo>
                    <a:pt x="259" y="180"/>
                  </a:lnTo>
                  <a:lnTo>
                    <a:pt x="255" y="180"/>
                  </a:lnTo>
                  <a:lnTo>
                    <a:pt x="249" y="186"/>
                  </a:lnTo>
                  <a:lnTo>
                    <a:pt x="242" y="180"/>
                  </a:lnTo>
                  <a:lnTo>
                    <a:pt x="240" y="173"/>
                  </a:lnTo>
                  <a:lnTo>
                    <a:pt x="240" y="167"/>
                  </a:lnTo>
                  <a:lnTo>
                    <a:pt x="234" y="161"/>
                  </a:lnTo>
                  <a:lnTo>
                    <a:pt x="233" y="156"/>
                  </a:lnTo>
                  <a:lnTo>
                    <a:pt x="234" y="149"/>
                  </a:lnTo>
                  <a:lnTo>
                    <a:pt x="230" y="145"/>
                  </a:lnTo>
                  <a:lnTo>
                    <a:pt x="225" y="148"/>
                  </a:lnTo>
                  <a:lnTo>
                    <a:pt x="218" y="148"/>
                  </a:lnTo>
                  <a:lnTo>
                    <a:pt x="211" y="144"/>
                  </a:lnTo>
                  <a:lnTo>
                    <a:pt x="204" y="145"/>
                  </a:lnTo>
                  <a:lnTo>
                    <a:pt x="203" y="138"/>
                  </a:lnTo>
                  <a:lnTo>
                    <a:pt x="203" y="133"/>
                  </a:lnTo>
                  <a:lnTo>
                    <a:pt x="200" y="127"/>
                  </a:lnTo>
                  <a:lnTo>
                    <a:pt x="200" y="121"/>
                  </a:lnTo>
                  <a:lnTo>
                    <a:pt x="192" y="100"/>
                  </a:lnTo>
                  <a:lnTo>
                    <a:pt x="165" y="18"/>
                  </a:lnTo>
                  <a:lnTo>
                    <a:pt x="160" y="16"/>
                  </a:lnTo>
                  <a:lnTo>
                    <a:pt x="148" y="7"/>
                  </a:lnTo>
                  <a:lnTo>
                    <a:pt x="134" y="1"/>
                  </a:lnTo>
                  <a:lnTo>
                    <a:pt x="129" y="0"/>
                  </a:lnTo>
                  <a:lnTo>
                    <a:pt x="121" y="3"/>
                  </a:lnTo>
                  <a:lnTo>
                    <a:pt x="116" y="10"/>
                  </a:lnTo>
                  <a:lnTo>
                    <a:pt x="110" y="12"/>
                  </a:lnTo>
                  <a:lnTo>
                    <a:pt x="104" y="19"/>
                  </a:lnTo>
                  <a:lnTo>
                    <a:pt x="99" y="22"/>
                  </a:lnTo>
                  <a:lnTo>
                    <a:pt x="92" y="27"/>
                  </a:lnTo>
                  <a:lnTo>
                    <a:pt x="85" y="26"/>
                  </a:lnTo>
                  <a:lnTo>
                    <a:pt x="79" y="20"/>
                  </a:lnTo>
                  <a:lnTo>
                    <a:pt x="74" y="8"/>
                  </a:lnTo>
                  <a:lnTo>
                    <a:pt x="69" y="7"/>
                  </a:lnTo>
                  <a:lnTo>
                    <a:pt x="62" y="8"/>
                  </a:lnTo>
                  <a:lnTo>
                    <a:pt x="34" y="94"/>
                  </a:lnTo>
                  <a:lnTo>
                    <a:pt x="38" y="119"/>
                  </a:lnTo>
                  <a:lnTo>
                    <a:pt x="33" y="129"/>
                  </a:lnTo>
                  <a:lnTo>
                    <a:pt x="30" y="148"/>
                  </a:lnTo>
                  <a:lnTo>
                    <a:pt x="33" y="153"/>
                  </a:lnTo>
                  <a:lnTo>
                    <a:pt x="33" y="167"/>
                  </a:lnTo>
                  <a:lnTo>
                    <a:pt x="38" y="172"/>
                  </a:lnTo>
                  <a:lnTo>
                    <a:pt x="31" y="186"/>
                  </a:lnTo>
                  <a:lnTo>
                    <a:pt x="34" y="190"/>
                  </a:lnTo>
                  <a:lnTo>
                    <a:pt x="24" y="203"/>
                  </a:lnTo>
                  <a:lnTo>
                    <a:pt x="20" y="209"/>
                  </a:lnTo>
                  <a:lnTo>
                    <a:pt x="19" y="215"/>
                  </a:lnTo>
                  <a:lnTo>
                    <a:pt x="18" y="217"/>
                  </a:lnTo>
                  <a:lnTo>
                    <a:pt x="24" y="229"/>
                  </a:lnTo>
                  <a:lnTo>
                    <a:pt x="19" y="226"/>
                  </a:lnTo>
                  <a:lnTo>
                    <a:pt x="16" y="227"/>
                  </a:lnTo>
                  <a:lnTo>
                    <a:pt x="16" y="233"/>
                  </a:lnTo>
                  <a:lnTo>
                    <a:pt x="16" y="240"/>
                  </a:lnTo>
                  <a:lnTo>
                    <a:pt x="11" y="241"/>
                  </a:lnTo>
                  <a:lnTo>
                    <a:pt x="5" y="238"/>
                  </a:lnTo>
                  <a:lnTo>
                    <a:pt x="0" y="245"/>
                  </a:lnTo>
                  <a:lnTo>
                    <a:pt x="1" y="248"/>
                  </a:lnTo>
                  <a:lnTo>
                    <a:pt x="47" y="389"/>
                  </a:lnTo>
                  <a:lnTo>
                    <a:pt x="54" y="407"/>
                  </a:lnTo>
                  <a:lnTo>
                    <a:pt x="54" y="413"/>
                  </a:lnTo>
                  <a:lnTo>
                    <a:pt x="57" y="420"/>
                  </a:lnTo>
                  <a:lnTo>
                    <a:pt x="60" y="425"/>
                  </a:lnTo>
                  <a:lnTo>
                    <a:pt x="65" y="430"/>
                  </a:lnTo>
                  <a:lnTo>
                    <a:pt x="72" y="435"/>
                  </a:lnTo>
                  <a:lnTo>
                    <a:pt x="73" y="440"/>
                  </a:lnTo>
                  <a:lnTo>
                    <a:pt x="79" y="447"/>
                  </a:lnTo>
                  <a:lnTo>
                    <a:pt x="81" y="448"/>
                  </a:lnTo>
                  <a:lnTo>
                    <a:pt x="87" y="441"/>
                  </a:lnTo>
                  <a:lnTo>
                    <a:pt x="89" y="435"/>
                  </a:lnTo>
                  <a:lnTo>
                    <a:pt x="88" y="429"/>
                  </a:lnTo>
                  <a:lnTo>
                    <a:pt x="88" y="422"/>
                  </a:lnTo>
                  <a:lnTo>
                    <a:pt x="93" y="417"/>
                  </a:lnTo>
                  <a:lnTo>
                    <a:pt x="99" y="405"/>
                  </a:lnTo>
                  <a:lnTo>
                    <a:pt x="96" y="399"/>
                  </a:lnTo>
                  <a:lnTo>
                    <a:pt x="104" y="386"/>
                  </a:lnTo>
                  <a:lnTo>
                    <a:pt x="100" y="384"/>
                  </a:lnTo>
                  <a:lnTo>
                    <a:pt x="99" y="379"/>
                  </a:lnTo>
                  <a:lnTo>
                    <a:pt x="102" y="372"/>
                  </a:lnTo>
                  <a:lnTo>
                    <a:pt x="111" y="359"/>
                  </a:lnTo>
                  <a:lnTo>
                    <a:pt x="114" y="370"/>
                  </a:lnTo>
                  <a:lnTo>
                    <a:pt x="114" y="364"/>
                  </a:lnTo>
                  <a:lnTo>
                    <a:pt x="115" y="370"/>
                  </a:lnTo>
                  <a:lnTo>
                    <a:pt x="118" y="364"/>
                  </a:lnTo>
                  <a:lnTo>
                    <a:pt x="119" y="357"/>
                  </a:lnTo>
                  <a:lnTo>
                    <a:pt x="122" y="359"/>
                  </a:lnTo>
                  <a:lnTo>
                    <a:pt x="126" y="371"/>
                  </a:lnTo>
                  <a:lnTo>
                    <a:pt x="129" y="364"/>
                  </a:lnTo>
                  <a:lnTo>
                    <a:pt x="119" y="345"/>
                  </a:lnTo>
                  <a:lnTo>
                    <a:pt x="118" y="348"/>
                  </a:lnTo>
                  <a:lnTo>
                    <a:pt x="118" y="341"/>
                  </a:lnTo>
                  <a:lnTo>
                    <a:pt x="121" y="336"/>
                  </a:lnTo>
                  <a:lnTo>
                    <a:pt x="121" y="343"/>
                  </a:lnTo>
                  <a:lnTo>
                    <a:pt x="129" y="363"/>
                  </a:lnTo>
                  <a:lnTo>
                    <a:pt x="131" y="356"/>
                  </a:lnTo>
                  <a:lnTo>
                    <a:pt x="127" y="349"/>
                  </a:lnTo>
                  <a:lnTo>
                    <a:pt x="129" y="341"/>
                  </a:lnTo>
                  <a:lnTo>
                    <a:pt x="131" y="340"/>
                  </a:lnTo>
                  <a:lnTo>
                    <a:pt x="134" y="347"/>
                  </a:lnTo>
                  <a:lnTo>
                    <a:pt x="133" y="352"/>
                  </a:lnTo>
                  <a:lnTo>
                    <a:pt x="139" y="355"/>
                  </a:lnTo>
                  <a:lnTo>
                    <a:pt x="137" y="343"/>
                  </a:lnTo>
                  <a:lnTo>
                    <a:pt x="137" y="337"/>
                  </a:lnTo>
                  <a:lnTo>
                    <a:pt x="138" y="336"/>
                  </a:lnTo>
                  <a:lnTo>
                    <a:pt x="138" y="341"/>
                  </a:lnTo>
                  <a:lnTo>
                    <a:pt x="139" y="348"/>
                  </a:lnTo>
                  <a:lnTo>
                    <a:pt x="145" y="352"/>
                  </a:lnTo>
                  <a:lnTo>
                    <a:pt x="145" y="345"/>
                  </a:lnTo>
                  <a:lnTo>
                    <a:pt x="145" y="338"/>
                  </a:lnTo>
                  <a:lnTo>
                    <a:pt x="148" y="333"/>
                  </a:lnTo>
                  <a:lnTo>
                    <a:pt x="154" y="333"/>
                  </a:lnTo>
                  <a:lnTo>
                    <a:pt x="161" y="336"/>
                  </a:lnTo>
                  <a:lnTo>
                    <a:pt x="162" y="330"/>
                  </a:lnTo>
                  <a:lnTo>
                    <a:pt x="168" y="322"/>
                  </a:lnTo>
                  <a:lnTo>
                    <a:pt x="165" y="317"/>
                  </a:lnTo>
                  <a:lnTo>
                    <a:pt x="167" y="310"/>
                  </a:lnTo>
                  <a:lnTo>
                    <a:pt x="165" y="303"/>
                  </a:lnTo>
                  <a:lnTo>
                    <a:pt x="167" y="298"/>
                  </a:lnTo>
                  <a:lnTo>
                    <a:pt x="168" y="291"/>
                  </a:lnTo>
                  <a:lnTo>
                    <a:pt x="164" y="284"/>
                  </a:lnTo>
                  <a:lnTo>
                    <a:pt x="173" y="279"/>
                  </a:lnTo>
                  <a:lnTo>
                    <a:pt x="172" y="269"/>
                  </a:lnTo>
                  <a:lnTo>
                    <a:pt x="176" y="275"/>
                  </a:lnTo>
                  <a:lnTo>
                    <a:pt x="175" y="282"/>
                  </a:lnTo>
                  <a:lnTo>
                    <a:pt x="181" y="280"/>
                  </a:lnTo>
                  <a:lnTo>
                    <a:pt x="180" y="287"/>
                  </a:lnTo>
                  <a:lnTo>
                    <a:pt x="177" y="291"/>
                  </a:lnTo>
                  <a:lnTo>
                    <a:pt x="190" y="291"/>
                  </a:lnTo>
                  <a:lnTo>
                    <a:pt x="199" y="295"/>
                  </a:lnTo>
                  <a:lnTo>
                    <a:pt x="195" y="288"/>
                  </a:lnTo>
                  <a:lnTo>
                    <a:pt x="194" y="282"/>
                  </a:lnTo>
                  <a:lnTo>
                    <a:pt x="196" y="275"/>
                  </a:lnTo>
                  <a:lnTo>
                    <a:pt x="195" y="269"/>
                  </a:lnTo>
                  <a:lnTo>
                    <a:pt x="200" y="275"/>
                  </a:lnTo>
                  <a:lnTo>
                    <a:pt x="207" y="269"/>
                  </a:lnTo>
                  <a:lnTo>
                    <a:pt x="206" y="264"/>
                  </a:lnTo>
                  <a:lnTo>
                    <a:pt x="222" y="268"/>
                  </a:lnTo>
                  <a:lnTo>
                    <a:pt x="226" y="275"/>
                  </a:lnTo>
                  <a:lnTo>
                    <a:pt x="229" y="268"/>
                  </a:lnTo>
                  <a:lnTo>
                    <a:pt x="226" y="263"/>
                  </a:lnTo>
                  <a:lnTo>
                    <a:pt x="230" y="260"/>
                  </a:lnTo>
                  <a:lnTo>
                    <a:pt x="232" y="265"/>
                  </a:lnTo>
                  <a:lnTo>
                    <a:pt x="233" y="259"/>
                  </a:lnTo>
                  <a:lnTo>
                    <a:pt x="234" y="265"/>
                  </a:lnTo>
                  <a:lnTo>
                    <a:pt x="236" y="259"/>
                  </a:lnTo>
                  <a:lnTo>
                    <a:pt x="234" y="253"/>
                  </a:lnTo>
                  <a:lnTo>
                    <a:pt x="237" y="246"/>
                  </a:lnTo>
                  <a:lnTo>
                    <a:pt x="242" y="252"/>
                  </a:lnTo>
                  <a:lnTo>
                    <a:pt x="246" y="253"/>
                  </a:lnTo>
                  <a:lnTo>
                    <a:pt x="246" y="246"/>
                  </a:lnTo>
                  <a:lnTo>
                    <a:pt x="253" y="246"/>
                  </a:lnTo>
                  <a:lnTo>
                    <a:pt x="253" y="241"/>
                  </a:lnTo>
                  <a:lnTo>
                    <a:pt x="259" y="238"/>
                  </a:lnTo>
                  <a:lnTo>
                    <a:pt x="259" y="238"/>
                  </a:lnTo>
                  <a:lnTo>
                    <a:pt x="259" y="234"/>
                  </a:lnTo>
                  <a:lnTo>
                    <a:pt x="265" y="236"/>
                  </a:lnTo>
                  <a:lnTo>
                    <a:pt x="261" y="229"/>
                  </a:lnTo>
                  <a:lnTo>
                    <a:pt x="271" y="230"/>
                  </a:lnTo>
                  <a:lnTo>
                    <a:pt x="276" y="225"/>
                  </a:lnTo>
                  <a:lnTo>
                    <a:pt x="283" y="214"/>
                  </a:lnTo>
                  <a:lnTo>
                    <a:pt x="284" y="207"/>
                  </a:lnTo>
                  <a:lnTo>
                    <a:pt x="278" y="202"/>
                  </a:lnTo>
                  <a:lnTo>
                    <a:pt x="279" y="204"/>
                  </a:lnTo>
                  <a:close/>
                  <a:moveTo>
                    <a:pt x="210" y="271"/>
                  </a:moveTo>
                  <a:lnTo>
                    <a:pt x="203" y="283"/>
                  </a:lnTo>
                  <a:lnTo>
                    <a:pt x="204" y="288"/>
                  </a:lnTo>
                  <a:lnTo>
                    <a:pt x="218" y="283"/>
                  </a:lnTo>
                  <a:lnTo>
                    <a:pt x="219" y="276"/>
                  </a:lnTo>
                  <a:lnTo>
                    <a:pt x="213" y="271"/>
                  </a:lnTo>
                  <a:lnTo>
                    <a:pt x="210" y="271"/>
                  </a:lnTo>
                  <a:close/>
                  <a:moveTo>
                    <a:pt x="299" y="206"/>
                  </a:moveTo>
                  <a:lnTo>
                    <a:pt x="299" y="206"/>
                  </a:lnTo>
                  <a:lnTo>
                    <a:pt x="295" y="211"/>
                  </a:lnTo>
                  <a:lnTo>
                    <a:pt x="295" y="218"/>
                  </a:lnTo>
                  <a:lnTo>
                    <a:pt x="298" y="225"/>
                  </a:lnTo>
                  <a:lnTo>
                    <a:pt x="303" y="218"/>
                  </a:lnTo>
                  <a:lnTo>
                    <a:pt x="303" y="213"/>
                  </a:lnTo>
                  <a:lnTo>
                    <a:pt x="299" y="20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3" name="Freeform 252"/>
            <p:cNvSpPr>
              <a:spLocks noEditPoints="1"/>
            </p:cNvSpPr>
            <p:nvPr/>
          </p:nvSpPr>
          <p:spPr bwMode="auto">
            <a:xfrm>
              <a:off x="2836051" y="2250330"/>
              <a:ext cx="557955" cy="491846"/>
            </a:xfrm>
            <a:custGeom>
              <a:avLst/>
              <a:gdLst>
                <a:gd name="T0" fmla="*/ 197 w 439"/>
                <a:gd name="T1" fmla="*/ 348 h 387"/>
                <a:gd name="T2" fmla="*/ 194 w 439"/>
                <a:gd name="T3" fmla="*/ 333 h 387"/>
                <a:gd name="T4" fmla="*/ 256 w 439"/>
                <a:gd name="T5" fmla="*/ 370 h 387"/>
                <a:gd name="T6" fmla="*/ 406 w 439"/>
                <a:gd name="T7" fmla="*/ 276 h 387"/>
                <a:gd name="T8" fmla="*/ 438 w 439"/>
                <a:gd name="T9" fmla="*/ 360 h 387"/>
                <a:gd name="T10" fmla="*/ 405 w 439"/>
                <a:gd name="T11" fmla="*/ 343 h 387"/>
                <a:gd name="T12" fmla="*/ 378 w 439"/>
                <a:gd name="T13" fmla="*/ 325 h 387"/>
                <a:gd name="T14" fmla="*/ 390 w 439"/>
                <a:gd name="T15" fmla="*/ 315 h 387"/>
                <a:gd name="T16" fmla="*/ 404 w 439"/>
                <a:gd name="T17" fmla="*/ 301 h 387"/>
                <a:gd name="T18" fmla="*/ 386 w 439"/>
                <a:gd name="T19" fmla="*/ 284 h 387"/>
                <a:gd name="T20" fmla="*/ 368 w 439"/>
                <a:gd name="T21" fmla="*/ 292 h 387"/>
                <a:gd name="T22" fmla="*/ 378 w 439"/>
                <a:gd name="T23" fmla="*/ 271 h 387"/>
                <a:gd name="T24" fmla="*/ 355 w 439"/>
                <a:gd name="T25" fmla="*/ 278 h 387"/>
                <a:gd name="T26" fmla="*/ 313 w 439"/>
                <a:gd name="T27" fmla="*/ 272 h 387"/>
                <a:gd name="T28" fmla="*/ 348 w 439"/>
                <a:gd name="T29" fmla="*/ 257 h 387"/>
                <a:gd name="T30" fmla="*/ 373 w 439"/>
                <a:gd name="T31" fmla="*/ 268 h 387"/>
                <a:gd name="T32" fmla="*/ 386 w 439"/>
                <a:gd name="T33" fmla="*/ 264 h 387"/>
                <a:gd name="T34" fmla="*/ 374 w 439"/>
                <a:gd name="T35" fmla="*/ 240 h 387"/>
                <a:gd name="T36" fmla="*/ 364 w 439"/>
                <a:gd name="T37" fmla="*/ 196 h 387"/>
                <a:gd name="T38" fmla="*/ 211 w 439"/>
                <a:gd name="T39" fmla="*/ 192 h 387"/>
                <a:gd name="T40" fmla="*/ 216 w 439"/>
                <a:gd name="T41" fmla="*/ 167 h 387"/>
                <a:gd name="T42" fmla="*/ 221 w 439"/>
                <a:gd name="T43" fmla="*/ 141 h 387"/>
                <a:gd name="T44" fmla="*/ 225 w 439"/>
                <a:gd name="T45" fmla="*/ 121 h 387"/>
                <a:gd name="T46" fmla="*/ 240 w 439"/>
                <a:gd name="T47" fmla="*/ 94 h 387"/>
                <a:gd name="T48" fmla="*/ 240 w 439"/>
                <a:gd name="T49" fmla="*/ 83 h 387"/>
                <a:gd name="T50" fmla="*/ 260 w 439"/>
                <a:gd name="T51" fmla="*/ 66 h 387"/>
                <a:gd name="T52" fmla="*/ 241 w 439"/>
                <a:gd name="T53" fmla="*/ 50 h 387"/>
                <a:gd name="T54" fmla="*/ 239 w 439"/>
                <a:gd name="T55" fmla="*/ 39 h 387"/>
                <a:gd name="T56" fmla="*/ 241 w 439"/>
                <a:gd name="T57" fmla="*/ 12 h 387"/>
                <a:gd name="T58" fmla="*/ 233 w 439"/>
                <a:gd name="T59" fmla="*/ 0 h 387"/>
                <a:gd name="T60" fmla="*/ 19 w 439"/>
                <a:gd name="T61" fmla="*/ 126 h 387"/>
                <a:gd name="T62" fmla="*/ 33 w 439"/>
                <a:gd name="T63" fmla="*/ 163 h 387"/>
                <a:gd name="T64" fmla="*/ 48 w 439"/>
                <a:gd name="T65" fmla="*/ 194 h 387"/>
                <a:gd name="T66" fmla="*/ 48 w 439"/>
                <a:gd name="T67" fmla="*/ 223 h 387"/>
                <a:gd name="T68" fmla="*/ 37 w 439"/>
                <a:gd name="T69" fmla="*/ 261 h 387"/>
                <a:gd name="T70" fmla="*/ 30 w 439"/>
                <a:gd name="T71" fmla="*/ 305 h 387"/>
                <a:gd name="T72" fmla="*/ 25 w 439"/>
                <a:gd name="T73" fmla="*/ 321 h 387"/>
                <a:gd name="T74" fmla="*/ 68 w 439"/>
                <a:gd name="T75" fmla="*/ 322 h 387"/>
                <a:gd name="T76" fmla="*/ 77 w 439"/>
                <a:gd name="T77" fmla="*/ 309 h 387"/>
                <a:gd name="T78" fmla="*/ 82 w 439"/>
                <a:gd name="T79" fmla="*/ 324 h 387"/>
                <a:gd name="T80" fmla="*/ 156 w 439"/>
                <a:gd name="T81" fmla="*/ 344 h 387"/>
                <a:gd name="T82" fmla="*/ 167 w 439"/>
                <a:gd name="T83" fmla="*/ 324 h 387"/>
                <a:gd name="T84" fmla="*/ 194 w 439"/>
                <a:gd name="T85" fmla="*/ 321 h 387"/>
                <a:gd name="T86" fmla="*/ 221 w 439"/>
                <a:gd name="T87" fmla="*/ 330 h 387"/>
                <a:gd name="T88" fmla="*/ 247 w 439"/>
                <a:gd name="T89" fmla="*/ 337 h 387"/>
                <a:gd name="T90" fmla="*/ 251 w 439"/>
                <a:gd name="T91" fmla="*/ 352 h 387"/>
                <a:gd name="T92" fmla="*/ 270 w 439"/>
                <a:gd name="T93" fmla="*/ 370 h 387"/>
                <a:gd name="T94" fmla="*/ 302 w 439"/>
                <a:gd name="T95" fmla="*/ 375 h 387"/>
                <a:gd name="T96" fmla="*/ 320 w 439"/>
                <a:gd name="T97" fmla="*/ 355 h 387"/>
                <a:gd name="T98" fmla="*/ 336 w 439"/>
                <a:gd name="T99" fmla="*/ 376 h 387"/>
                <a:gd name="T100" fmla="*/ 352 w 439"/>
                <a:gd name="T101" fmla="*/ 356 h 387"/>
                <a:gd name="T102" fmla="*/ 360 w 439"/>
                <a:gd name="T103" fmla="*/ 340 h 387"/>
                <a:gd name="T104" fmla="*/ 378 w 439"/>
                <a:gd name="T105" fmla="*/ 352 h 387"/>
                <a:gd name="T106" fmla="*/ 402 w 439"/>
                <a:gd name="T107" fmla="*/ 363 h 387"/>
                <a:gd name="T108" fmla="*/ 412 w 439"/>
                <a:gd name="T109" fmla="*/ 375 h 387"/>
                <a:gd name="T110" fmla="*/ 429 w 439"/>
                <a:gd name="T111" fmla="*/ 379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39" h="387">
                  <a:moveTo>
                    <a:pt x="194" y="333"/>
                  </a:moveTo>
                  <a:lnTo>
                    <a:pt x="180" y="337"/>
                  </a:lnTo>
                  <a:lnTo>
                    <a:pt x="184" y="341"/>
                  </a:lnTo>
                  <a:lnTo>
                    <a:pt x="191" y="344"/>
                  </a:lnTo>
                  <a:lnTo>
                    <a:pt x="197" y="348"/>
                  </a:lnTo>
                  <a:lnTo>
                    <a:pt x="203" y="345"/>
                  </a:lnTo>
                  <a:lnTo>
                    <a:pt x="207" y="340"/>
                  </a:lnTo>
                  <a:lnTo>
                    <a:pt x="207" y="340"/>
                  </a:lnTo>
                  <a:lnTo>
                    <a:pt x="206" y="339"/>
                  </a:lnTo>
                  <a:lnTo>
                    <a:pt x="194" y="333"/>
                  </a:lnTo>
                  <a:close/>
                  <a:moveTo>
                    <a:pt x="251" y="355"/>
                  </a:moveTo>
                  <a:lnTo>
                    <a:pt x="245" y="362"/>
                  </a:lnTo>
                  <a:lnTo>
                    <a:pt x="244" y="364"/>
                  </a:lnTo>
                  <a:lnTo>
                    <a:pt x="251" y="368"/>
                  </a:lnTo>
                  <a:lnTo>
                    <a:pt x="256" y="370"/>
                  </a:lnTo>
                  <a:lnTo>
                    <a:pt x="258" y="368"/>
                  </a:lnTo>
                  <a:lnTo>
                    <a:pt x="256" y="362"/>
                  </a:lnTo>
                  <a:lnTo>
                    <a:pt x="251" y="355"/>
                  </a:lnTo>
                  <a:close/>
                  <a:moveTo>
                    <a:pt x="413" y="271"/>
                  </a:moveTo>
                  <a:lnTo>
                    <a:pt x="406" y="276"/>
                  </a:lnTo>
                  <a:lnTo>
                    <a:pt x="405" y="279"/>
                  </a:lnTo>
                  <a:lnTo>
                    <a:pt x="412" y="276"/>
                  </a:lnTo>
                  <a:lnTo>
                    <a:pt x="413" y="271"/>
                  </a:lnTo>
                  <a:close/>
                  <a:moveTo>
                    <a:pt x="439" y="362"/>
                  </a:moveTo>
                  <a:lnTo>
                    <a:pt x="438" y="360"/>
                  </a:lnTo>
                  <a:lnTo>
                    <a:pt x="432" y="357"/>
                  </a:lnTo>
                  <a:lnTo>
                    <a:pt x="429" y="352"/>
                  </a:lnTo>
                  <a:lnTo>
                    <a:pt x="424" y="348"/>
                  </a:lnTo>
                  <a:lnTo>
                    <a:pt x="412" y="347"/>
                  </a:lnTo>
                  <a:lnTo>
                    <a:pt x="405" y="343"/>
                  </a:lnTo>
                  <a:lnTo>
                    <a:pt x="397" y="344"/>
                  </a:lnTo>
                  <a:lnTo>
                    <a:pt x="394" y="337"/>
                  </a:lnTo>
                  <a:lnTo>
                    <a:pt x="387" y="334"/>
                  </a:lnTo>
                  <a:lnTo>
                    <a:pt x="381" y="332"/>
                  </a:lnTo>
                  <a:lnTo>
                    <a:pt x="378" y="325"/>
                  </a:lnTo>
                  <a:lnTo>
                    <a:pt x="383" y="324"/>
                  </a:lnTo>
                  <a:lnTo>
                    <a:pt x="382" y="318"/>
                  </a:lnTo>
                  <a:lnTo>
                    <a:pt x="389" y="318"/>
                  </a:lnTo>
                  <a:lnTo>
                    <a:pt x="394" y="321"/>
                  </a:lnTo>
                  <a:lnTo>
                    <a:pt x="390" y="315"/>
                  </a:lnTo>
                  <a:lnTo>
                    <a:pt x="387" y="310"/>
                  </a:lnTo>
                  <a:lnTo>
                    <a:pt x="394" y="303"/>
                  </a:lnTo>
                  <a:lnTo>
                    <a:pt x="400" y="305"/>
                  </a:lnTo>
                  <a:lnTo>
                    <a:pt x="402" y="307"/>
                  </a:lnTo>
                  <a:lnTo>
                    <a:pt x="404" y="301"/>
                  </a:lnTo>
                  <a:lnTo>
                    <a:pt x="404" y="294"/>
                  </a:lnTo>
                  <a:lnTo>
                    <a:pt x="398" y="291"/>
                  </a:lnTo>
                  <a:lnTo>
                    <a:pt x="398" y="284"/>
                  </a:lnTo>
                  <a:lnTo>
                    <a:pt x="396" y="278"/>
                  </a:lnTo>
                  <a:lnTo>
                    <a:pt x="386" y="284"/>
                  </a:lnTo>
                  <a:lnTo>
                    <a:pt x="386" y="291"/>
                  </a:lnTo>
                  <a:lnTo>
                    <a:pt x="383" y="297"/>
                  </a:lnTo>
                  <a:lnTo>
                    <a:pt x="378" y="297"/>
                  </a:lnTo>
                  <a:lnTo>
                    <a:pt x="374" y="291"/>
                  </a:lnTo>
                  <a:lnTo>
                    <a:pt x="368" y="292"/>
                  </a:lnTo>
                  <a:lnTo>
                    <a:pt x="363" y="288"/>
                  </a:lnTo>
                  <a:lnTo>
                    <a:pt x="363" y="286"/>
                  </a:lnTo>
                  <a:lnTo>
                    <a:pt x="377" y="279"/>
                  </a:lnTo>
                  <a:lnTo>
                    <a:pt x="379" y="272"/>
                  </a:lnTo>
                  <a:lnTo>
                    <a:pt x="378" y="271"/>
                  </a:lnTo>
                  <a:lnTo>
                    <a:pt x="371" y="275"/>
                  </a:lnTo>
                  <a:lnTo>
                    <a:pt x="371" y="269"/>
                  </a:lnTo>
                  <a:lnTo>
                    <a:pt x="367" y="275"/>
                  </a:lnTo>
                  <a:lnTo>
                    <a:pt x="360" y="272"/>
                  </a:lnTo>
                  <a:lnTo>
                    <a:pt x="355" y="278"/>
                  </a:lnTo>
                  <a:lnTo>
                    <a:pt x="350" y="280"/>
                  </a:lnTo>
                  <a:lnTo>
                    <a:pt x="331" y="282"/>
                  </a:lnTo>
                  <a:lnTo>
                    <a:pt x="321" y="282"/>
                  </a:lnTo>
                  <a:lnTo>
                    <a:pt x="314" y="279"/>
                  </a:lnTo>
                  <a:lnTo>
                    <a:pt x="313" y="272"/>
                  </a:lnTo>
                  <a:lnTo>
                    <a:pt x="318" y="267"/>
                  </a:lnTo>
                  <a:lnTo>
                    <a:pt x="327" y="253"/>
                  </a:lnTo>
                  <a:lnTo>
                    <a:pt x="333" y="252"/>
                  </a:lnTo>
                  <a:lnTo>
                    <a:pt x="341" y="253"/>
                  </a:lnTo>
                  <a:lnTo>
                    <a:pt x="348" y="257"/>
                  </a:lnTo>
                  <a:lnTo>
                    <a:pt x="354" y="263"/>
                  </a:lnTo>
                  <a:lnTo>
                    <a:pt x="360" y="263"/>
                  </a:lnTo>
                  <a:lnTo>
                    <a:pt x="364" y="264"/>
                  </a:lnTo>
                  <a:lnTo>
                    <a:pt x="367" y="263"/>
                  </a:lnTo>
                  <a:lnTo>
                    <a:pt x="373" y="268"/>
                  </a:lnTo>
                  <a:lnTo>
                    <a:pt x="379" y="269"/>
                  </a:lnTo>
                  <a:lnTo>
                    <a:pt x="381" y="268"/>
                  </a:lnTo>
                  <a:lnTo>
                    <a:pt x="382" y="269"/>
                  </a:lnTo>
                  <a:lnTo>
                    <a:pt x="389" y="267"/>
                  </a:lnTo>
                  <a:lnTo>
                    <a:pt x="386" y="264"/>
                  </a:lnTo>
                  <a:lnTo>
                    <a:pt x="382" y="261"/>
                  </a:lnTo>
                  <a:lnTo>
                    <a:pt x="378" y="256"/>
                  </a:lnTo>
                  <a:lnTo>
                    <a:pt x="379" y="253"/>
                  </a:lnTo>
                  <a:lnTo>
                    <a:pt x="375" y="246"/>
                  </a:lnTo>
                  <a:lnTo>
                    <a:pt x="374" y="240"/>
                  </a:lnTo>
                  <a:lnTo>
                    <a:pt x="364" y="232"/>
                  </a:lnTo>
                  <a:lnTo>
                    <a:pt x="360" y="226"/>
                  </a:lnTo>
                  <a:lnTo>
                    <a:pt x="358" y="219"/>
                  </a:lnTo>
                  <a:lnTo>
                    <a:pt x="360" y="209"/>
                  </a:lnTo>
                  <a:lnTo>
                    <a:pt x="364" y="196"/>
                  </a:lnTo>
                  <a:lnTo>
                    <a:pt x="366" y="190"/>
                  </a:lnTo>
                  <a:lnTo>
                    <a:pt x="366" y="188"/>
                  </a:lnTo>
                  <a:lnTo>
                    <a:pt x="287" y="195"/>
                  </a:lnTo>
                  <a:lnTo>
                    <a:pt x="206" y="199"/>
                  </a:lnTo>
                  <a:lnTo>
                    <a:pt x="211" y="192"/>
                  </a:lnTo>
                  <a:lnTo>
                    <a:pt x="207" y="187"/>
                  </a:lnTo>
                  <a:lnTo>
                    <a:pt x="209" y="180"/>
                  </a:lnTo>
                  <a:lnTo>
                    <a:pt x="205" y="173"/>
                  </a:lnTo>
                  <a:lnTo>
                    <a:pt x="213" y="172"/>
                  </a:lnTo>
                  <a:lnTo>
                    <a:pt x="216" y="167"/>
                  </a:lnTo>
                  <a:lnTo>
                    <a:pt x="210" y="161"/>
                  </a:lnTo>
                  <a:lnTo>
                    <a:pt x="217" y="160"/>
                  </a:lnTo>
                  <a:lnTo>
                    <a:pt x="214" y="148"/>
                  </a:lnTo>
                  <a:lnTo>
                    <a:pt x="220" y="142"/>
                  </a:lnTo>
                  <a:lnTo>
                    <a:pt x="221" y="141"/>
                  </a:lnTo>
                  <a:lnTo>
                    <a:pt x="216" y="140"/>
                  </a:lnTo>
                  <a:lnTo>
                    <a:pt x="222" y="136"/>
                  </a:lnTo>
                  <a:lnTo>
                    <a:pt x="224" y="130"/>
                  </a:lnTo>
                  <a:lnTo>
                    <a:pt x="229" y="123"/>
                  </a:lnTo>
                  <a:lnTo>
                    <a:pt x="225" y="121"/>
                  </a:lnTo>
                  <a:lnTo>
                    <a:pt x="228" y="114"/>
                  </a:lnTo>
                  <a:lnTo>
                    <a:pt x="233" y="112"/>
                  </a:lnTo>
                  <a:lnTo>
                    <a:pt x="247" y="96"/>
                  </a:lnTo>
                  <a:lnTo>
                    <a:pt x="247" y="95"/>
                  </a:lnTo>
                  <a:lnTo>
                    <a:pt x="240" y="94"/>
                  </a:lnTo>
                  <a:lnTo>
                    <a:pt x="247" y="92"/>
                  </a:lnTo>
                  <a:lnTo>
                    <a:pt x="247" y="89"/>
                  </a:lnTo>
                  <a:lnTo>
                    <a:pt x="252" y="83"/>
                  </a:lnTo>
                  <a:lnTo>
                    <a:pt x="245" y="84"/>
                  </a:lnTo>
                  <a:lnTo>
                    <a:pt x="240" y="83"/>
                  </a:lnTo>
                  <a:lnTo>
                    <a:pt x="243" y="77"/>
                  </a:lnTo>
                  <a:lnTo>
                    <a:pt x="249" y="75"/>
                  </a:lnTo>
                  <a:lnTo>
                    <a:pt x="255" y="68"/>
                  </a:lnTo>
                  <a:lnTo>
                    <a:pt x="259" y="68"/>
                  </a:lnTo>
                  <a:lnTo>
                    <a:pt x="260" y="66"/>
                  </a:lnTo>
                  <a:lnTo>
                    <a:pt x="259" y="65"/>
                  </a:lnTo>
                  <a:lnTo>
                    <a:pt x="252" y="64"/>
                  </a:lnTo>
                  <a:lnTo>
                    <a:pt x="251" y="58"/>
                  </a:lnTo>
                  <a:lnTo>
                    <a:pt x="245" y="56"/>
                  </a:lnTo>
                  <a:lnTo>
                    <a:pt x="241" y="50"/>
                  </a:lnTo>
                  <a:lnTo>
                    <a:pt x="243" y="49"/>
                  </a:lnTo>
                  <a:lnTo>
                    <a:pt x="248" y="50"/>
                  </a:lnTo>
                  <a:lnTo>
                    <a:pt x="244" y="45"/>
                  </a:lnTo>
                  <a:lnTo>
                    <a:pt x="249" y="38"/>
                  </a:lnTo>
                  <a:lnTo>
                    <a:pt x="239" y="39"/>
                  </a:lnTo>
                  <a:lnTo>
                    <a:pt x="236" y="35"/>
                  </a:lnTo>
                  <a:lnTo>
                    <a:pt x="244" y="29"/>
                  </a:lnTo>
                  <a:lnTo>
                    <a:pt x="236" y="25"/>
                  </a:lnTo>
                  <a:lnTo>
                    <a:pt x="236" y="18"/>
                  </a:lnTo>
                  <a:lnTo>
                    <a:pt x="241" y="12"/>
                  </a:lnTo>
                  <a:lnTo>
                    <a:pt x="240" y="7"/>
                  </a:lnTo>
                  <a:lnTo>
                    <a:pt x="236" y="6"/>
                  </a:lnTo>
                  <a:lnTo>
                    <a:pt x="229" y="10"/>
                  </a:lnTo>
                  <a:lnTo>
                    <a:pt x="230" y="3"/>
                  </a:lnTo>
                  <a:lnTo>
                    <a:pt x="233" y="0"/>
                  </a:lnTo>
                  <a:lnTo>
                    <a:pt x="100" y="7"/>
                  </a:lnTo>
                  <a:lnTo>
                    <a:pt x="0" y="11"/>
                  </a:lnTo>
                  <a:lnTo>
                    <a:pt x="4" y="110"/>
                  </a:lnTo>
                  <a:lnTo>
                    <a:pt x="15" y="119"/>
                  </a:lnTo>
                  <a:lnTo>
                    <a:pt x="19" y="126"/>
                  </a:lnTo>
                  <a:lnTo>
                    <a:pt x="23" y="138"/>
                  </a:lnTo>
                  <a:lnTo>
                    <a:pt x="22" y="148"/>
                  </a:lnTo>
                  <a:lnTo>
                    <a:pt x="27" y="154"/>
                  </a:lnTo>
                  <a:lnTo>
                    <a:pt x="30" y="161"/>
                  </a:lnTo>
                  <a:lnTo>
                    <a:pt x="33" y="163"/>
                  </a:lnTo>
                  <a:lnTo>
                    <a:pt x="36" y="168"/>
                  </a:lnTo>
                  <a:lnTo>
                    <a:pt x="36" y="175"/>
                  </a:lnTo>
                  <a:lnTo>
                    <a:pt x="46" y="187"/>
                  </a:lnTo>
                  <a:lnTo>
                    <a:pt x="48" y="188"/>
                  </a:lnTo>
                  <a:lnTo>
                    <a:pt x="48" y="194"/>
                  </a:lnTo>
                  <a:lnTo>
                    <a:pt x="49" y="200"/>
                  </a:lnTo>
                  <a:lnTo>
                    <a:pt x="46" y="206"/>
                  </a:lnTo>
                  <a:lnTo>
                    <a:pt x="49" y="211"/>
                  </a:lnTo>
                  <a:lnTo>
                    <a:pt x="46" y="217"/>
                  </a:lnTo>
                  <a:lnTo>
                    <a:pt x="48" y="223"/>
                  </a:lnTo>
                  <a:lnTo>
                    <a:pt x="44" y="230"/>
                  </a:lnTo>
                  <a:lnTo>
                    <a:pt x="42" y="237"/>
                  </a:lnTo>
                  <a:lnTo>
                    <a:pt x="38" y="242"/>
                  </a:lnTo>
                  <a:lnTo>
                    <a:pt x="36" y="249"/>
                  </a:lnTo>
                  <a:lnTo>
                    <a:pt x="37" y="261"/>
                  </a:lnTo>
                  <a:lnTo>
                    <a:pt x="33" y="268"/>
                  </a:lnTo>
                  <a:lnTo>
                    <a:pt x="36" y="275"/>
                  </a:lnTo>
                  <a:lnTo>
                    <a:pt x="38" y="291"/>
                  </a:lnTo>
                  <a:lnTo>
                    <a:pt x="37" y="298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3" y="311"/>
                  </a:lnTo>
                  <a:lnTo>
                    <a:pt x="30" y="318"/>
                  </a:lnTo>
                  <a:lnTo>
                    <a:pt x="25" y="321"/>
                  </a:lnTo>
                  <a:lnTo>
                    <a:pt x="23" y="328"/>
                  </a:lnTo>
                  <a:lnTo>
                    <a:pt x="30" y="333"/>
                  </a:lnTo>
                  <a:lnTo>
                    <a:pt x="36" y="329"/>
                  </a:lnTo>
                  <a:lnTo>
                    <a:pt x="65" y="325"/>
                  </a:lnTo>
                  <a:lnTo>
                    <a:pt x="68" y="322"/>
                  </a:lnTo>
                  <a:lnTo>
                    <a:pt x="63" y="318"/>
                  </a:lnTo>
                  <a:lnTo>
                    <a:pt x="68" y="313"/>
                  </a:lnTo>
                  <a:lnTo>
                    <a:pt x="69" y="297"/>
                  </a:lnTo>
                  <a:lnTo>
                    <a:pt x="75" y="303"/>
                  </a:lnTo>
                  <a:lnTo>
                    <a:pt x="77" y="309"/>
                  </a:lnTo>
                  <a:lnTo>
                    <a:pt x="77" y="315"/>
                  </a:lnTo>
                  <a:lnTo>
                    <a:pt x="71" y="318"/>
                  </a:lnTo>
                  <a:lnTo>
                    <a:pt x="69" y="321"/>
                  </a:lnTo>
                  <a:lnTo>
                    <a:pt x="75" y="324"/>
                  </a:lnTo>
                  <a:lnTo>
                    <a:pt x="82" y="324"/>
                  </a:lnTo>
                  <a:lnTo>
                    <a:pt x="95" y="328"/>
                  </a:lnTo>
                  <a:lnTo>
                    <a:pt x="107" y="332"/>
                  </a:lnTo>
                  <a:lnTo>
                    <a:pt x="114" y="336"/>
                  </a:lnTo>
                  <a:lnTo>
                    <a:pt x="125" y="340"/>
                  </a:lnTo>
                  <a:lnTo>
                    <a:pt x="156" y="344"/>
                  </a:lnTo>
                  <a:lnTo>
                    <a:pt x="161" y="344"/>
                  </a:lnTo>
                  <a:lnTo>
                    <a:pt x="171" y="339"/>
                  </a:lnTo>
                  <a:lnTo>
                    <a:pt x="176" y="339"/>
                  </a:lnTo>
                  <a:lnTo>
                    <a:pt x="172" y="329"/>
                  </a:lnTo>
                  <a:lnTo>
                    <a:pt x="167" y="324"/>
                  </a:lnTo>
                  <a:lnTo>
                    <a:pt x="174" y="324"/>
                  </a:lnTo>
                  <a:lnTo>
                    <a:pt x="175" y="321"/>
                  </a:lnTo>
                  <a:lnTo>
                    <a:pt x="182" y="318"/>
                  </a:lnTo>
                  <a:lnTo>
                    <a:pt x="195" y="314"/>
                  </a:lnTo>
                  <a:lnTo>
                    <a:pt x="194" y="321"/>
                  </a:lnTo>
                  <a:lnTo>
                    <a:pt x="194" y="324"/>
                  </a:lnTo>
                  <a:lnTo>
                    <a:pt x="201" y="322"/>
                  </a:lnTo>
                  <a:lnTo>
                    <a:pt x="213" y="321"/>
                  </a:lnTo>
                  <a:lnTo>
                    <a:pt x="214" y="328"/>
                  </a:lnTo>
                  <a:lnTo>
                    <a:pt x="221" y="330"/>
                  </a:lnTo>
                  <a:lnTo>
                    <a:pt x="224" y="340"/>
                  </a:lnTo>
                  <a:lnTo>
                    <a:pt x="229" y="340"/>
                  </a:lnTo>
                  <a:lnTo>
                    <a:pt x="241" y="344"/>
                  </a:lnTo>
                  <a:lnTo>
                    <a:pt x="245" y="339"/>
                  </a:lnTo>
                  <a:lnTo>
                    <a:pt x="247" y="337"/>
                  </a:lnTo>
                  <a:lnTo>
                    <a:pt x="247" y="333"/>
                  </a:lnTo>
                  <a:lnTo>
                    <a:pt x="248" y="339"/>
                  </a:lnTo>
                  <a:lnTo>
                    <a:pt x="247" y="340"/>
                  </a:lnTo>
                  <a:lnTo>
                    <a:pt x="247" y="345"/>
                  </a:lnTo>
                  <a:lnTo>
                    <a:pt x="251" y="352"/>
                  </a:lnTo>
                  <a:lnTo>
                    <a:pt x="258" y="356"/>
                  </a:lnTo>
                  <a:lnTo>
                    <a:pt x="260" y="363"/>
                  </a:lnTo>
                  <a:lnTo>
                    <a:pt x="259" y="368"/>
                  </a:lnTo>
                  <a:lnTo>
                    <a:pt x="263" y="371"/>
                  </a:lnTo>
                  <a:lnTo>
                    <a:pt x="270" y="370"/>
                  </a:lnTo>
                  <a:lnTo>
                    <a:pt x="282" y="376"/>
                  </a:lnTo>
                  <a:lnTo>
                    <a:pt x="289" y="374"/>
                  </a:lnTo>
                  <a:lnTo>
                    <a:pt x="290" y="374"/>
                  </a:lnTo>
                  <a:lnTo>
                    <a:pt x="297" y="378"/>
                  </a:lnTo>
                  <a:lnTo>
                    <a:pt x="302" y="375"/>
                  </a:lnTo>
                  <a:lnTo>
                    <a:pt x="302" y="366"/>
                  </a:lnTo>
                  <a:lnTo>
                    <a:pt x="304" y="360"/>
                  </a:lnTo>
                  <a:lnTo>
                    <a:pt x="310" y="359"/>
                  </a:lnTo>
                  <a:lnTo>
                    <a:pt x="316" y="356"/>
                  </a:lnTo>
                  <a:lnTo>
                    <a:pt x="320" y="355"/>
                  </a:lnTo>
                  <a:lnTo>
                    <a:pt x="321" y="362"/>
                  </a:lnTo>
                  <a:lnTo>
                    <a:pt x="328" y="360"/>
                  </a:lnTo>
                  <a:lnTo>
                    <a:pt x="335" y="362"/>
                  </a:lnTo>
                  <a:lnTo>
                    <a:pt x="333" y="371"/>
                  </a:lnTo>
                  <a:lnTo>
                    <a:pt x="336" y="376"/>
                  </a:lnTo>
                  <a:lnTo>
                    <a:pt x="341" y="375"/>
                  </a:lnTo>
                  <a:lnTo>
                    <a:pt x="348" y="370"/>
                  </a:lnTo>
                  <a:lnTo>
                    <a:pt x="351" y="364"/>
                  </a:lnTo>
                  <a:lnTo>
                    <a:pt x="347" y="357"/>
                  </a:lnTo>
                  <a:lnTo>
                    <a:pt x="352" y="356"/>
                  </a:lnTo>
                  <a:lnTo>
                    <a:pt x="351" y="344"/>
                  </a:lnTo>
                  <a:lnTo>
                    <a:pt x="339" y="337"/>
                  </a:lnTo>
                  <a:lnTo>
                    <a:pt x="337" y="330"/>
                  </a:lnTo>
                  <a:lnTo>
                    <a:pt x="337" y="330"/>
                  </a:lnTo>
                  <a:lnTo>
                    <a:pt x="360" y="340"/>
                  </a:lnTo>
                  <a:lnTo>
                    <a:pt x="366" y="340"/>
                  </a:lnTo>
                  <a:lnTo>
                    <a:pt x="373" y="344"/>
                  </a:lnTo>
                  <a:lnTo>
                    <a:pt x="375" y="345"/>
                  </a:lnTo>
                  <a:lnTo>
                    <a:pt x="371" y="352"/>
                  </a:lnTo>
                  <a:lnTo>
                    <a:pt x="378" y="352"/>
                  </a:lnTo>
                  <a:lnTo>
                    <a:pt x="383" y="351"/>
                  </a:lnTo>
                  <a:lnTo>
                    <a:pt x="387" y="357"/>
                  </a:lnTo>
                  <a:lnTo>
                    <a:pt x="394" y="359"/>
                  </a:lnTo>
                  <a:lnTo>
                    <a:pt x="401" y="356"/>
                  </a:lnTo>
                  <a:lnTo>
                    <a:pt x="402" y="363"/>
                  </a:lnTo>
                  <a:lnTo>
                    <a:pt x="406" y="370"/>
                  </a:lnTo>
                  <a:lnTo>
                    <a:pt x="413" y="371"/>
                  </a:lnTo>
                  <a:lnTo>
                    <a:pt x="413" y="363"/>
                  </a:lnTo>
                  <a:lnTo>
                    <a:pt x="416" y="370"/>
                  </a:lnTo>
                  <a:lnTo>
                    <a:pt x="412" y="375"/>
                  </a:lnTo>
                  <a:lnTo>
                    <a:pt x="408" y="387"/>
                  </a:lnTo>
                  <a:lnTo>
                    <a:pt x="413" y="382"/>
                  </a:lnTo>
                  <a:lnTo>
                    <a:pt x="416" y="376"/>
                  </a:lnTo>
                  <a:lnTo>
                    <a:pt x="421" y="370"/>
                  </a:lnTo>
                  <a:lnTo>
                    <a:pt x="429" y="379"/>
                  </a:lnTo>
                  <a:lnTo>
                    <a:pt x="431" y="374"/>
                  </a:lnTo>
                  <a:lnTo>
                    <a:pt x="433" y="367"/>
                  </a:lnTo>
                  <a:lnTo>
                    <a:pt x="432" y="363"/>
                  </a:lnTo>
                  <a:lnTo>
                    <a:pt x="439" y="36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4" name="Freeform 253"/>
            <p:cNvSpPr>
              <a:spLocks/>
            </p:cNvSpPr>
            <p:nvPr/>
          </p:nvSpPr>
          <p:spPr bwMode="auto">
            <a:xfrm>
              <a:off x="3277655" y="1430586"/>
              <a:ext cx="710004" cy="375496"/>
            </a:xfrm>
            <a:custGeom>
              <a:avLst/>
              <a:gdLst>
                <a:gd name="T0" fmla="*/ 515 w 559"/>
                <a:gd name="T1" fmla="*/ 93 h 295"/>
                <a:gd name="T2" fmla="*/ 502 w 559"/>
                <a:gd name="T3" fmla="*/ 62 h 295"/>
                <a:gd name="T4" fmla="*/ 500 w 559"/>
                <a:gd name="T5" fmla="*/ 47 h 295"/>
                <a:gd name="T6" fmla="*/ 482 w 559"/>
                <a:gd name="T7" fmla="*/ 36 h 295"/>
                <a:gd name="T8" fmla="*/ 464 w 559"/>
                <a:gd name="T9" fmla="*/ 23 h 295"/>
                <a:gd name="T10" fmla="*/ 448 w 559"/>
                <a:gd name="T11" fmla="*/ 35 h 295"/>
                <a:gd name="T12" fmla="*/ 428 w 559"/>
                <a:gd name="T13" fmla="*/ 31 h 295"/>
                <a:gd name="T14" fmla="*/ 412 w 559"/>
                <a:gd name="T15" fmla="*/ 38 h 295"/>
                <a:gd name="T16" fmla="*/ 383 w 559"/>
                <a:gd name="T17" fmla="*/ 28 h 295"/>
                <a:gd name="T18" fmla="*/ 363 w 559"/>
                <a:gd name="T19" fmla="*/ 8 h 295"/>
                <a:gd name="T20" fmla="*/ 332 w 559"/>
                <a:gd name="T21" fmla="*/ 0 h 295"/>
                <a:gd name="T22" fmla="*/ 325 w 559"/>
                <a:gd name="T23" fmla="*/ 16 h 295"/>
                <a:gd name="T24" fmla="*/ 326 w 559"/>
                <a:gd name="T25" fmla="*/ 35 h 295"/>
                <a:gd name="T26" fmla="*/ 294 w 559"/>
                <a:gd name="T27" fmla="*/ 43 h 295"/>
                <a:gd name="T28" fmla="*/ 283 w 559"/>
                <a:gd name="T29" fmla="*/ 52 h 295"/>
                <a:gd name="T30" fmla="*/ 279 w 559"/>
                <a:gd name="T31" fmla="*/ 73 h 295"/>
                <a:gd name="T32" fmla="*/ 264 w 559"/>
                <a:gd name="T33" fmla="*/ 94 h 295"/>
                <a:gd name="T34" fmla="*/ 255 w 559"/>
                <a:gd name="T35" fmla="*/ 112 h 295"/>
                <a:gd name="T36" fmla="*/ 234 w 559"/>
                <a:gd name="T37" fmla="*/ 121 h 295"/>
                <a:gd name="T38" fmla="*/ 217 w 559"/>
                <a:gd name="T39" fmla="*/ 107 h 295"/>
                <a:gd name="T40" fmla="*/ 209 w 559"/>
                <a:gd name="T41" fmla="*/ 123 h 295"/>
                <a:gd name="T42" fmla="*/ 203 w 559"/>
                <a:gd name="T43" fmla="*/ 142 h 295"/>
                <a:gd name="T44" fmla="*/ 186 w 559"/>
                <a:gd name="T45" fmla="*/ 130 h 295"/>
                <a:gd name="T46" fmla="*/ 169 w 559"/>
                <a:gd name="T47" fmla="*/ 143 h 295"/>
                <a:gd name="T48" fmla="*/ 160 w 559"/>
                <a:gd name="T49" fmla="*/ 147 h 295"/>
                <a:gd name="T50" fmla="*/ 127 w 559"/>
                <a:gd name="T51" fmla="*/ 143 h 295"/>
                <a:gd name="T52" fmla="*/ 122 w 559"/>
                <a:gd name="T53" fmla="*/ 144 h 295"/>
                <a:gd name="T54" fmla="*/ 106 w 559"/>
                <a:gd name="T55" fmla="*/ 153 h 295"/>
                <a:gd name="T56" fmla="*/ 95 w 559"/>
                <a:gd name="T57" fmla="*/ 159 h 295"/>
                <a:gd name="T58" fmla="*/ 90 w 559"/>
                <a:gd name="T59" fmla="*/ 178 h 295"/>
                <a:gd name="T60" fmla="*/ 79 w 559"/>
                <a:gd name="T61" fmla="*/ 195 h 295"/>
                <a:gd name="T62" fmla="*/ 64 w 559"/>
                <a:gd name="T63" fmla="*/ 207 h 295"/>
                <a:gd name="T64" fmla="*/ 72 w 559"/>
                <a:gd name="T65" fmla="*/ 226 h 295"/>
                <a:gd name="T66" fmla="*/ 56 w 559"/>
                <a:gd name="T67" fmla="*/ 228 h 295"/>
                <a:gd name="T68" fmla="*/ 31 w 559"/>
                <a:gd name="T69" fmla="*/ 220 h 295"/>
                <a:gd name="T70" fmla="*/ 15 w 559"/>
                <a:gd name="T71" fmla="*/ 242 h 295"/>
                <a:gd name="T72" fmla="*/ 19 w 559"/>
                <a:gd name="T73" fmla="*/ 257 h 295"/>
                <a:gd name="T74" fmla="*/ 18 w 559"/>
                <a:gd name="T75" fmla="*/ 277 h 295"/>
                <a:gd name="T76" fmla="*/ 2 w 559"/>
                <a:gd name="T77" fmla="*/ 287 h 295"/>
                <a:gd name="T78" fmla="*/ 107 w 559"/>
                <a:gd name="T79" fmla="*/ 278 h 295"/>
                <a:gd name="T80" fmla="*/ 123 w 559"/>
                <a:gd name="T81" fmla="*/ 269 h 295"/>
                <a:gd name="T82" fmla="*/ 226 w 559"/>
                <a:gd name="T83" fmla="*/ 257 h 295"/>
                <a:gd name="T84" fmla="*/ 324 w 559"/>
                <a:gd name="T85" fmla="*/ 249 h 295"/>
                <a:gd name="T86" fmla="*/ 408 w 559"/>
                <a:gd name="T87" fmla="*/ 241 h 295"/>
                <a:gd name="T88" fmla="*/ 455 w 559"/>
                <a:gd name="T89" fmla="*/ 227 h 295"/>
                <a:gd name="T90" fmla="*/ 483 w 559"/>
                <a:gd name="T91" fmla="*/ 215 h 295"/>
                <a:gd name="T92" fmla="*/ 497 w 559"/>
                <a:gd name="T93" fmla="*/ 201 h 295"/>
                <a:gd name="T94" fmla="*/ 509 w 559"/>
                <a:gd name="T95" fmla="*/ 184 h 295"/>
                <a:gd name="T96" fmla="*/ 535 w 559"/>
                <a:gd name="T97" fmla="*/ 154 h 295"/>
                <a:gd name="T98" fmla="*/ 534 w 559"/>
                <a:gd name="T99" fmla="*/ 116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59" h="295">
                  <a:moveTo>
                    <a:pt x="534" y="116"/>
                  </a:moveTo>
                  <a:lnTo>
                    <a:pt x="521" y="100"/>
                  </a:lnTo>
                  <a:lnTo>
                    <a:pt x="515" y="93"/>
                  </a:lnTo>
                  <a:lnTo>
                    <a:pt x="513" y="88"/>
                  </a:lnTo>
                  <a:lnTo>
                    <a:pt x="500" y="74"/>
                  </a:lnTo>
                  <a:lnTo>
                    <a:pt x="502" y="62"/>
                  </a:lnTo>
                  <a:lnTo>
                    <a:pt x="502" y="55"/>
                  </a:lnTo>
                  <a:lnTo>
                    <a:pt x="500" y="52"/>
                  </a:lnTo>
                  <a:lnTo>
                    <a:pt x="500" y="47"/>
                  </a:lnTo>
                  <a:lnTo>
                    <a:pt x="494" y="42"/>
                  </a:lnTo>
                  <a:lnTo>
                    <a:pt x="489" y="36"/>
                  </a:lnTo>
                  <a:lnTo>
                    <a:pt x="482" y="36"/>
                  </a:lnTo>
                  <a:lnTo>
                    <a:pt x="477" y="29"/>
                  </a:lnTo>
                  <a:lnTo>
                    <a:pt x="471" y="19"/>
                  </a:lnTo>
                  <a:lnTo>
                    <a:pt x="464" y="23"/>
                  </a:lnTo>
                  <a:lnTo>
                    <a:pt x="458" y="28"/>
                  </a:lnTo>
                  <a:lnTo>
                    <a:pt x="454" y="35"/>
                  </a:lnTo>
                  <a:lnTo>
                    <a:pt x="448" y="35"/>
                  </a:lnTo>
                  <a:lnTo>
                    <a:pt x="443" y="38"/>
                  </a:lnTo>
                  <a:lnTo>
                    <a:pt x="436" y="32"/>
                  </a:lnTo>
                  <a:lnTo>
                    <a:pt x="428" y="31"/>
                  </a:lnTo>
                  <a:lnTo>
                    <a:pt x="423" y="31"/>
                  </a:lnTo>
                  <a:lnTo>
                    <a:pt x="418" y="38"/>
                  </a:lnTo>
                  <a:lnTo>
                    <a:pt x="412" y="38"/>
                  </a:lnTo>
                  <a:lnTo>
                    <a:pt x="399" y="28"/>
                  </a:lnTo>
                  <a:lnTo>
                    <a:pt x="395" y="27"/>
                  </a:lnTo>
                  <a:lnTo>
                    <a:pt x="383" y="28"/>
                  </a:lnTo>
                  <a:lnTo>
                    <a:pt x="376" y="27"/>
                  </a:lnTo>
                  <a:lnTo>
                    <a:pt x="367" y="15"/>
                  </a:lnTo>
                  <a:lnTo>
                    <a:pt x="363" y="8"/>
                  </a:lnTo>
                  <a:lnTo>
                    <a:pt x="348" y="1"/>
                  </a:lnTo>
                  <a:lnTo>
                    <a:pt x="337" y="5"/>
                  </a:lnTo>
                  <a:lnTo>
                    <a:pt x="332" y="0"/>
                  </a:lnTo>
                  <a:lnTo>
                    <a:pt x="324" y="5"/>
                  </a:lnTo>
                  <a:lnTo>
                    <a:pt x="320" y="8"/>
                  </a:lnTo>
                  <a:lnTo>
                    <a:pt x="325" y="16"/>
                  </a:lnTo>
                  <a:lnTo>
                    <a:pt x="322" y="21"/>
                  </a:lnTo>
                  <a:lnTo>
                    <a:pt x="328" y="28"/>
                  </a:lnTo>
                  <a:lnTo>
                    <a:pt x="326" y="35"/>
                  </a:lnTo>
                  <a:lnTo>
                    <a:pt x="314" y="38"/>
                  </a:lnTo>
                  <a:lnTo>
                    <a:pt x="302" y="47"/>
                  </a:lnTo>
                  <a:lnTo>
                    <a:pt x="294" y="43"/>
                  </a:lnTo>
                  <a:lnTo>
                    <a:pt x="289" y="46"/>
                  </a:lnTo>
                  <a:lnTo>
                    <a:pt x="282" y="46"/>
                  </a:lnTo>
                  <a:lnTo>
                    <a:pt x="283" y="52"/>
                  </a:lnTo>
                  <a:lnTo>
                    <a:pt x="286" y="59"/>
                  </a:lnTo>
                  <a:lnTo>
                    <a:pt x="283" y="66"/>
                  </a:lnTo>
                  <a:lnTo>
                    <a:pt x="279" y="73"/>
                  </a:lnTo>
                  <a:lnTo>
                    <a:pt x="272" y="75"/>
                  </a:lnTo>
                  <a:lnTo>
                    <a:pt x="271" y="89"/>
                  </a:lnTo>
                  <a:lnTo>
                    <a:pt x="264" y="94"/>
                  </a:lnTo>
                  <a:lnTo>
                    <a:pt x="257" y="93"/>
                  </a:lnTo>
                  <a:lnTo>
                    <a:pt x="253" y="107"/>
                  </a:lnTo>
                  <a:lnTo>
                    <a:pt x="255" y="112"/>
                  </a:lnTo>
                  <a:lnTo>
                    <a:pt x="253" y="119"/>
                  </a:lnTo>
                  <a:lnTo>
                    <a:pt x="247" y="123"/>
                  </a:lnTo>
                  <a:lnTo>
                    <a:pt x="234" y="121"/>
                  </a:lnTo>
                  <a:lnTo>
                    <a:pt x="229" y="119"/>
                  </a:lnTo>
                  <a:lnTo>
                    <a:pt x="224" y="109"/>
                  </a:lnTo>
                  <a:lnTo>
                    <a:pt x="217" y="107"/>
                  </a:lnTo>
                  <a:lnTo>
                    <a:pt x="219" y="112"/>
                  </a:lnTo>
                  <a:lnTo>
                    <a:pt x="213" y="117"/>
                  </a:lnTo>
                  <a:lnTo>
                    <a:pt x="209" y="123"/>
                  </a:lnTo>
                  <a:lnTo>
                    <a:pt x="209" y="130"/>
                  </a:lnTo>
                  <a:lnTo>
                    <a:pt x="205" y="135"/>
                  </a:lnTo>
                  <a:lnTo>
                    <a:pt x="203" y="142"/>
                  </a:lnTo>
                  <a:lnTo>
                    <a:pt x="196" y="138"/>
                  </a:lnTo>
                  <a:lnTo>
                    <a:pt x="191" y="136"/>
                  </a:lnTo>
                  <a:lnTo>
                    <a:pt x="186" y="130"/>
                  </a:lnTo>
                  <a:lnTo>
                    <a:pt x="180" y="135"/>
                  </a:lnTo>
                  <a:lnTo>
                    <a:pt x="175" y="138"/>
                  </a:lnTo>
                  <a:lnTo>
                    <a:pt x="169" y="143"/>
                  </a:lnTo>
                  <a:lnTo>
                    <a:pt x="169" y="146"/>
                  </a:lnTo>
                  <a:lnTo>
                    <a:pt x="167" y="151"/>
                  </a:lnTo>
                  <a:lnTo>
                    <a:pt x="160" y="147"/>
                  </a:lnTo>
                  <a:lnTo>
                    <a:pt x="141" y="139"/>
                  </a:lnTo>
                  <a:lnTo>
                    <a:pt x="136" y="143"/>
                  </a:lnTo>
                  <a:lnTo>
                    <a:pt x="127" y="143"/>
                  </a:lnTo>
                  <a:lnTo>
                    <a:pt x="129" y="149"/>
                  </a:lnTo>
                  <a:lnTo>
                    <a:pt x="122" y="151"/>
                  </a:lnTo>
                  <a:lnTo>
                    <a:pt x="122" y="144"/>
                  </a:lnTo>
                  <a:lnTo>
                    <a:pt x="115" y="149"/>
                  </a:lnTo>
                  <a:lnTo>
                    <a:pt x="103" y="147"/>
                  </a:lnTo>
                  <a:lnTo>
                    <a:pt x="106" y="153"/>
                  </a:lnTo>
                  <a:lnTo>
                    <a:pt x="102" y="159"/>
                  </a:lnTo>
                  <a:lnTo>
                    <a:pt x="95" y="158"/>
                  </a:lnTo>
                  <a:lnTo>
                    <a:pt x="95" y="159"/>
                  </a:lnTo>
                  <a:lnTo>
                    <a:pt x="92" y="166"/>
                  </a:lnTo>
                  <a:lnTo>
                    <a:pt x="88" y="172"/>
                  </a:lnTo>
                  <a:lnTo>
                    <a:pt x="90" y="178"/>
                  </a:lnTo>
                  <a:lnTo>
                    <a:pt x="95" y="185"/>
                  </a:lnTo>
                  <a:lnTo>
                    <a:pt x="90" y="192"/>
                  </a:lnTo>
                  <a:lnTo>
                    <a:pt x="79" y="195"/>
                  </a:lnTo>
                  <a:lnTo>
                    <a:pt x="72" y="199"/>
                  </a:lnTo>
                  <a:lnTo>
                    <a:pt x="65" y="201"/>
                  </a:lnTo>
                  <a:lnTo>
                    <a:pt x="64" y="207"/>
                  </a:lnTo>
                  <a:lnTo>
                    <a:pt x="65" y="213"/>
                  </a:lnTo>
                  <a:lnTo>
                    <a:pt x="69" y="219"/>
                  </a:lnTo>
                  <a:lnTo>
                    <a:pt x="72" y="226"/>
                  </a:lnTo>
                  <a:lnTo>
                    <a:pt x="67" y="234"/>
                  </a:lnTo>
                  <a:lnTo>
                    <a:pt x="61" y="232"/>
                  </a:lnTo>
                  <a:lnTo>
                    <a:pt x="56" y="228"/>
                  </a:lnTo>
                  <a:lnTo>
                    <a:pt x="44" y="224"/>
                  </a:lnTo>
                  <a:lnTo>
                    <a:pt x="37" y="222"/>
                  </a:lnTo>
                  <a:lnTo>
                    <a:pt x="31" y="220"/>
                  </a:lnTo>
                  <a:lnTo>
                    <a:pt x="25" y="223"/>
                  </a:lnTo>
                  <a:lnTo>
                    <a:pt x="15" y="235"/>
                  </a:lnTo>
                  <a:lnTo>
                    <a:pt x="15" y="242"/>
                  </a:lnTo>
                  <a:lnTo>
                    <a:pt x="19" y="246"/>
                  </a:lnTo>
                  <a:lnTo>
                    <a:pt x="20" y="251"/>
                  </a:lnTo>
                  <a:lnTo>
                    <a:pt x="19" y="257"/>
                  </a:lnTo>
                  <a:lnTo>
                    <a:pt x="20" y="266"/>
                  </a:lnTo>
                  <a:lnTo>
                    <a:pt x="15" y="272"/>
                  </a:lnTo>
                  <a:lnTo>
                    <a:pt x="18" y="277"/>
                  </a:lnTo>
                  <a:lnTo>
                    <a:pt x="15" y="287"/>
                  </a:lnTo>
                  <a:lnTo>
                    <a:pt x="8" y="284"/>
                  </a:lnTo>
                  <a:lnTo>
                    <a:pt x="2" y="287"/>
                  </a:lnTo>
                  <a:lnTo>
                    <a:pt x="0" y="295"/>
                  </a:lnTo>
                  <a:lnTo>
                    <a:pt x="106" y="285"/>
                  </a:lnTo>
                  <a:lnTo>
                    <a:pt x="107" y="278"/>
                  </a:lnTo>
                  <a:lnTo>
                    <a:pt x="103" y="268"/>
                  </a:lnTo>
                  <a:lnTo>
                    <a:pt x="117" y="268"/>
                  </a:lnTo>
                  <a:lnTo>
                    <a:pt x="123" y="269"/>
                  </a:lnTo>
                  <a:lnTo>
                    <a:pt x="156" y="265"/>
                  </a:lnTo>
                  <a:lnTo>
                    <a:pt x="187" y="262"/>
                  </a:lnTo>
                  <a:lnTo>
                    <a:pt x="226" y="257"/>
                  </a:lnTo>
                  <a:lnTo>
                    <a:pt x="264" y="255"/>
                  </a:lnTo>
                  <a:lnTo>
                    <a:pt x="302" y="251"/>
                  </a:lnTo>
                  <a:lnTo>
                    <a:pt x="324" y="249"/>
                  </a:lnTo>
                  <a:lnTo>
                    <a:pt x="358" y="246"/>
                  </a:lnTo>
                  <a:lnTo>
                    <a:pt x="383" y="245"/>
                  </a:lnTo>
                  <a:lnTo>
                    <a:pt x="408" y="241"/>
                  </a:lnTo>
                  <a:lnTo>
                    <a:pt x="435" y="239"/>
                  </a:lnTo>
                  <a:lnTo>
                    <a:pt x="443" y="235"/>
                  </a:lnTo>
                  <a:lnTo>
                    <a:pt x="455" y="227"/>
                  </a:lnTo>
                  <a:lnTo>
                    <a:pt x="462" y="226"/>
                  </a:lnTo>
                  <a:lnTo>
                    <a:pt x="469" y="222"/>
                  </a:lnTo>
                  <a:lnTo>
                    <a:pt x="483" y="215"/>
                  </a:lnTo>
                  <a:lnTo>
                    <a:pt x="485" y="208"/>
                  </a:lnTo>
                  <a:lnTo>
                    <a:pt x="490" y="204"/>
                  </a:lnTo>
                  <a:lnTo>
                    <a:pt x="497" y="201"/>
                  </a:lnTo>
                  <a:lnTo>
                    <a:pt x="501" y="195"/>
                  </a:lnTo>
                  <a:lnTo>
                    <a:pt x="502" y="189"/>
                  </a:lnTo>
                  <a:lnTo>
                    <a:pt x="509" y="184"/>
                  </a:lnTo>
                  <a:lnTo>
                    <a:pt x="509" y="177"/>
                  </a:lnTo>
                  <a:lnTo>
                    <a:pt x="513" y="170"/>
                  </a:lnTo>
                  <a:lnTo>
                    <a:pt x="535" y="154"/>
                  </a:lnTo>
                  <a:lnTo>
                    <a:pt x="559" y="126"/>
                  </a:lnTo>
                  <a:lnTo>
                    <a:pt x="547" y="126"/>
                  </a:lnTo>
                  <a:lnTo>
                    <a:pt x="534" y="11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5" name="Freeform 254"/>
            <p:cNvSpPr>
              <a:spLocks/>
            </p:cNvSpPr>
            <p:nvPr/>
          </p:nvSpPr>
          <p:spPr bwMode="auto">
            <a:xfrm>
              <a:off x="2040105" y="1384310"/>
              <a:ext cx="725870" cy="387395"/>
            </a:xfrm>
            <a:custGeom>
              <a:avLst/>
              <a:gdLst>
                <a:gd name="T0" fmla="*/ 559 w 571"/>
                <a:gd name="T1" fmla="*/ 89 h 305"/>
                <a:gd name="T2" fmla="*/ 553 w 571"/>
                <a:gd name="T3" fmla="*/ 88 h 305"/>
                <a:gd name="T4" fmla="*/ 544 w 571"/>
                <a:gd name="T5" fmla="*/ 76 h 305"/>
                <a:gd name="T6" fmla="*/ 544 w 571"/>
                <a:gd name="T7" fmla="*/ 69 h 305"/>
                <a:gd name="T8" fmla="*/ 537 w 571"/>
                <a:gd name="T9" fmla="*/ 65 h 305"/>
                <a:gd name="T10" fmla="*/ 530 w 571"/>
                <a:gd name="T11" fmla="*/ 57 h 305"/>
                <a:gd name="T12" fmla="*/ 528 w 571"/>
                <a:gd name="T13" fmla="*/ 52 h 305"/>
                <a:gd name="T14" fmla="*/ 536 w 571"/>
                <a:gd name="T15" fmla="*/ 41 h 305"/>
                <a:gd name="T16" fmla="*/ 538 w 571"/>
                <a:gd name="T17" fmla="*/ 35 h 305"/>
                <a:gd name="T18" fmla="*/ 544 w 571"/>
                <a:gd name="T19" fmla="*/ 35 h 305"/>
                <a:gd name="T20" fmla="*/ 545 w 571"/>
                <a:gd name="T21" fmla="*/ 34 h 305"/>
                <a:gd name="T22" fmla="*/ 544 w 571"/>
                <a:gd name="T23" fmla="*/ 27 h 305"/>
                <a:gd name="T24" fmla="*/ 540 w 571"/>
                <a:gd name="T25" fmla="*/ 20 h 305"/>
                <a:gd name="T26" fmla="*/ 534 w 571"/>
                <a:gd name="T27" fmla="*/ 19 h 305"/>
                <a:gd name="T28" fmla="*/ 529 w 571"/>
                <a:gd name="T29" fmla="*/ 23 h 305"/>
                <a:gd name="T30" fmla="*/ 511 w 571"/>
                <a:gd name="T31" fmla="*/ 10 h 305"/>
                <a:gd name="T32" fmla="*/ 387 w 571"/>
                <a:gd name="T33" fmla="*/ 11 h 305"/>
                <a:gd name="T34" fmla="*/ 292 w 571"/>
                <a:gd name="T35" fmla="*/ 10 h 305"/>
                <a:gd name="T36" fmla="*/ 109 w 571"/>
                <a:gd name="T37" fmla="*/ 6 h 305"/>
                <a:gd name="T38" fmla="*/ 14 w 571"/>
                <a:gd name="T39" fmla="*/ 0 h 305"/>
                <a:gd name="T40" fmla="*/ 0 w 571"/>
                <a:gd name="T41" fmla="*/ 295 h 305"/>
                <a:gd name="T42" fmla="*/ 123 w 571"/>
                <a:gd name="T43" fmla="*/ 301 h 305"/>
                <a:gd name="T44" fmla="*/ 297 w 571"/>
                <a:gd name="T45" fmla="*/ 305 h 305"/>
                <a:gd name="T46" fmla="*/ 475 w 571"/>
                <a:gd name="T47" fmla="*/ 305 h 305"/>
                <a:gd name="T48" fmla="*/ 571 w 571"/>
                <a:gd name="T49" fmla="*/ 303 h 305"/>
                <a:gd name="T50" fmla="*/ 565 w 571"/>
                <a:gd name="T51" fmla="*/ 95 h 305"/>
                <a:gd name="T52" fmla="*/ 559 w 571"/>
                <a:gd name="T53" fmla="*/ 89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71" h="305">
                  <a:moveTo>
                    <a:pt x="559" y="89"/>
                  </a:moveTo>
                  <a:lnTo>
                    <a:pt x="553" y="88"/>
                  </a:lnTo>
                  <a:lnTo>
                    <a:pt x="544" y="76"/>
                  </a:lnTo>
                  <a:lnTo>
                    <a:pt x="544" y="69"/>
                  </a:lnTo>
                  <a:lnTo>
                    <a:pt x="537" y="65"/>
                  </a:lnTo>
                  <a:lnTo>
                    <a:pt x="530" y="57"/>
                  </a:lnTo>
                  <a:lnTo>
                    <a:pt x="528" y="52"/>
                  </a:lnTo>
                  <a:lnTo>
                    <a:pt x="536" y="41"/>
                  </a:lnTo>
                  <a:lnTo>
                    <a:pt x="538" y="35"/>
                  </a:lnTo>
                  <a:lnTo>
                    <a:pt x="544" y="35"/>
                  </a:lnTo>
                  <a:lnTo>
                    <a:pt x="545" y="34"/>
                  </a:lnTo>
                  <a:lnTo>
                    <a:pt x="544" y="27"/>
                  </a:lnTo>
                  <a:lnTo>
                    <a:pt x="540" y="20"/>
                  </a:lnTo>
                  <a:lnTo>
                    <a:pt x="534" y="19"/>
                  </a:lnTo>
                  <a:lnTo>
                    <a:pt x="529" y="23"/>
                  </a:lnTo>
                  <a:lnTo>
                    <a:pt x="511" y="10"/>
                  </a:lnTo>
                  <a:lnTo>
                    <a:pt x="387" y="11"/>
                  </a:lnTo>
                  <a:lnTo>
                    <a:pt x="292" y="10"/>
                  </a:lnTo>
                  <a:lnTo>
                    <a:pt x="109" y="6"/>
                  </a:lnTo>
                  <a:lnTo>
                    <a:pt x="14" y="0"/>
                  </a:lnTo>
                  <a:lnTo>
                    <a:pt x="0" y="295"/>
                  </a:lnTo>
                  <a:lnTo>
                    <a:pt x="123" y="301"/>
                  </a:lnTo>
                  <a:lnTo>
                    <a:pt x="297" y="305"/>
                  </a:lnTo>
                  <a:lnTo>
                    <a:pt x="475" y="305"/>
                  </a:lnTo>
                  <a:lnTo>
                    <a:pt x="571" y="303"/>
                  </a:lnTo>
                  <a:lnTo>
                    <a:pt x="565" y="95"/>
                  </a:lnTo>
                  <a:lnTo>
                    <a:pt x="559" y="8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6" name="Freeform 255"/>
            <p:cNvSpPr>
              <a:spLocks/>
            </p:cNvSpPr>
            <p:nvPr/>
          </p:nvSpPr>
          <p:spPr bwMode="auto">
            <a:xfrm>
              <a:off x="2563684" y="945350"/>
              <a:ext cx="596298" cy="388717"/>
            </a:xfrm>
            <a:custGeom>
              <a:avLst/>
              <a:gdLst>
                <a:gd name="T0" fmla="*/ 454 w 469"/>
                <a:gd name="T1" fmla="*/ 123 h 306"/>
                <a:gd name="T2" fmla="*/ 446 w 469"/>
                <a:gd name="T3" fmla="*/ 110 h 306"/>
                <a:gd name="T4" fmla="*/ 428 w 469"/>
                <a:gd name="T5" fmla="*/ 95 h 306"/>
                <a:gd name="T6" fmla="*/ 424 w 469"/>
                <a:gd name="T7" fmla="*/ 81 h 306"/>
                <a:gd name="T8" fmla="*/ 400 w 469"/>
                <a:gd name="T9" fmla="*/ 74 h 306"/>
                <a:gd name="T10" fmla="*/ 394 w 469"/>
                <a:gd name="T11" fmla="*/ 61 h 306"/>
                <a:gd name="T12" fmla="*/ 389 w 469"/>
                <a:gd name="T13" fmla="*/ 45 h 306"/>
                <a:gd name="T14" fmla="*/ 393 w 469"/>
                <a:gd name="T15" fmla="*/ 22 h 306"/>
                <a:gd name="T16" fmla="*/ 385 w 469"/>
                <a:gd name="T17" fmla="*/ 14 h 306"/>
                <a:gd name="T18" fmla="*/ 381 w 469"/>
                <a:gd name="T19" fmla="*/ 5 h 306"/>
                <a:gd name="T20" fmla="*/ 309 w 469"/>
                <a:gd name="T21" fmla="*/ 4 h 306"/>
                <a:gd name="T22" fmla="*/ 86 w 469"/>
                <a:gd name="T23" fmla="*/ 12 h 306"/>
                <a:gd name="T24" fmla="*/ 3 w 469"/>
                <a:gd name="T25" fmla="*/ 12 h 306"/>
                <a:gd name="T26" fmla="*/ 9 w 469"/>
                <a:gd name="T27" fmla="*/ 26 h 306"/>
                <a:gd name="T28" fmla="*/ 5 w 469"/>
                <a:gd name="T29" fmla="*/ 34 h 306"/>
                <a:gd name="T30" fmla="*/ 13 w 469"/>
                <a:gd name="T31" fmla="*/ 46 h 306"/>
                <a:gd name="T32" fmla="*/ 9 w 469"/>
                <a:gd name="T33" fmla="*/ 58 h 306"/>
                <a:gd name="T34" fmla="*/ 6 w 469"/>
                <a:gd name="T35" fmla="*/ 76 h 306"/>
                <a:gd name="T36" fmla="*/ 0 w 469"/>
                <a:gd name="T37" fmla="*/ 84 h 306"/>
                <a:gd name="T38" fmla="*/ 9 w 469"/>
                <a:gd name="T39" fmla="*/ 96 h 306"/>
                <a:gd name="T40" fmla="*/ 18 w 469"/>
                <a:gd name="T41" fmla="*/ 110 h 306"/>
                <a:gd name="T42" fmla="*/ 17 w 469"/>
                <a:gd name="T43" fmla="*/ 122 h 306"/>
                <a:gd name="T44" fmla="*/ 22 w 469"/>
                <a:gd name="T45" fmla="*/ 134 h 306"/>
                <a:gd name="T46" fmla="*/ 28 w 469"/>
                <a:gd name="T47" fmla="*/ 146 h 306"/>
                <a:gd name="T48" fmla="*/ 36 w 469"/>
                <a:gd name="T49" fmla="*/ 164 h 306"/>
                <a:gd name="T50" fmla="*/ 41 w 469"/>
                <a:gd name="T51" fmla="*/ 176 h 306"/>
                <a:gd name="T52" fmla="*/ 41 w 469"/>
                <a:gd name="T53" fmla="*/ 188 h 306"/>
                <a:gd name="T54" fmla="*/ 41 w 469"/>
                <a:gd name="T55" fmla="*/ 200 h 306"/>
                <a:gd name="T56" fmla="*/ 46 w 469"/>
                <a:gd name="T57" fmla="*/ 203 h 306"/>
                <a:gd name="T58" fmla="*/ 53 w 469"/>
                <a:gd name="T59" fmla="*/ 212 h 306"/>
                <a:gd name="T60" fmla="*/ 56 w 469"/>
                <a:gd name="T61" fmla="*/ 226 h 306"/>
                <a:gd name="T62" fmla="*/ 59 w 469"/>
                <a:gd name="T63" fmla="*/ 240 h 306"/>
                <a:gd name="T64" fmla="*/ 57 w 469"/>
                <a:gd name="T65" fmla="*/ 253 h 306"/>
                <a:gd name="T66" fmla="*/ 57 w 469"/>
                <a:gd name="T67" fmla="*/ 286 h 306"/>
                <a:gd name="T68" fmla="*/ 65 w 469"/>
                <a:gd name="T69" fmla="*/ 295 h 306"/>
                <a:gd name="T70" fmla="*/ 199 w 469"/>
                <a:gd name="T71" fmla="*/ 295 h 306"/>
                <a:gd name="T72" fmla="*/ 361 w 469"/>
                <a:gd name="T73" fmla="*/ 283 h 306"/>
                <a:gd name="T74" fmla="*/ 377 w 469"/>
                <a:gd name="T75" fmla="*/ 299 h 306"/>
                <a:gd name="T76" fmla="*/ 384 w 469"/>
                <a:gd name="T77" fmla="*/ 306 h 306"/>
                <a:gd name="T78" fmla="*/ 389 w 469"/>
                <a:gd name="T79" fmla="*/ 295 h 306"/>
                <a:gd name="T80" fmla="*/ 389 w 469"/>
                <a:gd name="T81" fmla="*/ 284 h 306"/>
                <a:gd name="T82" fmla="*/ 407 w 469"/>
                <a:gd name="T83" fmla="*/ 269 h 306"/>
                <a:gd name="T84" fmla="*/ 408 w 469"/>
                <a:gd name="T85" fmla="*/ 258 h 306"/>
                <a:gd name="T86" fmla="*/ 416 w 469"/>
                <a:gd name="T87" fmla="*/ 234 h 306"/>
                <a:gd name="T88" fmla="*/ 405 w 469"/>
                <a:gd name="T89" fmla="*/ 210 h 306"/>
                <a:gd name="T90" fmla="*/ 432 w 469"/>
                <a:gd name="T91" fmla="*/ 198 h 306"/>
                <a:gd name="T92" fmla="*/ 450 w 469"/>
                <a:gd name="T93" fmla="*/ 188 h 306"/>
                <a:gd name="T94" fmla="*/ 458 w 469"/>
                <a:gd name="T95" fmla="*/ 169 h 306"/>
                <a:gd name="T96" fmla="*/ 469 w 469"/>
                <a:gd name="T97" fmla="*/ 139 h 306"/>
                <a:gd name="T98" fmla="*/ 459 w 469"/>
                <a:gd name="T99" fmla="*/ 12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69" h="306">
                  <a:moveTo>
                    <a:pt x="459" y="126"/>
                  </a:moveTo>
                  <a:lnTo>
                    <a:pt x="454" y="123"/>
                  </a:lnTo>
                  <a:lnTo>
                    <a:pt x="447" y="118"/>
                  </a:lnTo>
                  <a:lnTo>
                    <a:pt x="446" y="110"/>
                  </a:lnTo>
                  <a:lnTo>
                    <a:pt x="434" y="100"/>
                  </a:lnTo>
                  <a:lnTo>
                    <a:pt x="428" y="95"/>
                  </a:lnTo>
                  <a:lnTo>
                    <a:pt x="430" y="93"/>
                  </a:lnTo>
                  <a:lnTo>
                    <a:pt x="424" y="81"/>
                  </a:lnTo>
                  <a:lnTo>
                    <a:pt x="405" y="77"/>
                  </a:lnTo>
                  <a:lnTo>
                    <a:pt x="400" y="74"/>
                  </a:lnTo>
                  <a:lnTo>
                    <a:pt x="396" y="69"/>
                  </a:lnTo>
                  <a:lnTo>
                    <a:pt x="394" y="61"/>
                  </a:lnTo>
                  <a:lnTo>
                    <a:pt x="390" y="54"/>
                  </a:lnTo>
                  <a:lnTo>
                    <a:pt x="389" y="45"/>
                  </a:lnTo>
                  <a:lnTo>
                    <a:pt x="388" y="34"/>
                  </a:lnTo>
                  <a:lnTo>
                    <a:pt x="393" y="22"/>
                  </a:lnTo>
                  <a:lnTo>
                    <a:pt x="390" y="16"/>
                  </a:lnTo>
                  <a:lnTo>
                    <a:pt x="385" y="14"/>
                  </a:lnTo>
                  <a:lnTo>
                    <a:pt x="384" y="7"/>
                  </a:lnTo>
                  <a:lnTo>
                    <a:pt x="381" y="5"/>
                  </a:lnTo>
                  <a:lnTo>
                    <a:pt x="382" y="0"/>
                  </a:lnTo>
                  <a:lnTo>
                    <a:pt x="309" y="4"/>
                  </a:lnTo>
                  <a:lnTo>
                    <a:pt x="208" y="8"/>
                  </a:lnTo>
                  <a:lnTo>
                    <a:pt x="86" y="12"/>
                  </a:lnTo>
                  <a:lnTo>
                    <a:pt x="14" y="12"/>
                  </a:lnTo>
                  <a:lnTo>
                    <a:pt x="3" y="12"/>
                  </a:lnTo>
                  <a:lnTo>
                    <a:pt x="5" y="19"/>
                  </a:lnTo>
                  <a:lnTo>
                    <a:pt x="9" y="26"/>
                  </a:lnTo>
                  <a:lnTo>
                    <a:pt x="7" y="32"/>
                  </a:lnTo>
                  <a:lnTo>
                    <a:pt x="5" y="34"/>
                  </a:lnTo>
                  <a:lnTo>
                    <a:pt x="6" y="39"/>
                  </a:lnTo>
                  <a:lnTo>
                    <a:pt x="13" y="46"/>
                  </a:lnTo>
                  <a:lnTo>
                    <a:pt x="13" y="51"/>
                  </a:lnTo>
                  <a:lnTo>
                    <a:pt x="9" y="58"/>
                  </a:lnTo>
                  <a:lnTo>
                    <a:pt x="10" y="65"/>
                  </a:lnTo>
                  <a:lnTo>
                    <a:pt x="6" y="76"/>
                  </a:lnTo>
                  <a:lnTo>
                    <a:pt x="3" y="77"/>
                  </a:lnTo>
                  <a:lnTo>
                    <a:pt x="0" y="84"/>
                  </a:lnTo>
                  <a:lnTo>
                    <a:pt x="3" y="91"/>
                  </a:lnTo>
                  <a:lnTo>
                    <a:pt x="9" y="96"/>
                  </a:lnTo>
                  <a:lnTo>
                    <a:pt x="11" y="108"/>
                  </a:lnTo>
                  <a:lnTo>
                    <a:pt x="18" y="110"/>
                  </a:lnTo>
                  <a:lnTo>
                    <a:pt x="18" y="118"/>
                  </a:lnTo>
                  <a:lnTo>
                    <a:pt x="17" y="122"/>
                  </a:lnTo>
                  <a:lnTo>
                    <a:pt x="21" y="129"/>
                  </a:lnTo>
                  <a:lnTo>
                    <a:pt x="22" y="134"/>
                  </a:lnTo>
                  <a:lnTo>
                    <a:pt x="22" y="141"/>
                  </a:lnTo>
                  <a:lnTo>
                    <a:pt x="28" y="146"/>
                  </a:lnTo>
                  <a:lnTo>
                    <a:pt x="28" y="153"/>
                  </a:lnTo>
                  <a:lnTo>
                    <a:pt x="36" y="164"/>
                  </a:lnTo>
                  <a:lnTo>
                    <a:pt x="36" y="169"/>
                  </a:lnTo>
                  <a:lnTo>
                    <a:pt x="41" y="176"/>
                  </a:lnTo>
                  <a:lnTo>
                    <a:pt x="41" y="183"/>
                  </a:lnTo>
                  <a:lnTo>
                    <a:pt x="41" y="188"/>
                  </a:lnTo>
                  <a:lnTo>
                    <a:pt x="41" y="195"/>
                  </a:lnTo>
                  <a:lnTo>
                    <a:pt x="41" y="200"/>
                  </a:lnTo>
                  <a:lnTo>
                    <a:pt x="41" y="203"/>
                  </a:lnTo>
                  <a:lnTo>
                    <a:pt x="46" y="203"/>
                  </a:lnTo>
                  <a:lnTo>
                    <a:pt x="46" y="210"/>
                  </a:lnTo>
                  <a:lnTo>
                    <a:pt x="53" y="212"/>
                  </a:lnTo>
                  <a:lnTo>
                    <a:pt x="52" y="219"/>
                  </a:lnTo>
                  <a:lnTo>
                    <a:pt x="56" y="226"/>
                  </a:lnTo>
                  <a:lnTo>
                    <a:pt x="53" y="233"/>
                  </a:lnTo>
                  <a:lnTo>
                    <a:pt x="59" y="240"/>
                  </a:lnTo>
                  <a:lnTo>
                    <a:pt x="57" y="246"/>
                  </a:lnTo>
                  <a:lnTo>
                    <a:pt x="57" y="253"/>
                  </a:lnTo>
                  <a:lnTo>
                    <a:pt x="61" y="267"/>
                  </a:lnTo>
                  <a:lnTo>
                    <a:pt x="57" y="286"/>
                  </a:lnTo>
                  <a:lnTo>
                    <a:pt x="64" y="290"/>
                  </a:lnTo>
                  <a:lnTo>
                    <a:pt x="65" y="295"/>
                  </a:lnTo>
                  <a:lnTo>
                    <a:pt x="148" y="296"/>
                  </a:lnTo>
                  <a:lnTo>
                    <a:pt x="199" y="295"/>
                  </a:lnTo>
                  <a:lnTo>
                    <a:pt x="312" y="288"/>
                  </a:lnTo>
                  <a:lnTo>
                    <a:pt x="361" y="283"/>
                  </a:lnTo>
                  <a:lnTo>
                    <a:pt x="365" y="290"/>
                  </a:lnTo>
                  <a:lnTo>
                    <a:pt x="377" y="299"/>
                  </a:lnTo>
                  <a:lnTo>
                    <a:pt x="381" y="306"/>
                  </a:lnTo>
                  <a:lnTo>
                    <a:pt x="384" y="306"/>
                  </a:lnTo>
                  <a:lnTo>
                    <a:pt x="389" y="302"/>
                  </a:lnTo>
                  <a:lnTo>
                    <a:pt x="389" y="295"/>
                  </a:lnTo>
                  <a:lnTo>
                    <a:pt x="385" y="290"/>
                  </a:lnTo>
                  <a:lnTo>
                    <a:pt x="389" y="284"/>
                  </a:lnTo>
                  <a:lnTo>
                    <a:pt x="405" y="276"/>
                  </a:lnTo>
                  <a:lnTo>
                    <a:pt x="407" y="269"/>
                  </a:lnTo>
                  <a:lnTo>
                    <a:pt x="407" y="264"/>
                  </a:lnTo>
                  <a:lnTo>
                    <a:pt x="408" y="258"/>
                  </a:lnTo>
                  <a:lnTo>
                    <a:pt x="416" y="248"/>
                  </a:lnTo>
                  <a:lnTo>
                    <a:pt x="416" y="234"/>
                  </a:lnTo>
                  <a:lnTo>
                    <a:pt x="404" y="222"/>
                  </a:lnTo>
                  <a:lnTo>
                    <a:pt x="405" y="210"/>
                  </a:lnTo>
                  <a:lnTo>
                    <a:pt x="408" y="203"/>
                  </a:lnTo>
                  <a:lnTo>
                    <a:pt x="432" y="198"/>
                  </a:lnTo>
                  <a:lnTo>
                    <a:pt x="438" y="194"/>
                  </a:lnTo>
                  <a:lnTo>
                    <a:pt x="450" y="188"/>
                  </a:lnTo>
                  <a:lnTo>
                    <a:pt x="457" y="183"/>
                  </a:lnTo>
                  <a:lnTo>
                    <a:pt x="458" y="169"/>
                  </a:lnTo>
                  <a:lnTo>
                    <a:pt x="466" y="158"/>
                  </a:lnTo>
                  <a:lnTo>
                    <a:pt x="469" y="139"/>
                  </a:lnTo>
                  <a:lnTo>
                    <a:pt x="466" y="133"/>
                  </a:lnTo>
                  <a:lnTo>
                    <a:pt x="459" y="12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7" name="Freeform 256"/>
            <p:cNvSpPr>
              <a:spLocks/>
            </p:cNvSpPr>
            <p:nvPr/>
          </p:nvSpPr>
          <p:spPr bwMode="auto">
            <a:xfrm>
              <a:off x="3044953" y="1047157"/>
              <a:ext cx="392684" cy="696782"/>
            </a:xfrm>
            <a:custGeom>
              <a:avLst/>
              <a:gdLst>
                <a:gd name="T0" fmla="*/ 296 w 309"/>
                <a:gd name="T1" fmla="*/ 330 h 548"/>
                <a:gd name="T2" fmla="*/ 296 w 309"/>
                <a:gd name="T3" fmla="*/ 311 h 548"/>
                <a:gd name="T4" fmla="*/ 281 w 309"/>
                <a:gd name="T5" fmla="*/ 73 h 548"/>
                <a:gd name="T6" fmla="*/ 268 w 309"/>
                <a:gd name="T7" fmla="*/ 51 h 548"/>
                <a:gd name="T8" fmla="*/ 254 w 309"/>
                <a:gd name="T9" fmla="*/ 24 h 548"/>
                <a:gd name="T10" fmla="*/ 252 w 309"/>
                <a:gd name="T11" fmla="*/ 0 h 548"/>
                <a:gd name="T12" fmla="*/ 51 w 309"/>
                <a:gd name="T13" fmla="*/ 13 h 548"/>
                <a:gd name="T14" fmla="*/ 67 w 309"/>
                <a:gd name="T15" fmla="*/ 30 h 548"/>
                <a:gd name="T16" fmla="*/ 80 w 309"/>
                <a:gd name="T17" fmla="*/ 46 h 548"/>
                <a:gd name="T18" fmla="*/ 87 w 309"/>
                <a:gd name="T19" fmla="*/ 78 h 548"/>
                <a:gd name="T20" fmla="*/ 71 w 309"/>
                <a:gd name="T21" fmla="*/ 108 h 548"/>
                <a:gd name="T22" fmla="*/ 29 w 309"/>
                <a:gd name="T23" fmla="*/ 123 h 548"/>
                <a:gd name="T24" fmla="*/ 37 w 309"/>
                <a:gd name="T25" fmla="*/ 154 h 548"/>
                <a:gd name="T26" fmla="*/ 28 w 309"/>
                <a:gd name="T27" fmla="*/ 184 h 548"/>
                <a:gd name="T28" fmla="*/ 10 w 309"/>
                <a:gd name="T29" fmla="*/ 204 h 548"/>
                <a:gd name="T30" fmla="*/ 10 w 309"/>
                <a:gd name="T31" fmla="*/ 222 h 548"/>
                <a:gd name="T32" fmla="*/ 0 w 309"/>
                <a:gd name="T33" fmla="*/ 239 h 548"/>
                <a:gd name="T34" fmla="*/ 6 w 309"/>
                <a:gd name="T35" fmla="*/ 266 h 548"/>
                <a:gd name="T36" fmla="*/ 15 w 309"/>
                <a:gd name="T37" fmla="*/ 292 h 548"/>
                <a:gd name="T38" fmla="*/ 36 w 309"/>
                <a:gd name="T39" fmla="*/ 308 h 548"/>
                <a:gd name="T40" fmla="*/ 60 w 309"/>
                <a:gd name="T41" fmla="*/ 329 h 548"/>
                <a:gd name="T42" fmla="*/ 75 w 309"/>
                <a:gd name="T43" fmla="*/ 369 h 548"/>
                <a:gd name="T44" fmla="*/ 88 w 309"/>
                <a:gd name="T45" fmla="*/ 360 h 548"/>
                <a:gd name="T46" fmla="*/ 113 w 309"/>
                <a:gd name="T47" fmla="*/ 371 h 548"/>
                <a:gd name="T48" fmla="*/ 109 w 309"/>
                <a:gd name="T49" fmla="*/ 392 h 548"/>
                <a:gd name="T50" fmla="*/ 98 w 309"/>
                <a:gd name="T51" fmla="*/ 419 h 548"/>
                <a:gd name="T52" fmla="*/ 110 w 309"/>
                <a:gd name="T53" fmla="*/ 444 h 548"/>
                <a:gd name="T54" fmla="*/ 133 w 309"/>
                <a:gd name="T55" fmla="*/ 464 h 548"/>
                <a:gd name="T56" fmla="*/ 155 w 309"/>
                <a:gd name="T57" fmla="*/ 475 h 548"/>
                <a:gd name="T58" fmla="*/ 168 w 309"/>
                <a:gd name="T59" fmla="*/ 495 h 548"/>
                <a:gd name="T60" fmla="*/ 170 w 309"/>
                <a:gd name="T61" fmla="*/ 521 h 548"/>
                <a:gd name="T62" fmla="*/ 193 w 309"/>
                <a:gd name="T63" fmla="*/ 543 h 548"/>
                <a:gd name="T64" fmla="*/ 198 w 309"/>
                <a:gd name="T65" fmla="*/ 537 h 548"/>
                <a:gd name="T66" fmla="*/ 220 w 309"/>
                <a:gd name="T67" fmla="*/ 524 h 548"/>
                <a:gd name="T68" fmla="*/ 244 w 309"/>
                <a:gd name="T69" fmla="*/ 534 h 548"/>
                <a:gd name="T70" fmla="*/ 252 w 309"/>
                <a:gd name="T71" fmla="*/ 521 h 548"/>
                <a:gd name="T72" fmla="*/ 248 w 309"/>
                <a:gd name="T73" fmla="*/ 503 h 548"/>
                <a:gd name="T74" fmla="*/ 273 w 309"/>
                <a:gd name="T75" fmla="*/ 494 h 548"/>
                <a:gd name="T76" fmla="*/ 271 w 309"/>
                <a:gd name="T77" fmla="*/ 474 h 548"/>
                <a:gd name="T78" fmla="*/ 278 w 309"/>
                <a:gd name="T79" fmla="*/ 460 h 548"/>
                <a:gd name="T80" fmla="*/ 278 w 309"/>
                <a:gd name="T81" fmla="*/ 436 h 548"/>
                <a:gd name="T82" fmla="*/ 279 w 309"/>
                <a:gd name="T83" fmla="*/ 421 h 548"/>
                <a:gd name="T84" fmla="*/ 291 w 309"/>
                <a:gd name="T85" fmla="*/ 403 h 548"/>
                <a:gd name="T86" fmla="*/ 306 w 309"/>
                <a:gd name="T87" fmla="*/ 371 h 548"/>
                <a:gd name="T88" fmla="*/ 305 w 309"/>
                <a:gd name="T89" fmla="*/ 35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09" h="548">
                  <a:moveTo>
                    <a:pt x="306" y="344"/>
                  </a:moveTo>
                  <a:lnTo>
                    <a:pt x="301" y="338"/>
                  </a:lnTo>
                  <a:lnTo>
                    <a:pt x="296" y="330"/>
                  </a:lnTo>
                  <a:lnTo>
                    <a:pt x="296" y="323"/>
                  </a:lnTo>
                  <a:lnTo>
                    <a:pt x="300" y="317"/>
                  </a:lnTo>
                  <a:lnTo>
                    <a:pt x="296" y="311"/>
                  </a:lnTo>
                  <a:lnTo>
                    <a:pt x="302" y="304"/>
                  </a:lnTo>
                  <a:lnTo>
                    <a:pt x="281" y="77"/>
                  </a:lnTo>
                  <a:lnTo>
                    <a:pt x="281" y="73"/>
                  </a:lnTo>
                  <a:lnTo>
                    <a:pt x="274" y="63"/>
                  </a:lnTo>
                  <a:lnTo>
                    <a:pt x="273" y="58"/>
                  </a:lnTo>
                  <a:lnTo>
                    <a:pt x="268" y="51"/>
                  </a:lnTo>
                  <a:lnTo>
                    <a:pt x="267" y="42"/>
                  </a:lnTo>
                  <a:lnTo>
                    <a:pt x="260" y="36"/>
                  </a:lnTo>
                  <a:lnTo>
                    <a:pt x="254" y="24"/>
                  </a:lnTo>
                  <a:lnTo>
                    <a:pt x="252" y="17"/>
                  </a:lnTo>
                  <a:lnTo>
                    <a:pt x="254" y="5"/>
                  </a:lnTo>
                  <a:lnTo>
                    <a:pt x="252" y="0"/>
                  </a:lnTo>
                  <a:lnTo>
                    <a:pt x="250" y="0"/>
                  </a:lnTo>
                  <a:lnTo>
                    <a:pt x="164" y="7"/>
                  </a:lnTo>
                  <a:lnTo>
                    <a:pt x="51" y="13"/>
                  </a:lnTo>
                  <a:lnTo>
                    <a:pt x="49" y="15"/>
                  </a:lnTo>
                  <a:lnTo>
                    <a:pt x="55" y="20"/>
                  </a:lnTo>
                  <a:lnTo>
                    <a:pt x="67" y="30"/>
                  </a:lnTo>
                  <a:lnTo>
                    <a:pt x="68" y="38"/>
                  </a:lnTo>
                  <a:lnTo>
                    <a:pt x="75" y="43"/>
                  </a:lnTo>
                  <a:lnTo>
                    <a:pt x="80" y="46"/>
                  </a:lnTo>
                  <a:lnTo>
                    <a:pt x="87" y="53"/>
                  </a:lnTo>
                  <a:lnTo>
                    <a:pt x="90" y="59"/>
                  </a:lnTo>
                  <a:lnTo>
                    <a:pt x="87" y="78"/>
                  </a:lnTo>
                  <a:lnTo>
                    <a:pt x="79" y="89"/>
                  </a:lnTo>
                  <a:lnTo>
                    <a:pt x="78" y="103"/>
                  </a:lnTo>
                  <a:lnTo>
                    <a:pt x="71" y="108"/>
                  </a:lnTo>
                  <a:lnTo>
                    <a:pt x="59" y="114"/>
                  </a:lnTo>
                  <a:lnTo>
                    <a:pt x="53" y="118"/>
                  </a:lnTo>
                  <a:lnTo>
                    <a:pt x="29" y="123"/>
                  </a:lnTo>
                  <a:lnTo>
                    <a:pt x="26" y="130"/>
                  </a:lnTo>
                  <a:lnTo>
                    <a:pt x="25" y="142"/>
                  </a:lnTo>
                  <a:lnTo>
                    <a:pt x="37" y="154"/>
                  </a:lnTo>
                  <a:lnTo>
                    <a:pt x="37" y="168"/>
                  </a:lnTo>
                  <a:lnTo>
                    <a:pt x="29" y="178"/>
                  </a:lnTo>
                  <a:lnTo>
                    <a:pt x="28" y="184"/>
                  </a:lnTo>
                  <a:lnTo>
                    <a:pt x="28" y="189"/>
                  </a:lnTo>
                  <a:lnTo>
                    <a:pt x="26" y="196"/>
                  </a:lnTo>
                  <a:lnTo>
                    <a:pt x="10" y="204"/>
                  </a:lnTo>
                  <a:lnTo>
                    <a:pt x="6" y="210"/>
                  </a:lnTo>
                  <a:lnTo>
                    <a:pt x="10" y="215"/>
                  </a:lnTo>
                  <a:lnTo>
                    <a:pt x="10" y="222"/>
                  </a:lnTo>
                  <a:lnTo>
                    <a:pt x="5" y="226"/>
                  </a:lnTo>
                  <a:lnTo>
                    <a:pt x="2" y="233"/>
                  </a:lnTo>
                  <a:lnTo>
                    <a:pt x="0" y="239"/>
                  </a:lnTo>
                  <a:lnTo>
                    <a:pt x="0" y="252"/>
                  </a:lnTo>
                  <a:lnTo>
                    <a:pt x="3" y="264"/>
                  </a:lnTo>
                  <a:lnTo>
                    <a:pt x="6" y="266"/>
                  </a:lnTo>
                  <a:lnTo>
                    <a:pt x="10" y="280"/>
                  </a:lnTo>
                  <a:lnTo>
                    <a:pt x="13" y="285"/>
                  </a:lnTo>
                  <a:lnTo>
                    <a:pt x="15" y="292"/>
                  </a:lnTo>
                  <a:lnTo>
                    <a:pt x="23" y="298"/>
                  </a:lnTo>
                  <a:lnTo>
                    <a:pt x="29" y="304"/>
                  </a:lnTo>
                  <a:lnTo>
                    <a:pt x="36" y="308"/>
                  </a:lnTo>
                  <a:lnTo>
                    <a:pt x="38" y="315"/>
                  </a:lnTo>
                  <a:lnTo>
                    <a:pt x="53" y="325"/>
                  </a:lnTo>
                  <a:lnTo>
                    <a:pt x="60" y="329"/>
                  </a:lnTo>
                  <a:lnTo>
                    <a:pt x="64" y="335"/>
                  </a:lnTo>
                  <a:lnTo>
                    <a:pt x="69" y="363"/>
                  </a:lnTo>
                  <a:lnTo>
                    <a:pt x="75" y="369"/>
                  </a:lnTo>
                  <a:lnTo>
                    <a:pt x="82" y="367"/>
                  </a:lnTo>
                  <a:lnTo>
                    <a:pt x="86" y="361"/>
                  </a:lnTo>
                  <a:lnTo>
                    <a:pt x="88" y="360"/>
                  </a:lnTo>
                  <a:lnTo>
                    <a:pt x="95" y="363"/>
                  </a:lnTo>
                  <a:lnTo>
                    <a:pt x="101" y="364"/>
                  </a:lnTo>
                  <a:lnTo>
                    <a:pt x="113" y="371"/>
                  </a:lnTo>
                  <a:lnTo>
                    <a:pt x="113" y="373"/>
                  </a:lnTo>
                  <a:lnTo>
                    <a:pt x="109" y="381"/>
                  </a:lnTo>
                  <a:lnTo>
                    <a:pt x="109" y="392"/>
                  </a:lnTo>
                  <a:lnTo>
                    <a:pt x="105" y="402"/>
                  </a:lnTo>
                  <a:lnTo>
                    <a:pt x="101" y="413"/>
                  </a:lnTo>
                  <a:lnTo>
                    <a:pt x="98" y="419"/>
                  </a:lnTo>
                  <a:lnTo>
                    <a:pt x="97" y="425"/>
                  </a:lnTo>
                  <a:lnTo>
                    <a:pt x="98" y="432"/>
                  </a:lnTo>
                  <a:lnTo>
                    <a:pt x="110" y="444"/>
                  </a:lnTo>
                  <a:lnTo>
                    <a:pt x="128" y="456"/>
                  </a:lnTo>
                  <a:lnTo>
                    <a:pt x="132" y="456"/>
                  </a:lnTo>
                  <a:lnTo>
                    <a:pt x="133" y="464"/>
                  </a:lnTo>
                  <a:lnTo>
                    <a:pt x="140" y="461"/>
                  </a:lnTo>
                  <a:lnTo>
                    <a:pt x="151" y="468"/>
                  </a:lnTo>
                  <a:lnTo>
                    <a:pt x="155" y="475"/>
                  </a:lnTo>
                  <a:lnTo>
                    <a:pt x="160" y="479"/>
                  </a:lnTo>
                  <a:lnTo>
                    <a:pt x="167" y="482"/>
                  </a:lnTo>
                  <a:lnTo>
                    <a:pt x="168" y="495"/>
                  </a:lnTo>
                  <a:lnTo>
                    <a:pt x="175" y="507"/>
                  </a:lnTo>
                  <a:lnTo>
                    <a:pt x="174" y="514"/>
                  </a:lnTo>
                  <a:lnTo>
                    <a:pt x="170" y="521"/>
                  </a:lnTo>
                  <a:lnTo>
                    <a:pt x="178" y="533"/>
                  </a:lnTo>
                  <a:lnTo>
                    <a:pt x="187" y="545"/>
                  </a:lnTo>
                  <a:lnTo>
                    <a:pt x="193" y="543"/>
                  </a:lnTo>
                  <a:lnTo>
                    <a:pt x="202" y="548"/>
                  </a:lnTo>
                  <a:lnTo>
                    <a:pt x="198" y="544"/>
                  </a:lnTo>
                  <a:lnTo>
                    <a:pt x="198" y="537"/>
                  </a:lnTo>
                  <a:lnTo>
                    <a:pt x="208" y="525"/>
                  </a:lnTo>
                  <a:lnTo>
                    <a:pt x="214" y="522"/>
                  </a:lnTo>
                  <a:lnTo>
                    <a:pt x="220" y="524"/>
                  </a:lnTo>
                  <a:lnTo>
                    <a:pt x="227" y="526"/>
                  </a:lnTo>
                  <a:lnTo>
                    <a:pt x="239" y="530"/>
                  </a:lnTo>
                  <a:lnTo>
                    <a:pt x="244" y="534"/>
                  </a:lnTo>
                  <a:lnTo>
                    <a:pt x="250" y="536"/>
                  </a:lnTo>
                  <a:lnTo>
                    <a:pt x="255" y="528"/>
                  </a:lnTo>
                  <a:lnTo>
                    <a:pt x="252" y="521"/>
                  </a:lnTo>
                  <a:lnTo>
                    <a:pt x="248" y="515"/>
                  </a:lnTo>
                  <a:lnTo>
                    <a:pt x="247" y="509"/>
                  </a:lnTo>
                  <a:lnTo>
                    <a:pt x="248" y="503"/>
                  </a:lnTo>
                  <a:lnTo>
                    <a:pt x="255" y="501"/>
                  </a:lnTo>
                  <a:lnTo>
                    <a:pt x="262" y="497"/>
                  </a:lnTo>
                  <a:lnTo>
                    <a:pt x="273" y="494"/>
                  </a:lnTo>
                  <a:lnTo>
                    <a:pt x="278" y="487"/>
                  </a:lnTo>
                  <a:lnTo>
                    <a:pt x="273" y="480"/>
                  </a:lnTo>
                  <a:lnTo>
                    <a:pt x="271" y="474"/>
                  </a:lnTo>
                  <a:lnTo>
                    <a:pt x="275" y="468"/>
                  </a:lnTo>
                  <a:lnTo>
                    <a:pt x="278" y="461"/>
                  </a:lnTo>
                  <a:lnTo>
                    <a:pt x="278" y="460"/>
                  </a:lnTo>
                  <a:lnTo>
                    <a:pt x="274" y="453"/>
                  </a:lnTo>
                  <a:lnTo>
                    <a:pt x="277" y="446"/>
                  </a:lnTo>
                  <a:lnTo>
                    <a:pt x="278" y="436"/>
                  </a:lnTo>
                  <a:lnTo>
                    <a:pt x="278" y="434"/>
                  </a:lnTo>
                  <a:lnTo>
                    <a:pt x="281" y="422"/>
                  </a:lnTo>
                  <a:lnTo>
                    <a:pt x="279" y="421"/>
                  </a:lnTo>
                  <a:lnTo>
                    <a:pt x="281" y="414"/>
                  </a:lnTo>
                  <a:lnTo>
                    <a:pt x="286" y="409"/>
                  </a:lnTo>
                  <a:lnTo>
                    <a:pt x="291" y="403"/>
                  </a:lnTo>
                  <a:lnTo>
                    <a:pt x="300" y="390"/>
                  </a:lnTo>
                  <a:lnTo>
                    <a:pt x="300" y="383"/>
                  </a:lnTo>
                  <a:lnTo>
                    <a:pt x="306" y="371"/>
                  </a:lnTo>
                  <a:lnTo>
                    <a:pt x="308" y="369"/>
                  </a:lnTo>
                  <a:lnTo>
                    <a:pt x="309" y="363"/>
                  </a:lnTo>
                  <a:lnTo>
                    <a:pt x="305" y="350"/>
                  </a:lnTo>
                  <a:lnTo>
                    <a:pt x="306" y="34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8" name="Freeform 257"/>
            <p:cNvSpPr>
              <a:spLocks/>
            </p:cNvSpPr>
            <p:nvPr/>
          </p:nvSpPr>
          <p:spPr bwMode="auto">
            <a:xfrm>
              <a:off x="3394006" y="1106654"/>
              <a:ext cx="300132" cy="526223"/>
            </a:xfrm>
            <a:custGeom>
              <a:avLst/>
              <a:gdLst>
                <a:gd name="T0" fmla="*/ 229 w 237"/>
                <a:gd name="T1" fmla="*/ 263 h 414"/>
                <a:gd name="T2" fmla="*/ 214 w 237"/>
                <a:gd name="T3" fmla="*/ 96 h 414"/>
                <a:gd name="T4" fmla="*/ 195 w 237"/>
                <a:gd name="T5" fmla="*/ 0 h 414"/>
                <a:gd name="T6" fmla="*/ 58 w 237"/>
                <a:gd name="T7" fmla="*/ 16 h 414"/>
                <a:gd name="T8" fmla="*/ 42 w 237"/>
                <a:gd name="T9" fmla="*/ 26 h 414"/>
                <a:gd name="T10" fmla="*/ 23 w 237"/>
                <a:gd name="T11" fmla="*/ 34 h 414"/>
                <a:gd name="T12" fmla="*/ 7 w 237"/>
                <a:gd name="T13" fmla="*/ 26 h 414"/>
                <a:gd name="T14" fmla="*/ 28 w 237"/>
                <a:gd name="T15" fmla="*/ 257 h 414"/>
                <a:gd name="T16" fmla="*/ 26 w 237"/>
                <a:gd name="T17" fmla="*/ 270 h 414"/>
                <a:gd name="T18" fmla="*/ 22 w 237"/>
                <a:gd name="T19" fmla="*/ 283 h 414"/>
                <a:gd name="T20" fmla="*/ 32 w 237"/>
                <a:gd name="T21" fmla="*/ 297 h 414"/>
                <a:gd name="T22" fmla="*/ 35 w 237"/>
                <a:gd name="T23" fmla="*/ 316 h 414"/>
                <a:gd name="T24" fmla="*/ 32 w 237"/>
                <a:gd name="T25" fmla="*/ 324 h 414"/>
                <a:gd name="T26" fmla="*/ 26 w 237"/>
                <a:gd name="T27" fmla="*/ 343 h 414"/>
                <a:gd name="T28" fmla="*/ 12 w 237"/>
                <a:gd name="T29" fmla="*/ 362 h 414"/>
                <a:gd name="T30" fmla="*/ 5 w 237"/>
                <a:gd name="T31" fmla="*/ 374 h 414"/>
                <a:gd name="T32" fmla="*/ 4 w 237"/>
                <a:gd name="T33" fmla="*/ 387 h 414"/>
                <a:gd name="T34" fmla="*/ 3 w 237"/>
                <a:gd name="T35" fmla="*/ 399 h 414"/>
                <a:gd name="T36" fmla="*/ 4 w 237"/>
                <a:gd name="T37" fmla="*/ 413 h 414"/>
                <a:gd name="T38" fmla="*/ 15 w 237"/>
                <a:gd name="T39" fmla="*/ 408 h 414"/>
                <a:gd name="T40" fmla="*/ 24 w 237"/>
                <a:gd name="T41" fmla="*/ 404 h 414"/>
                <a:gd name="T42" fmla="*/ 31 w 237"/>
                <a:gd name="T43" fmla="*/ 406 h 414"/>
                <a:gd name="T44" fmla="*/ 36 w 237"/>
                <a:gd name="T45" fmla="*/ 398 h 414"/>
                <a:gd name="T46" fmla="*/ 50 w 237"/>
                <a:gd name="T47" fmla="*/ 394 h 414"/>
                <a:gd name="T48" fmla="*/ 76 w 237"/>
                <a:gd name="T49" fmla="*/ 406 h 414"/>
                <a:gd name="T50" fmla="*/ 78 w 237"/>
                <a:gd name="T51" fmla="*/ 398 h 414"/>
                <a:gd name="T52" fmla="*/ 89 w 237"/>
                <a:gd name="T53" fmla="*/ 390 h 414"/>
                <a:gd name="T54" fmla="*/ 100 w 237"/>
                <a:gd name="T55" fmla="*/ 391 h 414"/>
                <a:gd name="T56" fmla="*/ 112 w 237"/>
                <a:gd name="T57" fmla="*/ 397 h 414"/>
                <a:gd name="T58" fmla="*/ 118 w 237"/>
                <a:gd name="T59" fmla="*/ 385 h 414"/>
                <a:gd name="T60" fmla="*/ 122 w 237"/>
                <a:gd name="T61" fmla="*/ 372 h 414"/>
                <a:gd name="T62" fmla="*/ 126 w 237"/>
                <a:gd name="T63" fmla="*/ 362 h 414"/>
                <a:gd name="T64" fmla="*/ 138 w 237"/>
                <a:gd name="T65" fmla="*/ 374 h 414"/>
                <a:gd name="T66" fmla="*/ 156 w 237"/>
                <a:gd name="T67" fmla="*/ 378 h 414"/>
                <a:gd name="T68" fmla="*/ 164 w 237"/>
                <a:gd name="T69" fmla="*/ 367 h 414"/>
                <a:gd name="T70" fmla="*/ 166 w 237"/>
                <a:gd name="T71" fmla="*/ 348 h 414"/>
                <a:gd name="T72" fmla="*/ 180 w 237"/>
                <a:gd name="T73" fmla="*/ 344 h 414"/>
                <a:gd name="T74" fmla="*/ 188 w 237"/>
                <a:gd name="T75" fmla="*/ 328 h 414"/>
                <a:gd name="T76" fmla="*/ 195 w 237"/>
                <a:gd name="T77" fmla="*/ 314 h 414"/>
                <a:gd name="T78" fmla="*/ 191 w 237"/>
                <a:gd name="T79" fmla="*/ 301 h 414"/>
                <a:gd name="T80" fmla="*/ 203 w 237"/>
                <a:gd name="T81" fmla="*/ 298 h 414"/>
                <a:gd name="T82" fmla="*/ 223 w 237"/>
                <a:gd name="T83" fmla="*/ 293 h 414"/>
                <a:gd name="T84" fmla="*/ 237 w 237"/>
                <a:gd name="T85" fmla="*/ 283 h 414"/>
                <a:gd name="T86" fmla="*/ 234 w 237"/>
                <a:gd name="T87" fmla="*/ 271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37" h="414">
                  <a:moveTo>
                    <a:pt x="234" y="271"/>
                  </a:moveTo>
                  <a:lnTo>
                    <a:pt x="229" y="263"/>
                  </a:lnTo>
                  <a:lnTo>
                    <a:pt x="233" y="260"/>
                  </a:lnTo>
                  <a:lnTo>
                    <a:pt x="214" y="96"/>
                  </a:lnTo>
                  <a:lnTo>
                    <a:pt x="202" y="6"/>
                  </a:lnTo>
                  <a:lnTo>
                    <a:pt x="195" y="0"/>
                  </a:lnTo>
                  <a:lnTo>
                    <a:pt x="93" y="14"/>
                  </a:lnTo>
                  <a:lnTo>
                    <a:pt x="58" y="16"/>
                  </a:lnTo>
                  <a:lnTo>
                    <a:pt x="55" y="16"/>
                  </a:lnTo>
                  <a:lnTo>
                    <a:pt x="42" y="26"/>
                  </a:lnTo>
                  <a:lnTo>
                    <a:pt x="30" y="33"/>
                  </a:lnTo>
                  <a:lnTo>
                    <a:pt x="23" y="34"/>
                  </a:lnTo>
                  <a:lnTo>
                    <a:pt x="15" y="33"/>
                  </a:lnTo>
                  <a:lnTo>
                    <a:pt x="7" y="26"/>
                  </a:lnTo>
                  <a:lnTo>
                    <a:pt x="7" y="30"/>
                  </a:lnTo>
                  <a:lnTo>
                    <a:pt x="28" y="257"/>
                  </a:lnTo>
                  <a:lnTo>
                    <a:pt x="22" y="264"/>
                  </a:lnTo>
                  <a:lnTo>
                    <a:pt x="26" y="270"/>
                  </a:lnTo>
                  <a:lnTo>
                    <a:pt x="22" y="276"/>
                  </a:lnTo>
                  <a:lnTo>
                    <a:pt x="22" y="283"/>
                  </a:lnTo>
                  <a:lnTo>
                    <a:pt x="27" y="291"/>
                  </a:lnTo>
                  <a:lnTo>
                    <a:pt x="32" y="297"/>
                  </a:lnTo>
                  <a:lnTo>
                    <a:pt x="31" y="303"/>
                  </a:lnTo>
                  <a:lnTo>
                    <a:pt x="35" y="316"/>
                  </a:lnTo>
                  <a:lnTo>
                    <a:pt x="34" y="322"/>
                  </a:lnTo>
                  <a:lnTo>
                    <a:pt x="32" y="324"/>
                  </a:lnTo>
                  <a:lnTo>
                    <a:pt x="26" y="336"/>
                  </a:lnTo>
                  <a:lnTo>
                    <a:pt x="26" y="343"/>
                  </a:lnTo>
                  <a:lnTo>
                    <a:pt x="17" y="356"/>
                  </a:lnTo>
                  <a:lnTo>
                    <a:pt x="12" y="362"/>
                  </a:lnTo>
                  <a:lnTo>
                    <a:pt x="7" y="367"/>
                  </a:lnTo>
                  <a:lnTo>
                    <a:pt x="5" y="374"/>
                  </a:lnTo>
                  <a:lnTo>
                    <a:pt x="7" y="375"/>
                  </a:lnTo>
                  <a:lnTo>
                    <a:pt x="4" y="387"/>
                  </a:lnTo>
                  <a:lnTo>
                    <a:pt x="4" y="389"/>
                  </a:lnTo>
                  <a:lnTo>
                    <a:pt x="3" y="399"/>
                  </a:lnTo>
                  <a:lnTo>
                    <a:pt x="0" y="406"/>
                  </a:lnTo>
                  <a:lnTo>
                    <a:pt x="4" y="413"/>
                  </a:lnTo>
                  <a:lnTo>
                    <a:pt x="11" y="414"/>
                  </a:lnTo>
                  <a:lnTo>
                    <a:pt x="15" y="408"/>
                  </a:lnTo>
                  <a:lnTo>
                    <a:pt x="12" y="402"/>
                  </a:lnTo>
                  <a:lnTo>
                    <a:pt x="24" y="404"/>
                  </a:lnTo>
                  <a:lnTo>
                    <a:pt x="31" y="399"/>
                  </a:lnTo>
                  <a:lnTo>
                    <a:pt x="31" y="406"/>
                  </a:lnTo>
                  <a:lnTo>
                    <a:pt x="38" y="404"/>
                  </a:lnTo>
                  <a:lnTo>
                    <a:pt x="36" y="398"/>
                  </a:lnTo>
                  <a:lnTo>
                    <a:pt x="45" y="398"/>
                  </a:lnTo>
                  <a:lnTo>
                    <a:pt x="50" y="394"/>
                  </a:lnTo>
                  <a:lnTo>
                    <a:pt x="69" y="402"/>
                  </a:lnTo>
                  <a:lnTo>
                    <a:pt x="76" y="406"/>
                  </a:lnTo>
                  <a:lnTo>
                    <a:pt x="78" y="401"/>
                  </a:lnTo>
                  <a:lnTo>
                    <a:pt x="78" y="398"/>
                  </a:lnTo>
                  <a:lnTo>
                    <a:pt x="84" y="393"/>
                  </a:lnTo>
                  <a:lnTo>
                    <a:pt x="89" y="390"/>
                  </a:lnTo>
                  <a:lnTo>
                    <a:pt x="95" y="385"/>
                  </a:lnTo>
                  <a:lnTo>
                    <a:pt x="100" y="391"/>
                  </a:lnTo>
                  <a:lnTo>
                    <a:pt x="105" y="393"/>
                  </a:lnTo>
                  <a:lnTo>
                    <a:pt x="112" y="397"/>
                  </a:lnTo>
                  <a:lnTo>
                    <a:pt x="114" y="390"/>
                  </a:lnTo>
                  <a:lnTo>
                    <a:pt x="118" y="385"/>
                  </a:lnTo>
                  <a:lnTo>
                    <a:pt x="118" y="378"/>
                  </a:lnTo>
                  <a:lnTo>
                    <a:pt x="122" y="372"/>
                  </a:lnTo>
                  <a:lnTo>
                    <a:pt x="128" y="367"/>
                  </a:lnTo>
                  <a:lnTo>
                    <a:pt x="126" y="362"/>
                  </a:lnTo>
                  <a:lnTo>
                    <a:pt x="133" y="364"/>
                  </a:lnTo>
                  <a:lnTo>
                    <a:pt x="138" y="374"/>
                  </a:lnTo>
                  <a:lnTo>
                    <a:pt x="143" y="376"/>
                  </a:lnTo>
                  <a:lnTo>
                    <a:pt x="156" y="378"/>
                  </a:lnTo>
                  <a:lnTo>
                    <a:pt x="162" y="374"/>
                  </a:lnTo>
                  <a:lnTo>
                    <a:pt x="164" y="367"/>
                  </a:lnTo>
                  <a:lnTo>
                    <a:pt x="162" y="362"/>
                  </a:lnTo>
                  <a:lnTo>
                    <a:pt x="166" y="348"/>
                  </a:lnTo>
                  <a:lnTo>
                    <a:pt x="173" y="349"/>
                  </a:lnTo>
                  <a:lnTo>
                    <a:pt x="180" y="344"/>
                  </a:lnTo>
                  <a:lnTo>
                    <a:pt x="181" y="330"/>
                  </a:lnTo>
                  <a:lnTo>
                    <a:pt x="188" y="328"/>
                  </a:lnTo>
                  <a:lnTo>
                    <a:pt x="192" y="321"/>
                  </a:lnTo>
                  <a:lnTo>
                    <a:pt x="195" y="314"/>
                  </a:lnTo>
                  <a:lnTo>
                    <a:pt x="192" y="307"/>
                  </a:lnTo>
                  <a:lnTo>
                    <a:pt x="191" y="301"/>
                  </a:lnTo>
                  <a:lnTo>
                    <a:pt x="198" y="301"/>
                  </a:lnTo>
                  <a:lnTo>
                    <a:pt x="203" y="298"/>
                  </a:lnTo>
                  <a:lnTo>
                    <a:pt x="211" y="302"/>
                  </a:lnTo>
                  <a:lnTo>
                    <a:pt x="223" y="293"/>
                  </a:lnTo>
                  <a:lnTo>
                    <a:pt x="235" y="290"/>
                  </a:lnTo>
                  <a:lnTo>
                    <a:pt x="237" y="283"/>
                  </a:lnTo>
                  <a:lnTo>
                    <a:pt x="231" y="276"/>
                  </a:lnTo>
                  <a:lnTo>
                    <a:pt x="234" y="27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9" name="Freeform 258"/>
            <p:cNvSpPr>
              <a:spLocks/>
            </p:cNvSpPr>
            <p:nvPr/>
          </p:nvSpPr>
          <p:spPr bwMode="auto">
            <a:xfrm>
              <a:off x="711326" y="109740"/>
              <a:ext cx="584398" cy="944028"/>
            </a:xfrm>
            <a:custGeom>
              <a:avLst/>
              <a:gdLst>
                <a:gd name="T0" fmla="*/ 445 w 459"/>
                <a:gd name="T1" fmla="*/ 477 h 743"/>
                <a:gd name="T2" fmla="*/ 429 w 459"/>
                <a:gd name="T3" fmla="*/ 487 h 743"/>
                <a:gd name="T4" fmla="*/ 417 w 459"/>
                <a:gd name="T5" fmla="*/ 489 h 743"/>
                <a:gd name="T6" fmla="*/ 404 w 459"/>
                <a:gd name="T7" fmla="*/ 487 h 743"/>
                <a:gd name="T8" fmla="*/ 379 w 459"/>
                <a:gd name="T9" fmla="*/ 482 h 743"/>
                <a:gd name="T10" fmla="*/ 369 w 459"/>
                <a:gd name="T11" fmla="*/ 489 h 743"/>
                <a:gd name="T12" fmla="*/ 357 w 459"/>
                <a:gd name="T13" fmla="*/ 486 h 743"/>
                <a:gd name="T14" fmla="*/ 338 w 459"/>
                <a:gd name="T15" fmla="*/ 487 h 743"/>
                <a:gd name="T16" fmla="*/ 334 w 459"/>
                <a:gd name="T17" fmla="*/ 494 h 743"/>
                <a:gd name="T18" fmla="*/ 325 w 459"/>
                <a:gd name="T19" fmla="*/ 482 h 743"/>
                <a:gd name="T20" fmla="*/ 322 w 459"/>
                <a:gd name="T21" fmla="*/ 470 h 743"/>
                <a:gd name="T22" fmla="*/ 320 w 459"/>
                <a:gd name="T23" fmla="*/ 452 h 743"/>
                <a:gd name="T24" fmla="*/ 307 w 459"/>
                <a:gd name="T25" fmla="*/ 448 h 743"/>
                <a:gd name="T26" fmla="*/ 300 w 459"/>
                <a:gd name="T27" fmla="*/ 436 h 743"/>
                <a:gd name="T28" fmla="*/ 303 w 459"/>
                <a:gd name="T29" fmla="*/ 421 h 743"/>
                <a:gd name="T30" fmla="*/ 296 w 459"/>
                <a:gd name="T31" fmla="*/ 409 h 743"/>
                <a:gd name="T32" fmla="*/ 289 w 459"/>
                <a:gd name="T33" fmla="*/ 379 h 743"/>
                <a:gd name="T34" fmla="*/ 283 w 459"/>
                <a:gd name="T35" fmla="*/ 360 h 743"/>
                <a:gd name="T36" fmla="*/ 257 w 459"/>
                <a:gd name="T37" fmla="*/ 370 h 743"/>
                <a:gd name="T38" fmla="*/ 245 w 459"/>
                <a:gd name="T39" fmla="*/ 362 h 743"/>
                <a:gd name="T40" fmla="*/ 239 w 459"/>
                <a:gd name="T41" fmla="*/ 354 h 743"/>
                <a:gd name="T42" fmla="*/ 242 w 459"/>
                <a:gd name="T43" fmla="*/ 340 h 743"/>
                <a:gd name="T44" fmla="*/ 251 w 459"/>
                <a:gd name="T45" fmla="*/ 333 h 743"/>
                <a:gd name="T46" fmla="*/ 250 w 459"/>
                <a:gd name="T47" fmla="*/ 314 h 743"/>
                <a:gd name="T48" fmla="*/ 251 w 459"/>
                <a:gd name="T49" fmla="*/ 302 h 743"/>
                <a:gd name="T50" fmla="*/ 258 w 459"/>
                <a:gd name="T51" fmla="*/ 290 h 743"/>
                <a:gd name="T52" fmla="*/ 272 w 459"/>
                <a:gd name="T53" fmla="*/ 257 h 743"/>
                <a:gd name="T54" fmla="*/ 257 w 459"/>
                <a:gd name="T55" fmla="*/ 256 h 743"/>
                <a:gd name="T56" fmla="*/ 253 w 459"/>
                <a:gd name="T57" fmla="*/ 247 h 743"/>
                <a:gd name="T58" fmla="*/ 243 w 459"/>
                <a:gd name="T59" fmla="*/ 240 h 743"/>
                <a:gd name="T60" fmla="*/ 237 w 459"/>
                <a:gd name="T61" fmla="*/ 228 h 743"/>
                <a:gd name="T62" fmla="*/ 232 w 459"/>
                <a:gd name="T63" fmla="*/ 220 h 743"/>
                <a:gd name="T64" fmla="*/ 223 w 459"/>
                <a:gd name="T65" fmla="*/ 199 h 743"/>
                <a:gd name="T66" fmla="*/ 216 w 459"/>
                <a:gd name="T67" fmla="*/ 188 h 743"/>
                <a:gd name="T68" fmla="*/ 204 w 459"/>
                <a:gd name="T69" fmla="*/ 176 h 743"/>
                <a:gd name="T70" fmla="*/ 201 w 459"/>
                <a:gd name="T71" fmla="*/ 163 h 743"/>
                <a:gd name="T72" fmla="*/ 200 w 459"/>
                <a:gd name="T73" fmla="*/ 151 h 743"/>
                <a:gd name="T74" fmla="*/ 193 w 459"/>
                <a:gd name="T75" fmla="*/ 132 h 743"/>
                <a:gd name="T76" fmla="*/ 184 w 459"/>
                <a:gd name="T77" fmla="*/ 110 h 743"/>
                <a:gd name="T78" fmla="*/ 203 w 459"/>
                <a:gd name="T79" fmla="*/ 14 h 743"/>
                <a:gd name="T80" fmla="*/ 139 w 459"/>
                <a:gd name="T81" fmla="*/ 0 h 743"/>
                <a:gd name="T82" fmla="*/ 92 w 459"/>
                <a:gd name="T83" fmla="*/ 224 h 743"/>
                <a:gd name="T84" fmla="*/ 86 w 459"/>
                <a:gd name="T85" fmla="*/ 249 h 743"/>
                <a:gd name="T86" fmla="*/ 88 w 459"/>
                <a:gd name="T87" fmla="*/ 280 h 743"/>
                <a:gd name="T88" fmla="*/ 90 w 459"/>
                <a:gd name="T89" fmla="*/ 295 h 743"/>
                <a:gd name="T90" fmla="*/ 96 w 459"/>
                <a:gd name="T91" fmla="*/ 306 h 743"/>
                <a:gd name="T92" fmla="*/ 111 w 459"/>
                <a:gd name="T93" fmla="*/ 329 h 743"/>
                <a:gd name="T94" fmla="*/ 93 w 459"/>
                <a:gd name="T95" fmla="*/ 352 h 743"/>
                <a:gd name="T96" fmla="*/ 73 w 459"/>
                <a:gd name="T97" fmla="*/ 383 h 743"/>
                <a:gd name="T98" fmla="*/ 69 w 459"/>
                <a:gd name="T99" fmla="*/ 395 h 743"/>
                <a:gd name="T100" fmla="*/ 52 w 459"/>
                <a:gd name="T101" fmla="*/ 408 h 743"/>
                <a:gd name="T102" fmla="*/ 39 w 459"/>
                <a:gd name="T103" fmla="*/ 425 h 743"/>
                <a:gd name="T104" fmla="*/ 36 w 459"/>
                <a:gd name="T105" fmla="*/ 448 h 743"/>
                <a:gd name="T106" fmla="*/ 48 w 459"/>
                <a:gd name="T107" fmla="*/ 455 h 743"/>
                <a:gd name="T108" fmla="*/ 47 w 459"/>
                <a:gd name="T109" fmla="*/ 467 h 743"/>
                <a:gd name="T110" fmla="*/ 42 w 459"/>
                <a:gd name="T111" fmla="*/ 487 h 743"/>
                <a:gd name="T112" fmla="*/ 36 w 459"/>
                <a:gd name="T113" fmla="*/ 494 h 743"/>
                <a:gd name="T114" fmla="*/ 115 w 459"/>
                <a:gd name="T115" fmla="*/ 692 h 743"/>
                <a:gd name="T116" fmla="*/ 238 w 459"/>
                <a:gd name="T117" fmla="*/ 713 h 743"/>
                <a:gd name="T118" fmla="*/ 423 w 459"/>
                <a:gd name="T119" fmla="*/ 743 h 743"/>
                <a:gd name="T120" fmla="*/ 453 w 459"/>
                <a:gd name="T121" fmla="*/ 496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59" h="743">
                  <a:moveTo>
                    <a:pt x="449" y="489"/>
                  </a:moveTo>
                  <a:lnTo>
                    <a:pt x="445" y="477"/>
                  </a:lnTo>
                  <a:lnTo>
                    <a:pt x="438" y="475"/>
                  </a:lnTo>
                  <a:lnTo>
                    <a:pt x="429" y="487"/>
                  </a:lnTo>
                  <a:lnTo>
                    <a:pt x="429" y="493"/>
                  </a:lnTo>
                  <a:lnTo>
                    <a:pt x="417" y="489"/>
                  </a:lnTo>
                  <a:lnTo>
                    <a:pt x="411" y="490"/>
                  </a:lnTo>
                  <a:lnTo>
                    <a:pt x="404" y="487"/>
                  </a:lnTo>
                  <a:lnTo>
                    <a:pt x="392" y="487"/>
                  </a:lnTo>
                  <a:lnTo>
                    <a:pt x="379" y="482"/>
                  </a:lnTo>
                  <a:lnTo>
                    <a:pt x="375" y="483"/>
                  </a:lnTo>
                  <a:lnTo>
                    <a:pt x="369" y="489"/>
                  </a:lnTo>
                  <a:lnTo>
                    <a:pt x="362" y="489"/>
                  </a:lnTo>
                  <a:lnTo>
                    <a:pt x="357" y="486"/>
                  </a:lnTo>
                  <a:lnTo>
                    <a:pt x="343" y="483"/>
                  </a:lnTo>
                  <a:lnTo>
                    <a:pt x="338" y="487"/>
                  </a:lnTo>
                  <a:lnTo>
                    <a:pt x="337" y="493"/>
                  </a:lnTo>
                  <a:lnTo>
                    <a:pt x="334" y="494"/>
                  </a:lnTo>
                  <a:lnTo>
                    <a:pt x="329" y="489"/>
                  </a:lnTo>
                  <a:lnTo>
                    <a:pt x="325" y="482"/>
                  </a:lnTo>
                  <a:lnTo>
                    <a:pt x="326" y="477"/>
                  </a:lnTo>
                  <a:lnTo>
                    <a:pt x="322" y="470"/>
                  </a:lnTo>
                  <a:lnTo>
                    <a:pt x="325" y="464"/>
                  </a:lnTo>
                  <a:lnTo>
                    <a:pt x="320" y="452"/>
                  </a:lnTo>
                  <a:lnTo>
                    <a:pt x="314" y="447"/>
                  </a:lnTo>
                  <a:lnTo>
                    <a:pt x="307" y="448"/>
                  </a:lnTo>
                  <a:lnTo>
                    <a:pt x="303" y="443"/>
                  </a:lnTo>
                  <a:lnTo>
                    <a:pt x="300" y="436"/>
                  </a:lnTo>
                  <a:lnTo>
                    <a:pt x="304" y="428"/>
                  </a:lnTo>
                  <a:lnTo>
                    <a:pt x="303" y="421"/>
                  </a:lnTo>
                  <a:lnTo>
                    <a:pt x="301" y="414"/>
                  </a:lnTo>
                  <a:lnTo>
                    <a:pt x="296" y="409"/>
                  </a:lnTo>
                  <a:lnTo>
                    <a:pt x="292" y="397"/>
                  </a:lnTo>
                  <a:lnTo>
                    <a:pt x="289" y="379"/>
                  </a:lnTo>
                  <a:lnTo>
                    <a:pt x="289" y="367"/>
                  </a:lnTo>
                  <a:lnTo>
                    <a:pt x="283" y="360"/>
                  </a:lnTo>
                  <a:lnTo>
                    <a:pt x="283" y="355"/>
                  </a:lnTo>
                  <a:lnTo>
                    <a:pt x="257" y="370"/>
                  </a:lnTo>
                  <a:lnTo>
                    <a:pt x="250" y="370"/>
                  </a:lnTo>
                  <a:lnTo>
                    <a:pt x="245" y="362"/>
                  </a:lnTo>
                  <a:lnTo>
                    <a:pt x="238" y="359"/>
                  </a:lnTo>
                  <a:lnTo>
                    <a:pt x="239" y="354"/>
                  </a:lnTo>
                  <a:lnTo>
                    <a:pt x="245" y="347"/>
                  </a:lnTo>
                  <a:lnTo>
                    <a:pt x="242" y="340"/>
                  </a:lnTo>
                  <a:lnTo>
                    <a:pt x="246" y="335"/>
                  </a:lnTo>
                  <a:lnTo>
                    <a:pt x="251" y="333"/>
                  </a:lnTo>
                  <a:lnTo>
                    <a:pt x="254" y="321"/>
                  </a:lnTo>
                  <a:lnTo>
                    <a:pt x="250" y="314"/>
                  </a:lnTo>
                  <a:lnTo>
                    <a:pt x="254" y="308"/>
                  </a:lnTo>
                  <a:lnTo>
                    <a:pt x="251" y="302"/>
                  </a:lnTo>
                  <a:lnTo>
                    <a:pt x="257" y="295"/>
                  </a:lnTo>
                  <a:lnTo>
                    <a:pt x="258" y="290"/>
                  </a:lnTo>
                  <a:lnTo>
                    <a:pt x="265" y="276"/>
                  </a:lnTo>
                  <a:lnTo>
                    <a:pt x="272" y="257"/>
                  </a:lnTo>
                  <a:lnTo>
                    <a:pt x="266" y="256"/>
                  </a:lnTo>
                  <a:lnTo>
                    <a:pt x="257" y="256"/>
                  </a:lnTo>
                  <a:lnTo>
                    <a:pt x="251" y="252"/>
                  </a:lnTo>
                  <a:lnTo>
                    <a:pt x="253" y="247"/>
                  </a:lnTo>
                  <a:lnTo>
                    <a:pt x="246" y="247"/>
                  </a:lnTo>
                  <a:lnTo>
                    <a:pt x="243" y="240"/>
                  </a:lnTo>
                  <a:lnTo>
                    <a:pt x="238" y="234"/>
                  </a:lnTo>
                  <a:lnTo>
                    <a:pt x="237" y="228"/>
                  </a:lnTo>
                  <a:lnTo>
                    <a:pt x="238" y="225"/>
                  </a:lnTo>
                  <a:lnTo>
                    <a:pt x="232" y="220"/>
                  </a:lnTo>
                  <a:lnTo>
                    <a:pt x="224" y="206"/>
                  </a:lnTo>
                  <a:lnTo>
                    <a:pt x="223" y="199"/>
                  </a:lnTo>
                  <a:lnTo>
                    <a:pt x="219" y="194"/>
                  </a:lnTo>
                  <a:lnTo>
                    <a:pt x="216" y="188"/>
                  </a:lnTo>
                  <a:lnTo>
                    <a:pt x="207" y="183"/>
                  </a:lnTo>
                  <a:lnTo>
                    <a:pt x="204" y="176"/>
                  </a:lnTo>
                  <a:lnTo>
                    <a:pt x="195" y="164"/>
                  </a:lnTo>
                  <a:lnTo>
                    <a:pt x="201" y="163"/>
                  </a:lnTo>
                  <a:lnTo>
                    <a:pt x="197" y="157"/>
                  </a:lnTo>
                  <a:lnTo>
                    <a:pt x="200" y="151"/>
                  </a:lnTo>
                  <a:lnTo>
                    <a:pt x="199" y="144"/>
                  </a:lnTo>
                  <a:lnTo>
                    <a:pt x="193" y="132"/>
                  </a:lnTo>
                  <a:lnTo>
                    <a:pt x="193" y="129"/>
                  </a:lnTo>
                  <a:lnTo>
                    <a:pt x="184" y="110"/>
                  </a:lnTo>
                  <a:lnTo>
                    <a:pt x="203" y="17"/>
                  </a:lnTo>
                  <a:lnTo>
                    <a:pt x="203" y="14"/>
                  </a:lnTo>
                  <a:lnTo>
                    <a:pt x="188" y="11"/>
                  </a:lnTo>
                  <a:lnTo>
                    <a:pt x="139" y="0"/>
                  </a:lnTo>
                  <a:lnTo>
                    <a:pt x="139" y="4"/>
                  </a:lnTo>
                  <a:lnTo>
                    <a:pt x="92" y="224"/>
                  </a:lnTo>
                  <a:lnTo>
                    <a:pt x="90" y="243"/>
                  </a:lnTo>
                  <a:lnTo>
                    <a:pt x="86" y="249"/>
                  </a:lnTo>
                  <a:lnTo>
                    <a:pt x="90" y="261"/>
                  </a:lnTo>
                  <a:lnTo>
                    <a:pt x="88" y="280"/>
                  </a:lnTo>
                  <a:lnTo>
                    <a:pt x="90" y="287"/>
                  </a:lnTo>
                  <a:lnTo>
                    <a:pt x="90" y="295"/>
                  </a:lnTo>
                  <a:lnTo>
                    <a:pt x="94" y="302"/>
                  </a:lnTo>
                  <a:lnTo>
                    <a:pt x="96" y="306"/>
                  </a:lnTo>
                  <a:lnTo>
                    <a:pt x="108" y="317"/>
                  </a:lnTo>
                  <a:lnTo>
                    <a:pt x="111" y="329"/>
                  </a:lnTo>
                  <a:lnTo>
                    <a:pt x="107" y="336"/>
                  </a:lnTo>
                  <a:lnTo>
                    <a:pt x="93" y="352"/>
                  </a:lnTo>
                  <a:lnTo>
                    <a:pt x="84" y="371"/>
                  </a:lnTo>
                  <a:lnTo>
                    <a:pt x="73" y="383"/>
                  </a:lnTo>
                  <a:lnTo>
                    <a:pt x="71" y="389"/>
                  </a:lnTo>
                  <a:lnTo>
                    <a:pt x="69" y="395"/>
                  </a:lnTo>
                  <a:lnTo>
                    <a:pt x="63" y="401"/>
                  </a:lnTo>
                  <a:lnTo>
                    <a:pt x="52" y="408"/>
                  </a:lnTo>
                  <a:lnTo>
                    <a:pt x="44" y="420"/>
                  </a:lnTo>
                  <a:lnTo>
                    <a:pt x="39" y="425"/>
                  </a:lnTo>
                  <a:lnTo>
                    <a:pt x="35" y="446"/>
                  </a:lnTo>
                  <a:lnTo>
                    <a:pt x="36" y="448"/>
                  </a:lnTo>
                  <a:lnTo>
                    <a:pt x="43" y="451"/>
                  </a:lnTo>
                  <a:lnTo>
                    <a:pt x="48" y="455"/>
                  </a:lnTo>
                  <a:lnTo>
                    <a:pt x="52" y="460"/>
                  </a:lnTo>
                  <a:lnTo>
                    <a:pt x="47" y="467"/>
                  </a:lnTo>
                  <a:lnTo>
                    <a:pt x="47" y="475"/>
                  </a:lnTo>
                  <a:lnTo>
                    <a:pt x="42" y="487"/>
                  </a:lnTo>
                  <a:lnTo>
                    <a:pt x="39" y="490"/>
                  </a:lnTo>
                  <a:lnTo>
                    <a:pt x="36" y="494"/>
                  </a:lnTo>
                  <a:lnTo>
                    <a:pt x="0" y="667"/>
                  </a:lnTo>
                  <a:lnTo>
                    <a:pt x="115" y="692"/>
                  </a:lnTo>
                  <a:lnTo>
                    <a:pt x="211" y="708"/>
                  </a:lnTo>
                  <a:lnTo>
                    <a:pt x="238" y="713"/>
                  </a:lnTo>
                  <a:lnTo>
                    <a:pt x="339" y="731"/>
                  </a:lnTo>
                  <a:lnTo>
                    <a:pt x="423" y="743"/>
                  </a:lnTo>
                  <a:lnTo>
                    <a:pt x="459" y="501"/>
                  </a:lnTo>
                  <a:lnTo>
                    <a:pt x="453" y="496"/>
                  </a:lnTo>
                  <a:lnTo>
                    <a:pt x="449" y="48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0" name="Freeform 259"/>
            <p:cNvSpPr>
              <a:spLocks/>
            </p:cNvSpPr>
            <p:nvPr/>
          </p:nvSpPr>
          <p:spPr bwMode="auto">
            <a:xfrm>
              <a:off x="3674305" y="1919788"/>
              <a:ext cx="538122" cy="555310"/>
            </a:xfrm>
            <a:custGeom>
              <a:avLst/>
              <a:gdLst>
                <a:gd name="T0" fmla="*/ 400 w 423"/>
                <a:gd name="T1" fmla="*/ 256 h 437"/>
                <a:gd name="T2" fmla="*/ 395 w 423"/>
                <a:gd name="T3" fmla="*/ 237 h 437"/>
                <a:gd name="T4" fmla="*/ 383 w 423"/>
                <a:gd name="T5" fmla="*/ 218 h 437"/>
                <a:gd name="T6" fmla="*/ 366 w 423"/>
                <a:gd name="T7" fmla="*/ 203 h 437"/>
                <a:gd name="T8" fmla="*/ 356 w 423"/>
                <a:gd name="T9" fmla="*/ 182 h 437"/>
                <a:gd name="T10" fmla="*/ 335 w 423"/>
                <a:gd name="T11" fmla="*/ 165 h 437"/>
                <a:gd name="T12" fmla="*/ 323 w 423"/>
                <a:gd name="T13" fmla="*/ 156 h 437"/>
                <a:gd name="T14" fmla="*/ 314 w 423"/>
                <a:gd name="T15" fmla="*/ 140 h 437"/>
                <a:gd name="T16" fmla="*/ 299 w 423"/>
                <a:gd name="T17" fmla="*/ 126 h 437"/>
                <a:gd name="T18" fmla="*/ 284 w 423"/>
                <a:gd name="T19" fmla="*/ 114 h 437"/>
                <a:gd name="T20" fmla="*/ 254 w 423"/>
                <a:gd name="T21" fmla="*/ 92 h 437"/>
                <a:gd name="T22" fmla="*/ 228 w 423"/>
                <a:gd name="T23" fmla="*/ 60 h 437"/>
                <a:gd name="T24" fmla="*/ 211 w 423"/>
                <a:gd name="T25" fmla="*/ 49 h 437"/>
                <a:gd name="T26" fmla="*/ 185 w 423"/>
                <a:gd name="T27" fmla="*/ 36 h 437"/>
                <a:gd name="T28" fmla="*/ 196 w 423"/>
                <a:gd name="T29" fmla="*/ 6 h 437"/>
                <a:gd name="T30" fmla="*/ 70 w 423"/>
                <a:gd name="T31" fmla="*/ 18 h 437"/>
                <a:gd name="T32" fmla="*/ 58 w 423"/>
                <a:gd name="T33" fmla="*/ 225 h 437"/>
                <a:gd name="T34" fmla="*/ 66 w 423"/>
                <a:gd name="T35" fmla="*/ 241 h 437"/>
                <a:gd name="T36" fmla="*/ 79 w 423"/>
                <a:gd name="T37" fmla="*/ 263 h 437"/>
                <a:gd name="T38" fmla="*/ 87 w 423"/>
                <a:gd name="T39" fmla="*/ 283 h 437"/>
                <a:gd name="T40" fmla="*/ 79 w 423"/>
                <a:gd name="T41" fmla="*/ 299 h 437"/>
                <a:gd name="T42" fmla="*/ 75 w 423"/>
                <a:gd name="T43" fmla="*/ 331 h 437"/>
                <a:gd name="T44" fmla="*/ 87 w 423"/>
                <a:gd name="T45" fmla="*/ 359 h 437"/>
                <a:gd name="T46" fmla="*/ 85 w 423"/>
                <a:gd name="T47" fmla="*/ 385 h 437"/>
                <a:gd name="T48" fmla="*/ 97 w 423"/>
                <a:gd name="T49" fmla="*/ 406 h 437"/>
                <a:gd name="T50" fmla="*/ 106 w 423"/>
                <a:gd name="T51" fmla="*/ 429 h 437"/>
                <a:gd name="T52" fmla="*/ 332 w 423"/>
                <a:gd name="T53" fmla="*/ 424 h 437"/>
                <a:gd name="T54" fmla="*/ 350 w 423"/>
                <a:gd name="T55" fmla="*/ 433 h 437"/>
                <a:gd name="T56" fmla="*/ 345 w 423"/>
                <a:gd name="T57" fmla="*/ 408 h 437"/>
                <a:gd name="T58" fmla="*/ 350 w 423"/>
                <a:gd name="T59" fmla="*/ 396 h 437"/>
                <a:gd name="T60" fmla="*/ 377 w 423"/>
                <a:gd name="T61" fmla="*/ 396 h 437"/>
                <a:gd name="T62" fmla="*/ 389 w 423"/>
                <a:gd name="T63" fmla="*/ 396 h 437"/>
                <a:gd name="T64" fmla="*/ 387 w 423"/>
                <a:gd name="T65" fmla="*/ 377 h 437"/>
                <a:gd name="T66" fmla="*/ 389 w 423"/>
                <a:gd name="T67" fmla="*/ 364 h 437"/>
                <a:gd name="T68" fmla="*/ 392 w 423"/>
                <a:gd name="T69" fmla="*/ 356 h 437"/>
                <a:gd name="T70" fmla="*/ 392 w 423"/>
                <a:gd name="T71" fmla="*/ 354 h 437"/>
                <a:gd name="T72" fmla="*/ 393 w 423"/>
                <a:gd name="T73" fmla="*/ 336 h 437"/>
                <a:gd name="T74" fmla="*/ 383 w 423"/>
                <a:gd name="T75" fmla="*/ 332 h 437"/>
                <a:gd name="T76" fmla="*/ 395 w 423"/>
                <a:gd name="T77" fmla="*/ 326 h 437"/>
                <a:gd name="T78" fmla="*/ 396 w 423"/>
                <a:gd name="T79" fmla="*/ 317 h 437"/>
                <a:gd name="T80" fmla="*/ 396 w 423"/>
                <a:gd name="T81" fmla="*/ 303 h 437"/>
                <a:gd name="T82" fmla="*/ 404 w 423"/>
                <a:gd name="T83" fmla="*/ 298 h 437"/>
                <a:gd name="T84" fmla="*/ 404 w 423"/>
                <a:gd name="T85" fmla="*/ 293 h 437"/>
                <a:gd name="T86" fmla="*/ 403 w 423"/>
                <a:gd name="T87" fmla="*/ 275 h 437"/>
                <a:gd name="T88" fmla="*/ 415 w 423"/>
                <a:gd name="T89" fmla="*/ 271 h 437"/>
                <a:gd name="T90" fmla="*/ 419 w 423"/>
                <a:gd name="T91" fmla="*/ 260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23" h="437">
                  <a:moveTo>
                    <a:pt x="415" y="259"/>
                  </a:moveTo>
                  <a:lnTo>
                    <a:pt x="412" y="257"/>
                  </a:lnTo>
                  <a:lnTo>
                    <a:pt x="400" y="256"/>
                  </a:lnTo>
                  <a:lnTo>
                    <a:pt x="396" y="249"/>
                  </a:lnTo>
                  <a:lnTo>
                    <a:pt x="395" y="244"/>
                  </a:lnTo>
                  <a:lnTo>
                    <a:pt x="395" y="237"/>
                  </a:lnTo>
                  <a:lnTo>
                    <a:pt x="391" y="230"/>
                  </a:lnTo>
                  <a:lnTo>
                    <a:pt x="388" y="225"/>
                  </a:lnTo>
                  <a:lnTo>
                    <a:pt x="383" y="218"/>
                  </a:lnTo>
                  <a:lnTo>
                    <a:pt x="373" y="214"/>
                  </a:lnTo>
                  <a:lnTo>
                    <a:pt x="368" y="210"/>
                  </a:lnTo>
                  <a:lnTo>
                    <a:pt x="366" y="203"/>
                  </a:lnTo>
                  <a:lnTo>
                    <a:pt x="366" y="198"/>
                  </a:lnTo>
                  <a:lnTo>
                    <a:pt x="362" y="191"/>
                  </a:lnTo>
                  <a:lnTo>
                    <a:pt x="356" y="182"/>
                  </a:lnTo>
                  <a:lnTo>
                    <a:pt x="356" y="175"/>
                  </a:lnTo>
                  <a:lnTo>
                    <a:pt x="342" y="167"/>
                  </a:lnTo>
                  <a:lnTo>
                    <a:pt x="335" y="165"/>
                  </a:lnTo>
                  <a:lnTo>
                    <a:pt x="330" y="160"/>
                  </a:lnTo>
                  <a:lnTo>
                    <a:pt x="330" y="159"/>
                  </a:lnTo>
                  <a:lnTo>
                    <a:pt x="323" y="156"/>
                  </a:lnTo>
                  <a:lnTo>
                    <a:pt x="322" y="149"/>
                  </a:lnTo>
                  <a:lnTo>
                    <a:pt x="315" y="146"/>
                  </a:lnTo>
                  <a:lnTo>
                    <a:pt x="314" y="140"/>
                  </a:lnTo>
                  <a:lnTo>
                    <a:pt x="314" y="136"/>
                  </a:lnTo>
                  <a:lnTo>
                    <a:pt x="308" y="133"/>
                  </a:lnTo>
                  <a:lnTo>
                    <a:pt x="299" y="126"/>
                  </a:lnTo>
                  <a:lnTo>
                    <a:pt x="292" y="125"/>
                  </a:lnTo>
                  <a:lnTo>
                    <a:pt x="288" y="121"/>
                  </a:lnTo>
                  <a:lnTo>
                    <a:pt x="284" y="114"/>
                  </a:lnTo>
                  <a:lnTo>
                    <a:pt x="278" y="107"/>
                  </a:lnTo>
                  <a:lnTo>
                    <a:pt x="266" y="102"/>
                  </a:lnTo>
                  <a:lnTo>
                    <a:pt x="254" y="92"/>
                  </a:lnTo>
                  <a:lnTo>
                    <a:pt x="238" y="73"/>
                  </a:lnTo>
                  <a:lnTo>
                    <a:pt x="235" y="67"/>
                  </a:lnTo>
                  <a:lnTo>
                    <a:pt x="228" y="60"/>
                  </a:lnTo>
                  <a:lnTo>
                    <a:pt x="226" y="53"/>
                  </a:lnTo>
                  <a:lnTo>
                    <a:pt x="219" y="48"/>
                  </a:lnTo>
                  <a:lnTo>
                    <a:pt x="211" y="49"/>
                  </a:lnTo>
                  <a:lnTo>
                    <a:pt x="198" y="40"/>
                  </a:lnTo>
                  <a:lnTo>
                    <a:pt x="192" y="38"/>
                  </a:lnTo>
                  <a:lnTo>
                    <a:pt x="185" y="36"/>
                  </a:lnTo>
                  <a:lnTo>
                    <a:pt x="182" y="29"/>
                  </a:lnTo>
                  <a:lnTo>
                    <a:pt x="185" y="22"/>
                  </a:lnTo>
                  <a:lnTo>
                    <a:pt x="196" y="6"/>
                  </a:lnTo>
                  <a:lnTo>
                    <a:pt x="197" y="0"/>
                  </a:lnTo>
                  <a:lnTo>
                    <a:pt x="101" y="15"/>
                  </a:lnTo>
                  <a:lnTo>
                    <a:pt x="70" y="18"/>
                  </a:lnTo>
                  <a:lnTo>
                    <a:pt x="0" y="26"/>
                  </a:lnTo>
                  <a:lnTo>
                    <a:pt x="29" y="119"/>
                  </a:lnTo>
                  <a:lnTo>
                    <a:pt x="58" y="225"/>
                  </a:lnTo>
                  <a:lnTo>
                    <a:pt x="60" y="229"/>
                  </a:lnTo>
                  <a:lnTo>
                    <a:pt x="62" y="236"/>
                  </a:lnTo>
                  <a:lnTo>
                    <a:pt x="66" y="241"/>
                  </a:lnTo>
                  <a:lnTo>
                    <a:pt x="71" y="253"/>
                  </a:lnTo>
                  <a:lnTo>
                    <a:pt x="78" y="262"/>
                  </a:lnTo>
                  <a:lnTo>
                    <a:pt x="79" y="263"/>
                  </a:lnTo>
                  <a:lnTo>
                    <a:pt x="83" y="271"/>
                  </a:lnTo>
                  <a:lnTo>
                    <a:pt x="82" y="280"/>
                  </a:lnTo>
                  <a:lnTo>
                    <a:pt x="87" y="283"/>
                  </a:lnTo>
                  <a:lnTo>
                    <a:pt x="89" y="289"/>
                  </a:lnTo>
                  <a:lnTo>
                    <a:pt x="83" y="294"/>
                  </a:lnTo>
                  <a:lnTo>
                    <a:pt x="79" y="299"/>
                  </a:lnTo>
                  <a:lnTo>
                    <a:pt x="79" y="312"/>
                  </a:lnTo>
                  <a:lnTo>
                    <a:pt x="78" y="318"/>
                  </a:lnTo>
                  <a:lnTo>
                    <a:pt x="75" y="331"/>
                  </a:lnTo>
                  <a:lnTo>
                    <a:pt x="79" y="343"/>
                  </a:lnTo>
                  <a:lnTo>
                    <a:pt x="85" y="349"/>
                  </a:lnTo>
                  <a:lnTo>
                    <a:pt x="87" y="359"/>
                  </a:lnTo>
                  <a:lnTo>
                    <a:pt x="86" y="364"/>
                  </a:lnTo>
                  <a:lnTo>
                    <a:pt x="86" y="370"/>
                  </a:lnTo>
                  <a:lnTo>
                    <a:pt x="85" y="385"/>
                  </a:lnTo>
                  <a:lnTo>
                    <a:pt x="86" y="390"/>
                  </a:lnTo>
                  <a:lnTo>
                    <a:pt x="92" y="397"/>
                  </a:lnTo>
                  <a:lnTo>
                    <a:pt x="97" y="406"/>
                  </a:lnTo>
                  <a:lnTo>
                    <a:pt x="97" y="409"/>
                  </a:lnTo>
                  <a:lnTo>
                    <a:pt x="105" y="423"/>
                  </a:lnTo>
                  <a:lnTo>
                    <a:pt x="106" y="429"/>
                  </a:lnTo>
                  <a:lnTo>
                    <a:pt x="112" y="435"/>
                  </a:lnTo>
                  <a:lnTo>
                    <a:pt x="326" y="420"/>
                  </a:lnTo>
                  <a:lnTo>
                    <a:pt x="332" y="424"/>
                  </a:lnTo>
                  <a:lnTo>
                    <a:pt x="338" y="436"/>
                  </a:lnTo>
                  <a:lnTo>
                    <a:pt x="343" y="437"/>
                  </a:lnTo>
                  <a:lnTo>
                    <a:pt x="350" y="433"/>
                  </a:lnTo>
                  <a:lnTo>
                    <a:pt x="350" y="420"/>
                  </a:lnTo>
                  <a:lnTo>
                    <a:pt x="349" y="413"/>
                  </a:lnTo>
                  <a:lnTo>
                    <a:pt x="345" y="408"/>
                  </a:lnTo>
                  <a:lnTo>
                    <a:pt x="345" y="401"/>
                  </a:lnTo>
                  <a:lnTo>
                    <a:pt x="346" y="396"/>
                  </a:lnTo>
                  <a:lnTo>
                    <a:pt x="350" y="396"/>
                  </a:lnTo>
                  <a:lnTo>
                    <a:pt x="354" y="390"/>
                  </a:lnTo>
                  <a:lnTo>
                    <a:pt x="361" y="393"/>
                  </a:lnTo>
                  <a:lnTo>
                    <a:pt x="377" y="396"/>
                  </a:lnTo>
                  <a:lnTo>
                    <a:pt x="383" y="397"/>
                  </a:lnTo>
                  <a:lnTo>
                    <a:pt x="387" y="396"/>
                  </a:lnTo>
                  <a:lnTo>
                    <a:pt x="389" y="396"/>
                  </a:lnTo>
                  <a:lnTo>
                    <a:pt x="389" y="389"/>
                  </a:lnTo>
                  <a:lnTo>
                    <a:pt x="385" y="383"/>
                  </a:lnTo>
                  <a:lnTo>
                    <a:pt x="387" y="377"/>
                  </a:lnTo>
                  <a:lnTo>
                    <a:pt x="389" y="371"/>
                  </a:lnTo>
                  <a:lnTo>
                    <a:pt x="385" y="371"/>
                  </a:lnTo>
                  <a:lnTo>
                    <a:pt x="389" y="364"/>
                  </a:lnTo>
                  <a:lnTo>
                    <a:pt x="383" y="359"/>
                  </a:lnTo>
                  <a:lnTo>
                    <a:pt x="389" y="363"/>
                  </a:lnTo>
                  <a:lnTo>
                    <a:pt x="392" y="356"/>
                  </a:lnTo>
                  <a:lnTo>
                    <a:pt x="384" y="356"/>
                  </a:lnTo>
                  <a:lnTo>
                    <a:pt x="387" y="349"/>
                  </a:lnTo>
                  <a:lnTo>
                    <a:pt x="392" y="354"/>
                  </a:lnTo>
                  <a:lnTo>
                    <a:pt x="397" y="344"/>
                  </a:lnTo>
                  <a:lnTo>
                    <a:pt x="399" y="337"/>
                  </a:lnTo>
                  <a:lnTo>
                    <a:pt x="393" y="336"/>
                  </a:lnTo>
                  <a:lnTo>
                    <a:pt x="387" y="336"/>
                  </a:lnTo>
                  <a:lnTo>
                    <a:pt x="381" y="332"/>
                  </a:lnTo>
                  <a:lnTo>
                    <a:pt x="383" y="332"/>
                  </a:lnTo>
                  <a:lnTo>
                    <a:pt x="388" y="333"/>
                  </a:lnTo>
                  <a:lnTo>
                    <a:pt x="395" y="333"/>
                  </a:lnTo>
                  <a:lnTo>
                    <a:pt x="395" y="326"/>
                  </a:lnTo>
                  <a:lnTo>
                    <a:pt x="399" y="328"/>
                  </a:lnTo>
                  <a:lnTo>
                    <a:pt x="403" y="316"/>
                  </a:lnTo>
                  <a:lnTo>
                    <a:pt x="396" y="317"/>
                  </a:lnTo>
                  <a:lnTo>
                    <a:pt x="393" y="314"/>
                  </a:lnTo>
                  <a:lnTo>
                    <a:pt x="399" y="309"/>
                  </a:lnTo>
                  <a:lnTo>
                    <a:pt x="396" y="303"/>
                  </a:lnTo>
                  <a:lnTo>
                    <a:pt x="403" y="308"/>
                  </a:lnTo>
                  <a:lnTo>
                    <a:pt x="406" y="301"/>
                  </a:lnTo>
                  <a:lnTo>
                    <a:pt x="404" y="298"/>
                  </a:lnTo>
                  <a:lnTo>
                    <a:pt x="399" y="299"/>
                  </a:lnTo>
                  <a:lnTo>
                    <a:pt x="397" y="294"/>
                  </a:lnTo>
                  <a:lnTo>
                    <a:pt x="404" y="293"/>
                  </a:lnTo>
                  <a:lnTo>
                    <a:pt x="410" y="286"/>
                  </a:lnTo>
                  <a:lnTo>
                    <a:pt x="403" y="282"/>
                  </a:lnTo>
                  <a:lnTo>
                    <a:pt x="403" y="275"/>
                  </a:lnTo>
                  <a:lnTo>
                    <a:pt x="410" y="278"/>
                  </a:lnTo>
                  <a:lnTo>
                    <a:pt x="415" y="278"/>
                  </a:lnTo>
                  <a:lnTo>
                    <a:pt x="415" y="271"/>
                  </a:lnTo>
                  <a:lnTo>
                    <a:pt x="420" y="267"/>
                  </a:lnTo>
                  <a:lnTo>
                    <a:pt x="423" y="262"/>
                  </a:lnTo>
                  <a:lnTo>
                    <a:pt x="419" y="260"/>
                  </a:lnTo>
                  <a:lnTo>
                    <a:pt x="415" y="25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1" name="Freeform 260"/>
            <p:cNvSpPr>
              <a:spLocks/>
            </p:cNvSpPr>
            <p:nvPr/>
          </p:nvSpPr>
          <p:spPr bwMode="auto">
            <a:xfrm>
              <a:off x="4519171" y="1192595"/>
              <a:ext cx="105773" cy="171882"/>
            </a:xfrm>
            <a:custGeom>
              <a:avLst/>
              <a:gdLst>
                <a:gd name="T0" fmla="*/ 72 w 83"/>
                <a:gd name="T1" fmla="*/ 113 h 136"/>
                <a:gd name="T2" fmla="*/ 70 w 83"/>
                <a:gd name="T3" fmla="*/ 116 h 136"/>
                <a:gd name="T4" fmla="*/ 75 w 83"/>
                <a:gd name="T5" fmla="*/ 109 h 136"/>
                <a:gd name="T6" fmla="*/ 71 w 83"/>
                <a:gd name="T7" fmla="*/ 108 h 136"/>
                <a:gd name="T8" fmla="*/ 71 w 83"/>
                <a:gd name="T9" fmla="*/ 102 h 136"/>
                <a:gd name="T10" fmla="*/ 74 w 83"/>
                <a:gd name="T11" fmla="*/ 96 h 136"/>
                <a:gd name="T12" fmla="*/ 71 w 83"/>
                <a:gd name="T13" fmla="*/ 93 h 136"/>
                <a:gd name="T14" fmla="*/ 65 w 83"/>
                <a:gd name="T15" fmla="*/ 93 h 136"/>
                <a:gd name="T16" fmla="*/ 53 w 83"/>
                <a:gd name="T17" fmla="*/ 83 h 136"/>
                <a:gd name="T18" fmla="*/ 51 w 83"/>
                <a:gd name="T19" fmla="*/ 78 h 136"/>
                <a:gd name="T20" fmla="*/ 44 w 83"/>
                <a:gd name="T21" fmla="*/ 73 h 136"/>
                <a:gd name="T22" fmla="*/ 40 w 83"/>
                <a:gd name="T23" fmla="*/ 63 h 136"/>
                <a:gd name="T24" fmla="*/ 40 w 83"/>
                <a:gd name="T25" fmla="*/ 56 h 136"/>
                <a:gd name="T26" fmla="*/ 36 w 83"/>
                <a:gd name="T27" fmla="*/ 50 h 136"/>
                <a:gd name="T28" fmla="*/ 29 w 83"/>
                <a:gd name="T29" fmla="*/ 46 h 136"/>
                <a:gd name="T30" fmla="*/ 23 w 83"/>
                <a:gd name="T31" fmla="*/ 39 h 136"/>
                <a:gd name="T32" fmla="*/ 21 w 83"/>
                <a:gd name="T33" fmla="*/ 33 h 136"/>
                <a:gd name="T34" fmla="*/ 21 w 83"/>
                <a:gd name="T35" fmla="*/ 27 h 136"/>
                <a:gd name="T36" fmla="*/ 17 w 83"/>
                <a:gd name="T37" fmla="*/ 21 h 136"/>
                <a:gd name="T38" fmla="*/ 19 w 83"/>
                <a:gd name="T39" fmla="*/ 17 h 136"/>
                <a:gd name="T40" fmla="*/ 22 w 83"/>
                <a:gd name="T41" fmla="*/ 10 h 136"/>
                <a:gd name="T42" fmla="*/ 22 w 83"/>
                <a:gd name="T43" fmla="*/ 5 h 136"/>
                <a:gd name="T44" fmla="*/ 25 w 83"/>
                <a:gd name="T45" fmla="*/ 1 h 136"/>
                <a:gd name="T46" fmla="*/ 23 w 83"/>
                <a:gd name="T47" fmla="*/ 0 h 136"/>
                <a:gd name="T48" fmla="*/ 18 w 83"/>
                <a:gd name="T49" fmla="*/ 0 h 136"/>
                <a:gd name="T50" fmla="*/ 13 w 83"/>
                <a:gd name="T51" fmla="*/ 0 h 136"/>
                <a:gd name="T52" fmla="*/ 6 w 83"/>
                <a:gd name="T53" fmla="*/ 4 h 136"/>
                <a:gd name="T54" fmla="*/ 2 w 83"/>
                <a:gd name="T55" fmla="*/ 10 h 136"/>
                <a:gd name="T56" fmla="*/ 0 w 83"/>
                <a:gd name="T57" fmla="*/ 16 h 136"/>
                <a:gd name="T58" fmla="*/ 21 w 83"/>
                <a:gd name="T59" fmla="*/ 86 h 136"/>
                <a:gd name="T60" fmla="*/ 32 w 83"/>
                <a:gd name="T61" fmla="*/ 129 h 136"/>
                <a:gd name="T62" fmla="*/ 34 w 83"/>
                <a:gd name="T63" fmla="*/ 136 h 136"/>
                <a:gd name="T64" fmla="*/ 79 w 83"/>
                <a:gd name="T65" fmla="*/ 125 h 136"/>
                <a:gd name="T66" fmla="*/ 82 w 83"/>
                <a:gd name="T67" fmla="*/ 125 h 136"/>
                <a:gd name="T68" fmla="*/ 83 w 83"/>
                <a:gd name="T69" fmla="*/ 125 h 136"/>
                <a:gd name="T70" fmla="*/ 79 w 83"/>
                <a:gd name="T71" fmla="*/ 112 h 136"/>
                <a:gd name="T72" fmla="*/ 72 w 83"/>
                <a:gd name="T73" fmla="*/ 113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3" h="136">
                  <a:moveTo>
                    <a:pt x="72" y="113"/>
                  </a:moveTo>
                  <a:lnTo>
                    <a:pt x="70" y="116"/>
                  </a:lnTo>
                  <a:lnTo>
                    <a:pt x="75" y="109"/>
                  </a:lnTo>
                  <a:lnTo>
                    <a:pt x="71" y="108"/>
                  </a:lnTo>
                  <a:lnTo>
                    <a:pt x="71" y="102"/>
                  </a:lnTo>
                  <a:lnTo>
                    <a:pt x="74" y="96"/>
                  </a:lnTo>
                  <a:lnTo>
                    <a:pt x="71" y="93"/>
                  </a:lnTo>
                  <a:lnTo>
                    <a:pt x="65" y="93"/>
                  </a:lnTo>
                  <a:lnTo>
                    <a:pt x="53" y="83"/>
                  </a:lnTo>
                  <a:lnTo>
                    <a:pt x="51" y="78"/>
                  </a:lnTo>
                  <a:lnTo>
                    <a:pt x="44" y="73"/>
                  </a:lnTo>
                  <a:lnTo>
                    <a:pt x="40" y="63"/>
                  </a:lnTo>
                  <a:lnTo>
                    <a:pt x="40" y="56"/>
                  </a:lnTo>
                  <a:lnTo>
                    <a:pt x="36" y="50"/>
                  </a:lnTo>
                  <a:lnTo>
                    <a:pt x="29" y="46"/>
                  </a:lnTo>
                  <a:lnTo>
                    <a:pt x="23" y="39"/>
                  </a:lnTo>
                  <a:lnTo>
                    <a:pt x="21" y="33"/>
                  </a:lnTo>
                  <a:lnTo>
                    <a:pt x="21" y="27"/>
                  </a:lnTo>
                  <a:lnTo>
                    <a:pt x="17" y="21"/>
                  </a:lnTo>
                  <a:lnTo>
                    <a:pt x="19" y="17"/>
                  </a:lnTo>
                  <a:lnTo>
                    <a:pt x="22" y="10"/>
                  </a:lnTo>
                  <a:lnTo>
                    <a:pt x="22" y="5"/>
                  </a:lnTo>
                  <a:lnTo>
                    <a:pt x="25" y="1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3" y="0"/>
                  </a:lnTo>
                  <a:lnTo>
                    <a:pt x="6" y="4"/>
                  </a:lnTo>
                  <a:lnTo>
                    <a:pt x="2" y="10"/>
                  </a:lnTo>
                  <a:lnTo>
                    <a:pt x="0" y="16"/>
                  </a:lnTo>
                  <a:lnTo>
                    <a:pt x="21" y="86"/>
                  </a:lnTo>
                  <a:lnTo>
                    <a:pt x="32" y="129"/>
                  </a:lnTo>
                  <a:lnTo>
                    <a:pt x="34" y="136"/>
                  </a:lnTo>
                  <a:lnTo>
                    <a:pt x="79" y="125"/>
                  </a:lnTo>
                  <a:lnTo>
                    <a:pt x="82" y="125"/>
                  </a:lnTo>
                  <a:lnTo>
                    <a:pt x="83" y="125"/>
                  </a:lnTo>
                  <a:lnTo>
                    <a:pt x="79" y="112"/>
                  </a:lnTo>
                  <a:lnTo>
                    <a:pt x="72" y="11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2" name="Freeform 261"/>
            <p:cNvSpPr>
              <a:spLocks/>
            </p:cNvSpPr>
            <p:nvPr/>
          </p:nvSpPr>
          <p:spPr bwMode="auto">
            <a:xfrm>
              <a:off x="4660643" y="846187"/>
              <a:ext cx="170560" cy="162627"/>
            </a:xfrm>
            <a:custGeom>
              <a:avLst/>
              <a:gdLst>
                <a:gd name="T0" fmla="*/ 133 w 134"/>
                <a:gd name="T1" fmla="*/ 50 h 128"/>
                <a:gd name="T2" fmla="*/ 120 w 134"/>
                <a:gd name="T3" fmla="*/ 0 h 128"/>
                <a:gd name="T4" fmla="*/ 116 w 134"/>
                <a:gd name="T5" fmla="*/ 0 h 128"/>
                <a:gd name="T6" fmla="*/ 106 w 134"/>
                <a:gd name="T7" fmla="*/ 1 h 128"/>
                <a:gd name="T8" fmla="*/ 71 w 134"/>
                <a:gd name="T9" fmla="*/ 10 h 128"/>
                <a:gd name="T10" fmla="*/ 64 w 134"/>
                <a:gd name="T11" fmla="*/ 13 h 128"/>
                <a:gd name="T12" fmla="*/ 60 w 134"/>
                <a:gd name="T13" fmla="*/ 13 h 128"/>
                <a:gd name="T14" fmla="*/ 48 w 134"/>
                <a:gd name="T15" fmla="*/ 17 h 128"/>
                <a:gd name="T16" fmla="*/ 42 w 134"/>
                <a:gd name="T17" fmla="*/ 17 h 128"/>
                <a:gd name="T18" fmla="*/ 0 w 134"/>
                <a:gd name="T19" fmla="*/ 25 h 128"/>
                <a:gd name="T20" fmla="*/ 14 w 134"/>
                <a:gd name="T21" fmla="*/ 96 h 128"/>
                <a:gd name="T22" fmla="*/ 18 w 134"/>
                <a:gd name="T23" fmla="*/ 102 h 128"/>
                <a:gd name="T24" fmla="*/ 18 w 134"/>
                <a:gd name="T25" fmla="*/ 109 h 128"/>
                <a:gd name="T26" fmla="*/ 7 w 134"/>
                <a:gd name="T27" fmla="*/ 120 h 128"/>
                <a:gd name="T28" fmla="*/ 7 w 134"/>
                <a:gd name="T29" fmla="*/ 123 h 128"/>
                <a:gd name="T30" fmla="*/ 14 w 134"/>
                <a:gd name="T31" fmla="*/ 128 h 128"/>
                <a:gd name="T32" fmla="*/ 19 w 134"/>
                <a:gd name="T33" fmla="*/ 127 h 128"/>
                <a:gd name="T34" fmla="*/ 32 w 134"/>
                <a:gd name="T35" fmla="*/ 113 h 128"/>
                <a:gd name="T36" fmla="*/ 38 w 134"/>
                <a:gd name="T37" fmla="*/ 110 h 128"/>
                <a:gd name="T38" fmla="*/ 42 w 134"/>
                <a:gd name="T39" fmla="*/ 104 h 128"/>
                <a:gd name="T40" fmla="*/ 46 w 134"/>
                <a:gd name="T41" fmla="*/ 106 h 128"/>
                <a:gd name="T42" fmla="*/ 56 w 134"/>
                <a:gd name="T43" fmla="*/ 93 h 128"/>
                <a:gd name="T44" fmla="*/ 63 w 134"/>
                <a:gd name="T45" fmla="*/ 92 h 128"/>
                <a:gd name="T46" fmla="*/ 68 w 134"/>
                <a:gd name="T47" fmla="*/ 89 h 128"/>
                <a:gd name="T48" fmla="*/ 75 w 134"/>
                <a:gd name="T49" fmla="*/ 89 h 128"/>
                <a:gd name="T50" fmla="*/ 78 w 134"/>
                <a:gd name="T51" fmla="*/ 85 h 128"/>
                <a:gd name="T52" fmla="*/ 98 w 134"/>
                <a:gd name="T53" fmla="*/ 81 h 128"/>
                <a:gd name="T54" fmla="*/ 98 w 134"/>
                <a:gd name="T55" fmla="*/ 77 h 128"/>
                <a:gd name="T56" fmla="*/ 95 w 134"/>
                <a:gd name="T57" fmla="*/ 73 h 128"/>
                <a:gd name="T58" fmla="*/ 98 w 134"/>
                <a:gd name="T59" fmla="*/ 74 h 128"/>
                <a:gd name="T60" fmla="*/ 98 w 134"/>
                <a:gd name="T61" fmla="*/ 77 h 128"/>
                <a:gd name="T62" fmla="*/ 105 w 134"/>
                <a:gd name="T63" fmla="*/ 77 h 128"/>
                <a:gd name="T64" fmla="*/ 117 w 134"/>
                <a:gd name="T65" fmla="*/ 69 h 128"/>
                <a:gd name="T66" fmla="*/ 130 w 134"/>
                <a:gd name="T67" fmla="*/ 64 h 128"/>
                <a:gd name="T68" fmla="*/ 133 w 134"/>
                <a:gd name="T69" fmla="*/ 66 h 128"/>
                <a:gd name="T70" fmla="*/ 133 w 134"/>
                <a:gd name="T71" fmla="*/ 63 h 128"/>
                <a:gd name="T72" fmla="*/ 132 w 134"/>
                <a:gd name="T73" fmla="*/ 60 h 128"/>
                <a:gd name="T74" fmla="*/ 134 w 134"/>
                <a:gd name="T75" fmla="*/ 56 h 128"/>
                <a:gd name="T76" fmla="*/ 133 w 134"/>
                <a:gd name="T77" fmla="*/ 5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34" h="128">
                  <a:moveTo>
                    <a:pt x="133" y="50"/>
                  </a:moveTo>
                  <a:lnTo>
                    <a:pt x="120" y="0"/>
                  </a:lnTo>
                  <a:lnTo>
                    <a:pt x="116" y="0"/>
                  </a:lnTo>
                  <a:lnTo>
                    <a:pt x="106" y="1"/>
                  </a:lnTo>
                  <a:lnTo>
                    <a:pt x="71" y="10"/>
                  </a:lnTo>
                  <a:lnTo>
                    <a:pt x="64" y="13"/>
                  </a:lnTo>
                  <a:lnTo>
                    <a:pt x="60" y="13"/>
                  </a:lnTo>
                  <a:lnTo>
                    <a:pt x="48" y="17"/>
                  </a:lnTo>
                  <a:lnTo>
                    <a:pt x="42" y="17"/>
                  </a:lnTo>
                  <a:lnTo>
                    <a:pt x="0" y="25"/>
                  </a:lnTo>
                  <a:lnTo>
                    <a:pt x="14" y="96"/>
                  </a:lnTo>
                  <a:lnTo>
                    <a:pt x="18" y="102"/>
                  </a:lnTo>
                  <a:lnTo>
                    <a:pt x="18" y="109"/>
                  </a:lnTo>
                  <a:lnTo>
                    <a:pt x="7" y="120"/>
                  </a:lnTo>
                  <a:lnTo>
                    <a:pt x="7" y="123"/>
                  </a:lnTo>
                  <a:lnTo>
                    <a:pt x="14" y="128"/>
                  </a:lnTo>
                  <a:lnTo>
                    <a:pt x="19" y="127"/>
                  </a:lnTo>
                  <a:lnTo>
                    <a:pt x="32" y="113"/>
                  </a:lnTo>
                  <a:lnTo>
                    <a:pt x="38" y="110"/>
                  </a:lnTo>
                  <a:lnTo>
                    <a:pt x="42" y="104"/>
                  </a:lnTo>
                  <a:lnTo>
                    <a:pt x="46" y="106"/>
                  </a:lnTo>
                  <a:lnTo>
                    <a:pt x="56" y="93"/>
                  </a:lnTo>
                  <a:lnTo>
                    <a:pt x="63" y="92"/>
                  </a:lnTo>
                  <a:lnTo>
                    <a:pt x="68" y="89"/>
                  </a:lnTo>
                  <a:lnTo>
                    <a:pt x="75" y="89"/>
                  </a:lnTo>
                  <a:lnTo>
                    <a:pt x="78" y="85"/>
                  </a:lnTo>
                  <a:lnTo>
                    <a:pt x="98" y="81"/>
                  </a:lnTo>
                  <a:lnTo>
                    <a:pt x="98" y="77"/>
                  </a:lnTo>
                  <a:lnTo>
                    <a:pt x="95" y="73"/>
                  </a:lnTo>
                  <a:lnTo>
                    <a:pt x="98" y="74"/>
                  </a:lnTo>
                  <a:lnTo>
                    <a:pt x="98" y="77"/>
                  </a:lnTo>
                  <a:lnTo>
                    <a:pt x="105" y="77"/>
                  </a:lnTo>
                  <a:lnTo>
                    <a:pt x="117" y="69"/>
                  </a:lnTo>
                  <a:lnTo>
                    <a:pt x="130" y="64"/>
                  </a:lnTo>
                  <a:lnTo>
                    <a:pt x="133" y="66"/>
                  </a:lnTo>
                  <a:lnTo>
                    <a:pt x="133" y="63"/>
                  </a:lnTo>
                  <a:lnTo>
                    <a:pt x="132" y="60"/>
                  </a:lnTo>
                  <a:lnTo>
                    <a:pt x="134" y="56"/>
                  </a:lnTo>
                  <a:lnTo>
                    <a:pt x="133" y="5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3" name="Freeform 262"/>
            <p:cNvSpPr>
              <a:spLocks/>
            </p:cNvSpPr>
            <p:nvPr/>
          </p:nvSpPr>
          <p:spPr bwMode="auto">
            <a:xfrm>
              <a:off x="1353900" y="1203173"/>
              <a:ext cx="711326" cy="555310"/>
            </a:xfrm>
            <a:custGeom>
              <a:avLst/>
              <a:gdLst>
                <a:gd name="T0" fmla="*/ 481 w 560"/>
                <a:gd name="T1" fmla="*/ 41 h 437"/>
                <a:gd name="T2" fmla="*/ 415 w 560"/>
                <a:gd name="T3" fmla="*/ 35 h 437"/>
                <a:gd name="T4" fmla="*/ 300 w 560"/>
                <a:gd name="T5" fmla="*/ 27 h 437"/>
                <a:gd name="T6" fmla="*/ 238 w 560"/>
                <a:gd name="T7" fmla="*/ 20 h 437"/>
                <a:gd name="T8" fmla="*/ 119 w 560"/>
                <a:gd name="T9" fmla="*/ 8 h 437"/>
                <a:gd name="T10" fmla="*/ 50 w 560"/>
                <a:gd name="T11" fmla="*/ 0 h 437"/>
                <a:gd name="T12" fmla="*/ 0 w 560"/>
                <a:gd name="T13" fmla="*/ 390 h 437"/>
                <a:gd name="T14" fmla="*/ 127 w 560"/>
                <a:gd name="T15" fmla="*/ 405 h 437"/>
                <a:gd name="T16" fmla="*/ 240 w 560"/>
                <a:gd name="T17" fmla="*/ 415 h 437"/>
                <a:gd name="T18" fmla="*/ 377 w 560"/>
                <a:gd name="T19" fmla="*/ 428 h 437"/>
                <a:gd name="T20" fmla="*/ 464 w 560"/>
                <a:gd name="T21" fmla="*/ 433 h 437"/>
                <a:gd name="T22" fmla="*/ 540 w 560"/>
                <a:gd name="T23" fmla="*/ 437 h 437"/>
                <a:gd name="T24" fmla="*/ 554 w 560"/>
                <a:gd name="T25" fmla="*/ 142 h 437"/>
                <a:gd name="T26" fmla="*/ 560 w 560"/>
                <a:gd name="T27" fmla="*/ 47 h 437"/>
                <a:gd name="T28" fmla="*/ 553 w 560"/>
                <a:gd name="T29" fmla="*/ 45 h 437"/>
                <a:gd name="T30" fmla="*/ 481 w 560"/>
                <a:gd name="T31" fmla="*/ 41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60" h="437">
                  <a:moveTo>
                    <a:pt x="481" y="41"/>
                  </a:moveTo>
                  <a:lnTo>
                    <a:pt x="415" y="35"/>
                  </a:lnTo>
                  <a:lnTo>
                    <a:pt x="300" y="27"/>
                  </a:lnTo>
                  <a:lnTo>
                    <a:pt x="238" y="20"/>
                  </a:lnTo>
                  <a:lnTo>
                    <a:pt x="119" y="8"/>
                  </a:lnTo>
                  <a:lnTo>
                    <a:pt x="50" y="0"/>
                  </a:lnTo>
                  <a:lnTo>
                    <a:pt x="0" y="390"/>
                  </a:lnTo>
                  <a:lnTo>
                    <a:pt x="127" y="405"/>
                  </a:lnTo>
                  <a:lnTo>
                    <a:pt x="240" y="415"/>
                  </a:lnTo>
                  <a:lnTo>
                    <a:pt x="377" y="428"/>
                  </a:lnTo>
                  <a:lnTo>
                    <a:pt x="464" y="433"/>
                  </a:lnTo>
                  <a:lnTo>
                    <a:pt x="540" y="437"/>
                  </a:lnTo>
                  <a:lnTo>
                    <a:pt x="554" y="142"/>
                  </a:lnTo>
                  <a:lnTo>
                    <a:pt x="560" y="47"/>
                  </a:lnTo>
                  <a:lnTo>
                    <a:pt x="553" y="45"/>
                  </a:lnTo>
                  <a:lnTo>
                    <a:pt x="481" y="4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4" name="Freeform 263"/>
            <p:cNvSpPr>
              <a:spLocks/>
            </p:cNvSpPr>
            <p:nvPr/>
          </p:nvSpPr>
          <p:spPr bwMode="auto">
            <a:xfrm>
              <a:off x="2765976" y="1811370"/>
              <a:ext cx="491847" cy="453504"/>
            </a:xfrm>
            <a:custGeom>
              <a:avLst/>
              <a:gdLst>
                <a:gd name="T0" fmla="*/ 383 w 387"/>
                <a:gd name="T1" fmla="*/ 46 h 357"/>
                <a:gd name="T2" fmla="*/ 336 w 387"/>
                <a:gd name="T3" fmla="*/ 44 h 357"/>
                <a:gd name="T4" fmla="*/ 342 w 387"/>
                <a:gd name="T5" fmla="*/ 32 h 357"/>
                <a:gd name="T6" fmla="*/ 354 w 387"/>
                <a:gd name="T7" fmla="*/ 21 h 357"/>
                <a:gd name="T8" fmla="*/ 353 w 387"/>
                <a:gd name="T9" fmla="*/ 9 h 357"/>
                <a:gd name="T10" fmla="*/ 342 w 387"/>
                <a:gd name="T11" fmla="*/ 0 h 357"/>
                <a:gd name="T12" fmla="*/ 78 w 387"/>
                <a:gd name="T13" fmla="*/ 15 h 357"/>
                <a:gd name="T14" fmla="*/ 15 w 387"/>
                <a:gd name="T15" fmla="*/ 99 h 357"/>
                <a:gd name="T16" fmla="*/ 19 w 387"/>
                <a:gd name="T17" fmla="*/ 296 h 357"/>
                <a:gd name="T18" fmla="*/ 21 w 387"/>
                <a:gd name="T19" fmla="*/ 300 h 357"/>
                <a:gd name="T20" fmla="*/ 34 w 387"/>
                <a:gd name="T21" fmla="*/ 300 h 357"/>
                <a:gd name="T22" fmla="*/ 55 w 387"/>
                <a:gd name="T23" fmla="*/ 357 h 357"/>
                <a:gd name="T24" fmla="*/ 288 w 387"/>
                <a:gd name="T25" fmla="*/ 346 h 357"/>
                <a:gd name="T26" fmla="*/ 288 w 387"/>
                <a:gd name="T27" fmla="*/ 333 h 357"/>
                <a:gd name="T28" fmla="*/ 295 w 387"/>
                <a:gd name="T29" fmla="*/ 331 h 357"/>
                <a:gd name="T30" fmla="*/ 291 w 387"/>
                <a:gd name="T31" fmla="*/ 320 h 357"/>
                <a:gd name="T32" fmla="*/ 289 w 387"/>
                <a:gd name="T33" fmla="*/ 307 h 357"/>
                <a:gd name="T34" fmla="*/ 284 w 387"/>
                <a:gd name="T35" fmla="*/ 306 h 357"/>
                <a:gd name="T36" fmla="*/ 285 w 387"/>
                <a:gd name="T37" fmla="*/ 297 h 357"/>
                <a:gd name="T38" fmla="*/ 284 w 387"/>
                <a:gd name="T39" fmla="*/ 296 h 357"/>
                <a:gd name="T40" fmla="*/ 285 w 387"/>
                <a:gd name="T41" fmla="*/ 287 h 357"/>
                <a:gd name="T42" fmla="*/ 284 w 387"/>
                <a:gd name="T43" fmla="*/ 277 h 357"/>
                <a:gd name="T44" fmla="*/ 292 w 387"/>
                <a:gd name="T45" fmla="*/ 276 h 357"/>
                <a:gd name="T46" fmla="*/ 285 w 387"/>
                <a:gd name="T47" fmla="*/ 269 h 357"/>
                <a:gd name="T48" fmla="*/ 294 w 387"/>
                <a:gd name="T49" fmla="*/ 266 h 357"/>
                <a:gd name="T50" fmla="*/ 294 w 387"/>
                <a:gd name="T51" fmla="*/ 254 h 357"/>
                <a:gd name="T52" fmla="*/ 306 w 387"/>
                <a:gd name="T53" fmla="*/ 243 h 357"/>
                <a:gd name="T54" fmla="*/ 302 w 387"/>
                <a:gd name="T55" fmla="*/ 231 h 357"/>
                <a:gd name="T56" fmla="*/ 300 w 387"/>
                <a:gd name="T57" fmla="*/ 224 h 357"/>
                <a:gd name="T58" fmla="*/ 308 w 387"/>
                <a:gd name="T59" fmla="*/ 223 h 357"/>
                <a:gd name="T60" fmla="*/ 313 w 387"/>
                <a:gd name="T61" fmla="*/ 211 h 357"/>
                <a:gd name="T62" fmla="*/ 322 w 387"/>
                <a:gd name="T63" fmla="*/ 209 h 357"/>
                <a:gd name="T64" fmla="*/ 326 w 387"/>
                <a:gd name="T65" fmla="*/ 199 h 357"/>
                <a:gd name="T66" fmla="*/ 326 w 387"/>
                <a:gd name="T67" fmla="*/ 188 h 357"/>
                <a:gd name="T68" fmla="*/ 327 w 387"/>
                <a:gd name="T69" fmla="*/ 184 h 357"/>
                <a:gd name="T70" fmla="*/ 327 w 387"/>
                <a:gd name="T71" fmla="*/ 177 h 357"/>
                <a:gd name="T72" fmla="*/ 330 w 387"/>
                <a:gd name="T73" fmla="*/ 174 h 357"/>
                <a:gd name="T74" fmla="*/ 333 w 387"/>
                <a:gd name="T75" fmla="*/ 161 h 357"/>
                <a:gd name="T76" fmla="*/ 342 w 387"/>
                <a:gd name="T77" fmla="*/ 161 h 357"/>
                <a:gd name="T78" fmla="*/ 348 w 387"/>
                <a:gd name="T79" fmla="*/ 150 h 357"/>
                <a:gd name="T80" fmla="*/ 345 w 387"/>
                <a:gd name="T81" fmla="*/ 146 h 357"/>
                <a:gd name="T82" fmla="*/ 354 w 387"/>
                <a:gd name="T83" fmla="*/ 136 h 357"/>
                <a:gd name="T84" fmla="*/ 361 w 387"/>
                <a:gd name="T85" fmla="*/ 132 h 357"/>
                <a:gd name="T86" fmla="*/ 359 w 387"/>
                <a:gd name="T87" fmla="*/ 108 h 357"/>
                <a:gd name="T88" fmla="*/ 354 w 387"/>
                <a:gd name="T89" fmla="*/ 103 h 357"/>
                <a:gd name="T90" fmla="*/ 363 w 387"/>
                <a:gd name="T91" fmla="*/ 105 h 357"/>
                <a:gd name="T92" fmla="*/ 361 w 387"/>
                <a:gd name="T93" fmla="*/ 93 h 357"/>
                <a:gd name="T94" fmla="*/ 369 w 387"/>
                <a:gd name="T95" fmla="*/ 86 h 357"/>
                <a:gd name="T96" fmla="*/ 368 w 387"/>
                <a:gd name="T97" fmla="*/ 77 h 357"/>
                <a:gd name="T98" fmla="*/ 372 w 387"/>
                <a:gd name="T99" fmla="*/ 73 h 357"/>
                <a:gd name="T100" fmla="*/ 384 w 387"/>
                <a:gd name="T101" fmla="*/ 65 h 357"/>
                <a:gd name="T102" fmla="*/ 387 w 387"/>
                <a:gd name="T103" fmla="*/ 55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87" h="357">
                  <a:moveTo>
                    <a:pt x="386" y="50"/>
                  </a:moveTo>
                  <a:lnTo>
                    <a:pt x="383" y="46"/>
                  </a:lnTo>
                  <a:lnTo>
                    <a:pt x="338" y="51"/>
                  </a:lnTo>
                  <a:lnTo>
                    <a:pt x="336" y="44"/>
                  </a:lnTo>
                  <a:lnTo>
                    <a:pt x="338" y="38"/>
                  </a:lnTo>
                  <a:lnTo>
                    <a:pt x="342" y="32"/>
                  </a:lnTo>
                  <a:lnTo>
                    <a:pt x="349" y="28"/>
                  </a:lnTo>
                  <a:lnTo>
                    <a:pt x="354" y="21"/>
                  </a:lnTo>
                  <a:lnTo>
                    <a:pt x="354" y="16"/>
                  </a:lnTo>
                  <a:lnTo>
                    <a:pt x="353" y="9"/>
                  </a:lnTo>
                  <a:lnTo>
                    <a:pt x="348" y="4"/>
                  </a:lnTo>
                  <a:lnTo>
                    <a:pt x="342" y="0"/>
                  </a:lnTo>
                  <a:lnTo>
                    <a:pt x="202" y="9"/>
                  </a:lnTo>
                  <a:lnTo>
                    <a:pt x="78" y="15"/>
                  </a:lnTo>
                  <a:lnTo>
                    <a:pt x="0" y="16"/>
                  </a:lnTo>
                  <a:lnTo>
                    <a:pt x="15" y="99"/>
                  </a:lnTo>
                  <a:lnTo>
                    <a:pt x="17" y="126"/>
                  </a:lnTo>
                  <a:lnTo>
                    <a:pt x="19" y="296"/>
                  </a:lnTo>
                  <a:lnTo>
                    <a:pt x="21" y="297"/>
                  </a:lnTo>
                  <a:lnTo>
                    <a:pt x="21" y="300"/>
                  </a:lnTo>
                  <a:lnTo>
                    <a:pt x="27" y="306"/>
                  </a:lnTo>
                  <a:lnTo>
                    <a:pt x="34" y="300"/>
                  </a:lnTo>
                  <a:lnTo>
                    <a:pt x="54" y="304"/>
                  </a:lnTo>
                  <a:lnTo>
                    <a:pt x="55" y="357"/>
                  </a:lnTo>
                  <a:lnTo>
                    <a:pt x="155" y="353"/>
                  </a:lnTo>
                  <a:lnTo>
                    <a:pt x="288" y="346"/>
                  </a:lnTo>
                  <a:lnTo>
                    <a:pt x="289" y="338"/>
                  </a:lnTo>
                  <a:lnTo>
                    <a:pt x="288" y="333"/>
                  </a:lnTo>
                  <a:lnTo>
                    <a:pt x="294" y="333"/>
                  </a:lnTo>
                  <a:lnTo>
                    <a:pt x="295" y="331"/>
                  </a:lnTo>
                  <a:lnTo>
                    <a:pt x="292" y="322"/>
                  </a:lnTo>
                  <a:lnTo>
                    <a:pt x="291" y="320"/>
                  </a:lnTo>
                  <a:lnTo>
                    <a:pt x="288" y="312"/>
                  </a:lnTo>
                  <a:lnTo>
                    <a:pt x="289" y="307"/>
                  </a:lnTo>
                  <a:lnTo>
                    <a:pt x="289" y="308"/>
                  </a:lnTo>
                  <a:lnTo>
                    <a:pt x="284" y="306"/>
                  </a:lnTo>
                  <a:lnTo>
                    <a:pt x="289" y="302"/>
                  </a:lnTo>
                  <a:lnTo>
                    <a:pt x="285" y="297"/>
                  </a:lnTo>
                  <a:lnTo>
                    <a:pt x="280" y="303"/>
                  </a:lnTo>
                  <a:lnTo>
                    <a:pt x="284" y="296"/>
                  </a:lnTo>
                  <a:lnTo>
                    <a:pt x="279" y="291"/>
                  </a:lnTo>
                  <a:lnTo>
                    <a:pt x="285" y="287"/>
                  </a:lnTo>
                  <a:lnTo>
                    <a:pt x="280" y="280"/>
                  </a:lnTo>
                  <a:lnTo>
                    <a:pt x="284" y="277"/>
                  </a:lnTo>
                  <a:lnTo>
                    <a:pt x="287" y="280"/>
                  </a:lnTo>
                  <a:lnTo>
                    <a:pt x="292" y="276"/>
                  </a:lnTo>
                  <a:lnTo>
                    <a:pt x="285" y="274"/>
                  </a:lnTo>
                  <a:lnTo>
                    <a:pt x="285" y="269"/>
                  </a:lnTo>
                  <a:lnTo>
                    <a:pt x="292" y="269"/>
                  </a:lnTo>
                  <a:lnTo>
                    <a:pt x="294" y="266"/>
                  </a:lnTo>
                  <a:lnTo>
                    <a:pt x="292" y="261"/>
                  </a:lnTo>
                  <a:lnTo>
                    <a:pt x="294" y="254"/>
                  </a:lnTo>
                  <a:lnTo>
                    <a:pt x="289" y="250"/>
                  </a:lnTo>
                  <a:lnTo>
                    <a:pt x="306" y="243"/>
                  </a:lnTo>
                  <a:lnTo>
                    <a:pt x="302" y="238"/>
                  </a:lnTo>
                  <a:lnTo>
                    <a:pt x="302" y="231"/>
                  </a:lnTo>
                  <a:lnTo>
                    <a:pt x="304" y="230"/>
                  </a:lnTo>
                  <a:lnTo>
                    <a:pt x="300" y="224"/>
                  </a:lnTo>
                  <a:lnTo>
                    <a:pt x="307" y="227"/>
                  </a:lnTo>
                  <a:lnTo>
                    <a:pt x="308" y="223"/>
                  </a:lnTo>
                  <a:lnTo>
                    <a:pt x="314" y="218"/>
                  </a:lnTo>
                  <a:lnTo>
                    <a:pt x="313" y="211"/>
                  </a:lnTo>
                  <a:lnTo>
                    <a:pt x="319" y="211"/>
                  </a:lnTo>
                  <a:lnTo>
                    <a:pt x="322" y="209"/>
                  </a:lnTo>
                  <a:lnTo>
                    <a:pt x="327" y="203"/>
                  </a:lnTo>
                  <a:lnTo>
                    <a:pt x="326" y="199"/>
                  </a:lnTo>
                  <a:lnTo>
                    <a:pt x="330" y="191"/>
                  </a:lnTo>
                  <a:lnTo>
                    <a:pt x="326" y="188"/>
                  </a:lnTo>
                  <a:lnTo>
                    <a:pt x="326" y="177"/>
                  </a:lnTo>
                  <a:lnTo>
                    <a:pt x="327" y="184"/>
                  </a:lnTo>
                  <a:lnTo>
                    <a:pt x="334" y="181"/>
                  </a:lnTo>
                  <a:lnTo>
                    <a:pt x="327" y="177"/>
                  </a:lnTo>
                  <a:lnTo>
                    <a:pt x="327" y="168"/>
                  </a:lnTo>
                  <a:lnTo>
                    <a:pt x="330" y="174"/>
                  </a:lnTo>
                  <a:lnTo>
                    <a:pt x="334" y="174"/>
                  </a:lnTo>
                  <a:lnTo>
                    <a:pt x="333" y="161"/>
                  </a:lnTo>
                  <a:lnTo>
                    <a:pt x="336" y="165"/>
                  </a:lnTo>
                  <a:lnTo>
                    <a:pt x="342" y="161"/>
                  </a:lnTo>
                  <a:lnTo>
                    <a:pt x="348" y="155"/>
                  </a:lnTo>
                  <a:lnTo>
                    <a:pt x="348" y="150"/>
                  </a:lnTo>
                  <a:lnTo>
                    <a:pt x="345" y="147"/>
                  </a:lnTo>
                  <a:lnTo>
                    <a:pt x="345" y="146"/>
                  </a:lnTo>
                  <a:lnTo>
                    <a:pt x="352" y="142"/>
                  </a:lnTo>
                  <a:lnTo>
                    <a:pt x="354" y="136"/>
                  </a:lnTo>
                  <a:lnTo>
                    <a:pt x="360" y="134"/>
                  </a:lnTo>
                  <a:lnTo>
                    <a:pt x="361" y="132"/>
                  </a:lnTo>
                  <a:lnTo>
                    <a:pt x="359" y="116"/>
                  </a:lnTo>
                  <a:lnTo>
                    <a:pt x="359" y="108"/>
                  </a:lnTo>
                  <a:lnTo>
                    <a:pt x="353" y="109"/>
                  </a:lnTo>
                  <a:lnTo>
                    <a:pt x="354" y="103"/>
                  </a:lnTo>
                  <a:lnTo>
                    <a:pt x="360" y="101"/>
                  </a:lnTo>
                  <a:lnTo>
                    <a:pt x="363" y="105"/>
                  </a:lnTo>
                  <a:lnTo>
                    <a:pt x="365" y="100"/>
                  </a:lnTo>
                  <a:lnTo>
                    <a:pt x="361" y="93"/>
                  </a:lnTo>
                  <a:lnTo>
                    <a:pt x="365" y="92"/>
                  </a:lnTo>
                  <a:lnTo>
                    <a:pt x="369" y="86"/>
                  </a:lnTo>
                  <a:lnTo>
                    <a:pt x="373" y="84"/>
                  </a:lnTo>
                  <a:lnTo>
                    <a:pt x="368" y="77"/>
                  </a:lnTo>
                  <a:lnTo>
                    <a:pt x="368" y="76"/>
                  </a:lnTo>
                  <a:lnTo>
                    <a:pt x="372" y="73"/>
                  </a:lnTo>
                  <a:lnTo>
                    <a:pt x="377" y="70"/>
                  </a:lnTo>
                  <a:lnTo>
                    <a:pt x="384" y="65"/>
                  </a:lnTo>
                  <a:lnTo>
                    <a:pt x="380" y="58"/>
                  </a:lnTo>
                  <a:lnTo>
                    <a:pt x="387" y="55"/>
                  </a:lnTo>
                  <a:lnTo>
                    <a:pt x="386" y="5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5" name="Freeform 264"/>
            <p:cNvSpPr>
              <a:spLocks/>
            </p:cNvSpPr>
            <p:nvPr/>
          </p:nvSpPr>
          <p:spPr bwMode="auto">
            <a:xfrm>
              <a:off x="692816" y="1624944"/>
              <a:ext cx="661084" cy="774790"/>
            </a:xfrm>
            <a:custGeom>
              <a:avLst/>
              <a:gdLst>
                <a:gd name="T0" fmla="*/ 210 w 520"/>
                <a:gd name="T1" fmla="*/ 12 h 609"/>
                <a:gd name="T2" fmla="*/ 126 w 520"/>
                <a:gd name="T3" fmla="*/ 75 h 609"/>
                <a:gd name="T4" fmla="*/ 112 w 520"/>
                <a:gd name="T5" fmla="*/ 92 h 609"/>
                <a:gd name="T6" fmla="*/ 103 w 520"/>
                <a:gd name="T7" fmla="*/ 83 h 609"/>
                <a:gd name="T8" fmla="*/ 90 w 520"/>
                <a:gd name="T9" fmla="*/ 77 h 609"/>
                <a:gd name="T10" fmla="*/ 78 w 520"/>
                <a:gd name="T11" fmla="*/ 74 h 609"/>
                <a:gd name="T12" fmla="*/ 67 w 520"/>
                <a:gd name="T13" fmla="*/ 88 h 609"/>
                <a:gd name="T14" fmla="*/ 67 w 520"/>
                <a:gd name="T15" fmla="*/ 105 h 609"/>
                <a:gd name="T16" fmla="*/ 69 w 520"/>
                <a:gd name="T17" fmla="*/ 124 h 609"/>
                <a:gd name="T18" fmla="*/ 66 w 520"/>
                <a:gd name="T19" fmla="*/ 139 h 609"/>
                <a:gd name="T20" fmla="*/ 67 w 520"/>
                <a:gd name="T21" fmla="*/ 166 h 609"/>
                <a:gd name="T22" fmla="*/ 59 w 520"/>
                <a:gd name="T23" fmla="*/ 185 h 609"/>
                <a:gd name="T24" fmla="*/ 58 w 520"/>
                <a:gd name="T25" fmla="*/ 199 h 609"/>
                <a:gd name="T26" fmla="*/ 67 w 520"/>
                <a:gd name="T27" fmla="*/ 220 h 609"/>
                <a:gd name="T28" fmla="*/ 70 w 520"/>
                <a:gd name="T29" fmla="*/ 232 h 609"/>
                <a:gd name="T30" fmla="*/ 82 w 520"/>
                <a:gd name="T31" fmla="*/ 253 h 609"/>
                <a:gd name="T32" fmla="*/ 81 w 520"/>
                <a:gd name="T33" fmla="*/ 263 h 609"/>
                <a:gd name="T34" fmla="*/ 57 w 520"/>
                <a:gd name="T35" fmla="*/ 281 h 609"/>
                <a:gd name="T36" fmla="*/ 47 w 520"/>
                <a:gd name="T37" fmla="*/ 296 h 609"/>
                <a:gd name="T38" fmla="*/ 43 w 520"/>
                <a:gd name="T39" fmla="*/ 315 h 609"/>
                <a:gd name="T40" fmla="*/ 30 w 520"/>
                <a:gd name="T41" fmla="*/ 337 h 609"/>
                <a:gd name="T42" fmla="*/ 20 w 520"/>
                <a:gd name="T43" fmla="*/ 346 h 609"/>
                <a:gd name="T44" fmla="*/ 23 w 520"/>
                <a:gd name="T45" fmla="*/ 360 h 609"/>
                <a:gd name="T46" fmla="*/ 20 w 520"/>
                <a:gd name="T47" fmla="*/ 372 h 609"/>
                <a:gd name="T48" fmla="*/ 34 w 520"/>
                <a:gd name="T49" fmla="*/ 378 h 609"/>
                <a:gd name="T50" fmla="*/ 34 w 520"/>
                <a:gd name="T51" fmla="*/ 395 h 609"/>
                <a:gd name="T52" fmla="*/ 25 w 520"/>
                <a:gd name="T53" fmla="*/ 404 h 609"/>
                <a:gd name="T54" fmla="*/ 17 w 520"/>
                <a:gd name="T55" fmla="*/ 402 h 609"/>
                <a:gd name="T56" fmla="*/ 11 w 520"/>
                <a:gd name="T57" fmla="*/ 403 h 609"/>
                <a:gd name="T58" fmla="*/ 0 w 520"/>
                <a:gd name="T59" fmla="*/ 422 h 609"/>
                <a:gd name="T60" fmla="*/ 180 w 520"/>
                <a:gd name="T61" fmla="*/ 526 h 609"/>
                <a:gd name="T62" fmla="*/ 410 w 520"/>
                <a:gd name="T63" fmla="*/ 603 h 609"/>
                <a:gd name="T64" fmla="*/ 450 w 520"/>
                <a:gd name="T65" fmla="*/ 606 h 609"/>
                <a:gd name="T66" fmla="*/ 415 w 520"/>
                <a:gd name="T67" fmla="*/ 44 h 6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20" h="609">
                  <a:moveTo>
                    <a:pt x="314" y="28"/>
                  </a:moveTo>
                  <a:lnTo>
                    <a:pt x="210" y="12"/>
                  </a:lnTo>
                  <a:lnTo>
                    <a:pt x="139" y="0"/>
                  </a:lnTo>
                  <a:lnTo>
                    <a:pt x="126" y="75"/>
                  </a:lnTo>
                  <a:lnTo>
                    <a:pt x="119" y="85"/>
                  </a:lnTo>
                  <a:lnTo>
                    <a:pt x="112" y="92"/>
                  </a:lnTo>
                  <a:lnTo>
                    <a:pt x="105" y="90"/>
                  </a:lnTo>
                  <a:lnTo>
                    <a:pt x="103" y="83"/>
                  </a:lnTo>
                  <a:lnTo>
                    <a:pt x="97" y="77"/>
                  </a:lnTo>
                  <a:lnTo>
                    <a:pt x="90" y="77"/>
                  </a:lnTo>
                  <a:lnTo>
                    <a:pt x="85" y="73"/>
                  </a:lnTo>
                  <a:lnTo>
                    <a:pt x="78" y="74"/>
                  </a:lnTo>
                  <a:lnTo>
                    <a:pt x="70" y="79"/>
                  </a:lnTo>
                  <a:lnTo>
                    <a:pt x="67" y="88"/>
                  </a:lnTo>
                  <a:lnTo>
                    <a:pt x="71" y="100"/>
                  </a:lnTo>
                  <a:lnTo>
                    <a:pt x="67" y="105"/>
                  </a:lnTo>
                  <a:lnTo>
                    <a:pt x="67" y="112"/>
                  </a:lnTo>
                  <a:lnTo>
                    <a:pt x="69" y="124"/>
                  </a:lnTo>
                  <a:lnTo>
                    <a:pt x="66" y="132"/>
                  </a:lnTo>
                  <a:lnTo>
                    <a:pt x="66" y="139"/>
                  </a:lnTo>
                  <a:lnTo>
                    <a:pt x="67" y="151"/>
                  </a:lnTo>
                  <a:lnTo>
                    <a:pt x="67" y="166"/>
                  </a:lnTo>
                  <a:lnTo>
                    <a:pt x="61" y="171"/>
                  </a:lnTo>
                  <a:lnTo>
                    <a:pt x="59" y="185"/>
                  </a:lnTo>
                  <a:lnTo>
                    <a:pt x="58" y="192"/>
                  </a:lnTo>
                  <a:lnTo>
                    <a:pt x="58" y="199"/>
                  </a:lnTo>
                  <a:lnTo>
                    <a:pt x="65" y="211"/>
                  </a:lnTo>
                  <a:lnTo>
                    <a:pt x="67" y="220"/>
                  </a:lnTo>
                  <a:lnTo>
                    <a:pt x="67" y="226"/>
                  </a:lnTo>
                  <a:lnTo>
                    <a:pt x="70" y="232"/>
                  </a:lnTo>
                  <a:lnTo>
                    <a:pt x="70" y="239"/>
                  </a:lnTo>
                  <a:lnTo>
                    <a:pt x="82" y="253"/>
                  </a:lnTo>
                  <a:lnTo>
                    <a:pt x="86" y="258"/>
                  </a:lnTo>
                  <a:lnTo>
                    <a:pt x="81" y="263"/>
                  </a:lnTo>
                  <a:lnTo>
                    <a:pt x="59" y="276"/>
                  </a:lnTo>
                  <a:lnTo>
                    <a:pt x="57" y="281"/>
                  </a:lnTo>
                  <a:lnTo>
                    <a:pt x="51" y="285"/>
                  </a:lnTo>
                  <a:lnTo>
                    <a:pt x="47" y="296"/>
                  </a:lnTo>
                  <a:lnTo>
                    <a:pt x="47" y="308"/>
                  </a:lnTo>
                  <a:lnTo>
                    <a:pt x="43" y="315"/>
                  </a:lnTo>
                  <a:lnTo>
                    <a:pt x="40" y="323"/>
                  </a:lnTo>
                  <a:lnTo>
                    <a:pt x="30" y="337"/>
                  </a:lnTo>
                  <a:lnTo>
                    <a:pt x="24" y="341"/>
                  </a:lnTo>
                  <a:lnTo>
                    <a:pt x="20" y="346"/>
                  </a:lnTo>
                  <a:lnTo>
                    <a:pt x="23" y="354"/>
                  </a:lnTo>
                  <a:lnTo>
                    <a:pt x="23" y="360"/>
                  </a:lnTo>
                  <a:lnTo>
                    <a:pt x="19" y="366"/>
                  </a:lnTo>
                  <a:lnTo>
                    <a:pt x="20" y="372"/>
                  </a:lnTo>
                  <a:lnTo>
                    <a:pt x="27" y="374"/>
                  </a:lnTo>
                  <a:lnTo>
                    <a:pt x="34" y="378"/>
                  </a:lnTo>
                  <a:lnTo>
                    <a:pt x="35" y="384"/>
                  </a:lnTo>
                  <a:lnTo>
                    <a:pt x="34" y="395"/>
                  </a:lnTo>
                  <a:lnTo>
                    <a:pt x="27" y="399"/>
                  </a:lnTo>
                  <a:lnTo>
                    <a:pt x="25" y="404"/>
                  </a:lnTo>
                  <a:lnTo>
                    <a:pt x="19" y="403"/>
                  </a:lnTo>
                  <a:lnTo>
                    <a:pt x="17" y="402"/>
                  </a:lnTo>
                  <a:lnTo>
                    <a:pt x="13" y="403"/>
                  </a:lnTo>
                  <a:lnTo>
                    <a:pt x="11" y="403"/>
                  </a:lnTo>
                  <a:lnTo>
                    <a:pt x="2" y="415"/>
                  </a:lnTo>
                  <a:lnTo>
                    <a:pt x="0" y="422"/>
                  </a:lnTo>
                  <a:lnTo>
                    <a:pt x="19" y="434"/>
                  </a:lnTo>
                  <a:lnTo>
                    <a:pt x="180" y="526"/>
                  </a:lnTo>
                  <a:lnTo>
                    <a:pt x="287" y="586"/>
                  </a:lnTo>
                  <a:lnTo>
                    <a:pt x="410" y="603"/>
                  </a:lnTo>
                  <a:lnTo>
                    <a:pt x="450" y="609"/>
                  </a:lnTo>
                  <a:lnTo>
                    <a:pt x="450" y="606"/>
                  </a:lnTo>
                  <a:lnTo>
                    <a:pt x="520" y="58"/>
                  </a:lnTo>
                  <a:lnTo>
                    <a:pt x="415" y="44"/>
                  </a:lnTo>
                  <a:lnTo>
                    <a:pt x="314" y="2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6" name="Freeform 265"/>
            <p:cNvSpPr>
              <a:spLocks noEditPoints="1"/>
            </p:cNvSpPr>
            <p:nvPr/>
          </p:nvSpPr>
          <p:spPr bwMode="auto">
            <a:xfrm>
              <a:off x="3415160" y="1952842"/>
              <a:ext cx="382107" cy="620097"/>
            </a:xfrm>
            <a:custGeom>
              <a:avLst/>
              <a:gdLst>
                <a:gd name="T0" fmla="*/ 290 w 301"/>
                <a:gd name="T1" fmla="*/ 364 h 487"/>
                <a:gd name="T2" fmla="*/ 290 w 301"/>
                <a:gd name="T3" fmla="*/ 344 h 487"/>
                <a:gd name="T4" fmla="*/ 291 w 301"/>
                <a:gd name="T5" fmla="*/ 333 h 487"/>
                <a:gd name="T6" fmla="*/ 283 w 301"/>
                <a:gd name="T7" fmla="*/ 317 h 487"/>
                <a:gd name="T8" fmla="*/ 282 w 301"/>
                <a:gd name="T9" fmla="*/ 292 h 487"/>
                <a:gd name="T10" fmla="*/ 283 w 301"/>
                <a:gd name="T11" fmla="*/ 273 h 487"/>
                <a:gd name="T12" fmla="*/ 293 w 301"/>
                <a:gd name="T13" fmla="*/ 263 h 487"/>
                <a:gd name="T14" fmla="*/ 286 w 301"/>
                <a:gd name="T15" fmla="*/ 254 h 487"/>
                <a:gd name="T16" fmla="*/ 283 w 301"/>
                <a:gd name="T17" fmla="*/ 237 h 487"/>
                <a:gd name="T18" fmla="*/ 275 w 301"/>
                <a:gd name="T19" fmla="*/ 227 h 487"/>
                <a:gd name="T20" fmla="*/ 266 w 301"/>
                <a:gd name="T21" fmla="*/ 210 h 487"/>
                <a:gd name="T22" fmla="*/ 262 w 301"/>
                <a:gd name="T23" fmla="*/ 199 h 487"/>
                <a:gd name="T24" fmla="*/ 204 w 301"/>
                <a:gd name="T25" fmla="*/ 0 h 487"/>
                <a:gd name="T26" fmla="*/ 0 w 301"/>
                <a:gd name="T27" fmla="*/ 20 h 487"/>
                <a:gd name="T28" fmla="*/ 5 w 301"/>
                <a:gd name="T29" fmla="*/ 27 h 487"/>
                <a:gd name="T30" fmla="*/ 5 w 301"/>
                <a:gd name="T31" fmla="*/ 325 h 487"/>
                <a:gd name="T32" fmla="*/ 25 w 301"/>
                <a:gd name="T33" fmla="*/ 472 h 487"/>
                <a:gd name="T34" fmla="*/ 42 w 301"/>
                <a:gd name="T35" fmla="*/ 474 h 487"/>
                <a:gd name="T36" fmla="*/ 51 w 301"/>
                <a:gd name="T37" fmla="*/ 452 h 487"/>
                <a:gd name="T38" fmla="*/ 53 w 301"/>
                <a:gd name="T39" fmla="*/ 440 h 487"/>
                <a:gd name="T40" fmla="*/ 56 w 301"/>
                <a:gd name="T41" fmla="*/ 441 h 487"/>
                <a:gd name="T42" fmla="*/ 63 w 301"/>
                <a:gd name="T43" fmla="*/ 448 h 487"/>
                <a:gd name="T44" fmla="*/ 61 w 301"/>
                <a:gd name="T45" fmla="*/ 460 h 487"/>
                <a:gd name="T46" fmla="*/ 72 w 301"/>
                <a:gd name="T47" fmla="*/ 470 h 487"/>
                <a:gd name="T48" fmla="*/ 78 w 301"/>
                <a:gd name="T49" fmla="*/ 475 h 487"/>
                <a:gd name="T50" fmla="*/ 70 w 301"/>
                <a:gd name="T51" fmla="*/ 483 h 487"/>
                <a:gd name="T52" fmla="*/ 60 w 301"/>
                <a:gd name="T53" fmla="*/ 486 h 487"/>
                <a:gd name="T54" fmla="*/ 91 w 301"/>
                <a:gd name="T55" fmla="*/ 479 h 487"/>
                <a:gd name="T56" fmla="*/ 91 w 301"/>
                <a:gd name="T57" fmla="*/ 471 h 487"/>
                <a:gd name="T58" fmla="*/ 105 w 301"/>
                <a:gd name="T59" fmla="*/ 467 h 487"/>
                <a:gd name="T60" fmla="*/ 105 w 301"/>
                <a:gd name="T61" fmla="*/ 453 h 487"/>
                <a:gd name="T62" fmla="*/ 106 w 301"/>
                <a:gd name="T63" fmla="*/ 441 h 487"/>
                <a:gd name="T64" fmla="*/ 94 w 301"/>
                <a:gd name="T65" fmla="*/ 432 h 487"/>
                <a:gd name="T66" fmla="*/ 87 w 301"/>
                <a:gd name="T67" fmla="*/ 411 h 487"/>
                <a:gd name="T68" fmla="*/ 170 w 301"/>
                <a:gd name="T69" fmla="*/ 399 h 487"/>
                <a:gd name="T70" fmla="*/ 301 w 301"/>
                <a:gd name="T71" fmla="*/ 380 h 487"/>
                <a:gd name="T72" fmla="*/ 44 w 301"/>
                <a:gd name="T73" fmla="*/ 486 h 487"/>
                <a:gd name="T74" fmla="*/ 38 w 301"/>
                <a:gd name="T75" fmla="*/ 487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1" h="487">
                  <a:moveTo>
                    <a:pt x="296" y="371"/>
                  </a:moveTo>
                  <a:lnTo>
                    <a:pt x="290" y="364"/>
                  </a:lnTo>
                  <a:lnTo>
                    <a:pt x="289" y="359"/>
                  </a:lnTo>
                  <a:lnTo>
                    <a:pt x="290" y="344"/>
                  </a:lnTo>
                  <a:lnTo>
                    <a:pt x="290" y="338"/>
                  </a:lnTo>
                  <a:lnTo>
                    <a:pt x="291" y="333"/>
                  </a:lnTo>
                  <a:lnTo>
                    <a:pt x="289" y="323"/>
                  </a:lnTo>
                  <a:lnTo>
                    <a:pt x="283" y="317"/>
                  </a:lnTo>
                  <a:lnTo>
                    <a:pt x="279" y="305"/>
                  </a:lnTo>
                  <a:lnTo>
                    <a:pt x="282" y="292"/>
                  </a:lnTo>
                  <a:lnTo>
                    <a:pt x="283" y="286"/>
                  </a:lnTo>
                  <a:lnTo>
                    <a:pt x="283" y="273"/>
                  </a:lnTo>
                  <a:lnTo>
                    <a:pt x="287" y="268"/>
                  </a:lnTo>
                  <a:lnTo>
                    <a:pt x="293" y="263"/>
                  </a:lnTo>
                  <a:lnTo>
                    <a:pt x="291" y="257"/>
                  </a:lnTo>
                  <a:lnTo>
                    <a:pt x="286" y="254"/>
                  </a:lnTo>
                  <a:lnTo>
                    <a:pt x="287" y="245"/>
                  </a:lnTo>
                  <a:lnTo>
                    <a:pt x="283" y="237"/>
                  </a:lnTo>
                  <a:lnTo>
                    <a:pt x="282" y="236"/>
                  </a:lnTo>
                  <a:lnTo>
                    <a:pt x="275" y="227"/>
                  </a:lnTo>
                  <a:lnTo>
                    <a:pt x="270" y="215"/>
                  </a:lnTo>
                  <a:lnTo>
                    <a:pt x="266" y="210"/>
                  </a:lnTo>
                  <a:lnTo>
                    <a:pt x="264" y="203"/>
                  </a:lnTo>
                  <a:lnTo>
                    <a:pt x="262" y="199"/>
                  </a:lnTo>
                  <a:lnTo>
                    <a:pt x="233" y="93"/>
                  </a:lnTo>
                  <a:lnTo>
                    <a:pt x="204" y="0"/>
                  </a:lnTo>
                  <a:lnTo>
                    <a:pt x="116" y="11"/>
                  </a:lnTo>
                  <a:lnTo>
                    <a:pt x="0" y="20"/>
                  </a:lnTo>
                  <a:lnTo>
                    <a:pt x="2" y="22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5" y="325"/>
                  </a:lnTo>
                  <a:lnTo>
                    <a:pt x="25" y="470"/>
                  </a:lnTo>
                  <a:lnTo>
                    <a:pt x="25" y="472"/>
                  </a:lnTo>
                  <a:lnTo>
                    <a:pt x="30" y="471"/>
                  </a:lnTo>
                  <a:lnTo>
                    <a:pt x="42" y="474"/>
                  </a:lnTo>
                  <a:lnTo>
                    <a:pt x="49" y="474"/>
                  </a:lnTo>
                  <a:lnTo>
                    <a:pt x="51" y="452"/>
                  </a:lnTo>
                  <a:lnTo>
                    <a:pt x="51" y="445"/>
                  </a:lnTo>
                  <a:lnTo>
                    <a:pt x="53" y="440"/>
                  </a:lnTo>
                  <a:lnTo>
                    <a:pt x="53" y="437"/>
                  </a:lnTo>
                  <a:lnTo>
                    <a:pt x="56" y="441"/>
                  </a:lnTo>
                  <a:lnTo>
                    <a:pt x="60" y="443"/>
                  </a:lnTo>
                  <a:lnTo>
                    <a:pt x="63" y="448"/>
                  </a:lnTo>
                  <a:lnTo>
                    <a:pt x="64" y="455"/>
                  </a:lnTo>
                  <a:lnTo>
                    <a:pt x="61" y="460"/>
                  </a:lnTo>
                  <a:lnTo>
                    <a:pt x="65" y="466"/>
                  </a:lnTo>
                  <a:lnTo>
                    <a:pt x="72" y="470"/>
                  </a:lnTo>
                  <a:lnTo>
                    <a:pt x="74" y="468"/>
                  </a:lnTo>
                  <a:lnTo>
                    <a:pt x="78" y="475"/>
                  </a:lnTo>
                  <a:lnTo>
                    <a:pt x="76" y="482"/>
                  </a:lnTo>
                  <a:lnTo>
                    <a:pt x="70" y="483"/>
                  </a:lnTo>
                  <a:lnTo>
                    <a:pt x="64" y="483"/>
                  </a:lnTo>
                  <a:lnTo>
                    <a:pt x="60" y="486"/>
                  </a:lnTo>
                  <a:lnTo>
                    <a:pt x="84" y="482"/>
                  </a:lnTo>
                  <a:lnTo>
                    <a:pt x="91" y="479"/>
                  </a:lnTo>
                  <a:lnTo>
                    <a:pt x="93" y="474"/>
                  </a:lnTo>
                  <a:lnTo>
                    <a:pt x="91" y="471"/>
                  </a:lnTo>
                  <a:lnTo>
                    <a:pt x="98" y="472"/>
                  </a:lnTo>
                  <a:lnTo>
                    <a:pt x="105" y="467"/>
                  </a:lnTo>
                  <a:lnTo>
                    <a:pt x="106" y="456"/>
                  </a:lnTo>
                  <a:lnTo>
                    <a:pt x="105" y="453"/>
                  </a:lnTo>
                  <a:lnTo>
                    <a:pt x="103" y="451"/>
                  </a:lnTo>
                  <a:lnTo>
                    <a:pt x="106" y="441"/>
                  </a:lnTo>
                  <a:lnTo>
                    <a:pt x="101" y="434"/>
                  </a:lnTo>
                  <a:lnTo>
                    <a:pt x="94" y="432"/>
                  </a:lnTo>
                  <a:lnTo>
                    <a:pt x="84" y="420"/>
                  </a:lnTo>
                  <a:lnTo>
                    <a:pt x="87" y="411"/>
                  </a:lnTo>
                  <a:lnTo>
                    <a:pt x="93" y="407"/>
                  </a:lnTo>
                  <a:lnTo>
                    <a:pt x="170" y="399"/>
                  </a:lnTo>
                  <a:lnTo>
                    <a:pt x="301" y="383"/>
                  </a:lnTo>
                  <a:lnTo>
                    <a:pt x="301" y="380"/>
                  </a:lnTo>
                  <a:lnTo>
                    <a:pt x="296" y="371"/>
                  </a:lnTo>
                  <a:close/>
                  <a:moveTo>
                    <a:pt x="44" y="486"/>
                  </a:moveTo>
                  <a:lnTo>
                    <a:pt x="48" y="483"/>
                  </a:lnTo>
                  <a:lnTo>
                    <a:pt x="38" y="487"/>
                  </a:lnTo>
                  <a:lnTo>
                    <a:pt x="44" y="48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7" name="Freeform 266"/>
            <p:cNvSpPr>
              <a:spLocks noEditPoints="1"/>
            </p:cNvSpPr>
            <p:nvPr/>
          </p:nvSpPr>
          <p:spPr bwMode="auto">
            <a:xfrm>
              <a:off x="3802555" y="1585279"/>
              <a:ext cx="838255" cy="396650"/>
            </a:xfrm>
            <a:custGeom>
              <a:avLst/>
              <a:gdLst>
                <a:gd name="T0" fmla="*/ 510 w 619"/>
                <a:gd name="T1" fmla="*/ 229 h 293"/>
                <a:gd name="T2" fmla="*/ 559 w 619"/>
                <a:gd name="T3" fmla="*/ 192 h 293"/>
                <a:gd name="T4" fmla="*/ 566 w 619"/>
                <a:gd name="T5" fmla="*/ 192 h 293"/>
                <a:gd name="T6" fmla="*/ 586 w 619"/>
                <a:gd name="T7" fmla="*/ 182 h 293"/>
                <a:gd name="T8" fmla="*/ 592 w 619"/>
                <a:gd name="T9" fmla="*/ 170 h 293"/>
                <a:gd name="T10" fmla="*/ 615 w 619"/>
                <a:gd name="T11" fmla="*/ 74 h 293"/>
                <a:gd name="T12" fmla="*/ 605 w 619"/>
                <a:gd name="T13" fmla="*/ 71 h 293"/>
                <a:gd name="T14" fmla="*/ 592 w 619"/>
                <a:gd name="T15" fmla="*/ 95 h 293"/>
                <a:gd name="T16" fmla="*/ 591 w 619"/>
                <a:gd name="T17" fmla="*/ 78 h 293"/>
                <a:gd name="T18" fmla="*/ 574 w 619"/>
                <a:gd name="T19" fmla="*/ 68 h 293"/>
                <a:gd name="T20" fmla="*/ 550 w 619"/>
                <a:gd name="T21" fmla="*/ 77 h 293"/>
                <a:gd name="T22" fmla="*/ 534 w 619"/>
                <a:gd name="T23" fmla="*/ 60 h 293"/>
                <a:gd name="T24" fmla="*/ 536 w 619"/>
                <a:gd name="T25" fmla="*/ 49 h 293"/>
                <a:gd name="T26" fmla="*/ 542 w 619"/>
                <a:gd name="T27" fmla="*/ 68 h 293"/>
                <a:gd name="T28" fmla="*/ 560 w 619"/>
                <a:gd name="T29" fmla="*/ 55 h 293"/>
                <a:gd name="T30" fmla="*/ 577 w 619"/>
                <a:gd name="T31" fmla="*/ 54 h 293"/>
                <a:gd name="T32" fmla="*/ 570 w 619"/>
                <a:gd name="T33" fmla="*/ 40 h 293"/>
                <a:gd name="T34" fmla="*/ 589 w 619"/>
                <a:gd name="T35" fmla="*/ 40 h 293"/>
                <a:gd name="T36" fmla="*/ 602 w 619"/>
                <a:gd name="T37" fmla="*/ 45 h 293"/>
                <a:gd name="T38" fmla="*/ 579 w 619"/>
                <a:gd name="T39" fmla="*/ 18 h 293"/>
                <a:gd name="T40" fmla="*/ 267 w 619"/>
                <a:gd name="T41" fmla="*/ 74 h 293"/>
                <a:gd name="T42" fmla="*/ 171 w 619"/>
                <a:gd name="T43" fmla="*/ 92 h 293"/>
                <a:gd name="T44" fmla="*/ 158 w 619"/>
                <a:gd name="T45" fmla="*/ 118 h 293"/>
                <a:gd name="T46" fmla="*/ 133 w 619"/>
                <a:gd name="T47" fmla="*/ 137 h 293"/>
                <a:gd name="T48" fmla="*/ 115 w 619"/>
                <a:gd name="T49" fmla="*/ 154 h 293"/>
                <a:gd name="T50" fmla="*/ 99 w 619"/>
                <a:gd name="T51" fmla="*/ 160 h 293"/>
                <a:gd name="T52" fmla="*/ 83 w 619"/>
                <a:gd name="T53" fmla="*/ 175 h 293"/>
                <a:gd name="T54" fmla="*/ 38 w 619"/>
                <a:gd name="T55" fmla="*/ 202 h 293"/>
                <a:gd name="T56" fmla="*/ 18 w 619"/>
                <a:gd name="T57" fmla="*/ 229 h 293"/>
                <a:gd name="T58" fmla="*/ 90 w 619"/>
                <a:gd name="T59" fmla="*/ 248 h 293"/>
                <a:gd name="T60" fmla="*/ 136 w 619"/>
                <a:gd name="T61" fmla="*/ 225 h 293"/>
                <a:gd name="T62" fmla="*/ 240 w 619"/>
                <a:gd name="T63" fmla="*/ 211 h 293"/>
                <a:gd name="T64" fmla="*/ 263 w 619"/>
                <a:gd name="T65" fmla="*/ 230 h 293"/>
                <a:gd name="T66" fmla="*/ 441 w 619"/>
                <a:gd name="T67" fmla="*/ 292 h 293"/>
                <a:gd name="T68" fmla="*/ 471 w 619"/>
                <a:gd name="T69" fmla="*/ 285 h 293"/>
                <a:gd name="T70" fmla="*/ 483 w 619"/>
                <a:gd name="T71" fmla="*/ 257 h 293"/>
                <a:gd name="T72" fmla="*/ 491 w 619"/>
                <a:gd name="T73" fmla="*/ 260 h 293"/>
                <a:gd name="T74" fmla="*/ 518 w 619"/>
                <a:gd name="T75" fmla="*/ 219 h 293"/>
                <a:gd name="T76" fmla="*/ 522 w 619"/>
                <a:gd name="T77" fmla="*/ 206 h 293"/>
                <a:gd name="T78" fmla="*/ 529 w 619"/>
                <a:gd name="T79" fmla="*/ 207 h 293"/>
                <a:gd name="T80" fmla="*/ 561 w 619"/>
                <a:gd name="T81" fmla="*/ 191 h 293"/>
                <a:gd name="T82" fmla="*/ 571 w 619"/>
                <a:gd name="T83" fmla="*/ 182 h 293"/>
                <a:gd name="T84" fmla="*/ 589 w 619"/>
                <a:gd name="T85" fmla="*/ 168 h 293"/>
                <a:gd name="T86" fmla="*/ 584 w 619"/>
                <a:gd name="T87" fmla="*/ 164 h 293"/>
                <a:gd name="T88" fmla="*/ 577 w 619"/>
                <a:gd name="T89" fmla="*/ 160 h 293"/>
                <a:gd name="T90" fmla="*/ 568 w 619"/>
                <a:gd name="T91" fmla="*/ 164 h 293"/>
                <a:gd name="T92" fmla="*/ 531 w 619"/>
                <a:gd name="T93" fmla="*/ 156 h 293"/>
                <a:gd name="T94" fmla="*/ 555 w 619"/>
                <a:gd name="T95" fmla="*/ 166 h 293"/>
                <a:gd name="T96" fmla="*/ 563 w 619"/>
                <a:gd name="T97" fmla="*/ 148 h 293"/>
                <a:gd name="T98" fmla="*/ 560 w 619"/>
                <a:gd name="T99" fmla="*/ 132 h 293"/>
                <a:gd name="T100" fmla="*/ 527 w 619"/>
                <a:gd name="T101" fmla="*/ 122 h 293"/>
                <a:gd name="T102" fmla="*/ 560 w 619"/>
                <a:gd name="T103" fmla="*/ 124 h 293"/>
                <a:gd name="T104" fmla="*/ 560 w 619"/>
                <a:gd name="T105" fmla="*/ 117 h 293"/>
                <a:gd name="T106" fmla="*/ 575 w 619"/>
                <a:gd name="T107" fmla="*/ 123 h 293"/>
                <a:gd name="T108" fmla="*/ 607 w 619"/>
                <a:gd name="T109" fmla="*/ 101 h 293"/>
                <a:gd name="T110" fmla="*/ 586 w 619"/>
                <a:gd name="T111" fmla="*/ 17 h 293"/>
                <a:gd name="T112" fmla="*/ 586 w 619"/>
                <a:gd name="T113" fmla="*/ 17 h 293"/>
                <a:gd name="T114" fmla="*/ 589 w 619"/>
                <a:gd name="T115" fmla="*/ 1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19" h="293">
                  <a:moveTo>
                    <a:pt x="514" y="223"/>
                  </a:moveTo>
                  <a:lnTo>
                    <a:pt x="509" y="228"/>
                  </a:lnTo>
                  <a:lnTo>
                    <a:pt x="506" y="234"/>
                  </a:lnTo>
                  <a:lnTo>
                    <a:pt x="510" y="229"/>
                  </a:lnTo>
                  <a:lnTo>
                    <a:pt x="522" y="217"/>
                  </a:lnTo>
                  <a:lnTo>
                    <a:pt x="520" y="217"/>
                  </a:lnTo>
                  <a:lnTo>
                    <a:pt x="514" y="223"/>
                  </a:lnTo>
                  <a:close/>
                  <a:moveTo>
                    <a:pt x="559" y="192"/>
                  </a:moveTo>
                  <a:lnTo>
                    <a:pt x="547" y="197"/>
                  </a:lnTo>
                  <a:lnTo>
                    <a:pt x="543" y="200"/>
                  </a:lnTo>
                  <a:lnTo>
                    <a:pt x="555" y="194"/>
                  </a:lnTo>
                  <a:lnTo>
                    <a:pt x="566" y="192"/>
                  </a:lnTo>
                  <a:lnTo>
                    <a:pt x="565" y="191"/>
                  </a:lnTo>
                  <a:lnTo>
                    <a:pt x="559" y="192"/>
                  </a:lnTo>
                  <a:close/>
                  <a:moveTo>
                    <a:pt x="588" y="177"/>
                  </a:moveTo>
                  <a:lnTo>
                    <a:pt x="586" y="182"/>
                  </a:lnTo>
                  <a:lnTo>
                    <a:pt x="580" y="196"/>
                  </a:lnTo>
                  <a:lnTo>
                    <a:pt x="588" y="178"/>
                  </a:lnTo>
                  <a:lnTo>
                    <a:pt x="597" y="164"/>
                  </a:lnTo>
                  <a:lnTo>
                    <a:pt x="592" y="170"/>
                  </a:lnTo>
                  <a:lnTo>
                    <a:pt x="588" y="177"/>
                  </a:lnTo>
                  <a:close/>
                  <a:moveTo>
                    <a:pt x="619" y="91"/>
                  </a:moveTo>
                  <a:lnTo>
                    <a:pt x="616" y="86"/>
                  </a:lnTo>
                  <a:lnTo>
                    <a:pt x="615" y="74"/>
                  </a:lnTo>
                  <a:lnTo>
                    <a:pt x="611" y="68"/>
                  </a:lnTo>
                  <a:lnTo>
                    <a:pt x="605" y="63"/>
                  </a:lnTo>
                  <a:lnTo>
                    <a:pt x="606" y="65"/>
                  </a:lnTo>
                  <a:lnTo>
                    <a:pt x="605" y="71"/>
                  </a:lnTo>
                  <a:lnTo>
                    <a:pt x="596" y="71"/>
                  </a:lnTo>
                  <a:lnTo>
                    <a:pt x="596" y="77"/>
                  </a:lnTo>
                  <a:lnTo>
                    <a:pt x="598" y="88"/>
                  </a:lnTo>
                  <a:lnTo>
                    <a:pt x="592" y="95"/>
                  </a:lnTo>
                  <a:lnTo>
                    <a:pt x="589" y="91"/>
                  </a:lnTo>
                  <a:lnTo>
                    <a:pt x="593" y="86"/>
                  </a:lnTo>
                  <a:lnTo>
                    <a:pt x="588" y="83"/>
                  </a:lnTo>
                  <a:lnTo>
                    <a:pt x="591" y="78"/>
                  </a:lnTo>
                  <a:lnTo>
                    <a:pt x="591" y="71"/>
                  </a:lnTo>
                  <a:lnTo>
                    <a:pt x="589" y="65"/>
                  </a:lnTo>
                  <a:lnTo>
                    <a:pt x="583" y="65"/>
                  </a:lnTo>
                  <a:lnTo>
                    <a:pt x="574" y="68"/>
                  </a:lnTo>
                  <a:lnTo>
                    <a:pt x="573" y="74"/>
                  </a:lnTo>
                  <a:lnTo>
                    <a:pt x="561" y="71"/>
                  </a:lnTo>
                  <a:lnTo>
                    <a:pt x="555" y="76"/>
                  </a:lnTo>
                  <a:lnTo>
                    <a:pt x="550" y="77"/>
                  </a:lnTo>
                  <a:lnTo>
                    <a:pt x="543" y="78"/>
                  </a:lnTo>
                  <a:lnTo>
                    <a:pt x="542" y="72"/>
                  </a:lnTo>
                  <a:lnTo>
                    <a:pt x="538" y="67"/>
                  </a:lnTo>
                  <a:lnTo>
                    <a:pt x="534" y="60"/>
                  </a:lnTo>
                  <a:lnTo>
                    <a:pt x="533" y="55"/>
                  </a:lnTo>
                  <a:lnTo>
                    <a:pt x="536" y="50"/>
                  </a:lnTo>
                  <a:lnTo>
                    <a:pt x="533" y="45"/>
                  </a:lnTo>
                  <a:lnTo>
                    <a:pt x="536" y="49"/>
                  </a:lnTo>
                  <a:lnTo>
                    <a:pt x="536" y="50"/>
                  </a:lnTo>
                  <a:lnTo>
                    <a:pt x="537" y="51"/>
                  </a:lnTo>
                  <a:lnTo>
                    <a:pt x="536" y="57"/>
                  </a:lnTo>
                  <a:lnTo>
                    <a:pt x="542" y="68"/>
                  </a:lnTo>
                  <a:lnTo>
                    <a:pt x="547" y="68"/>
                  </a:lnTo>
                  <a:lnTo>
                    <a:pt x="554" y="71"/>
                  </a:lnTo>
                  <a:lnTo>
                    <a:pt x="566" y="59"/>
                  </a:lnTo>
                  <a:lnTo>
                    <a:pt x="560" y="55"/>
                  </a:lnTo>
                  <a:lnTo>
                    <a:pt x="566" y="55"/>
                  </a:lnTo>
                  <a:lnTo>
                    <a:pt x="574" y="57"/>
                  </a:lnTo>
                  <a:lnTo>
                    <a:pt x="570" y="51"/>
                  </a:lnTo>
                  <a:lnTo>
                    <a:pt x="577" y="54"/>
                  </a:lnTo>
                  <a:lnTo>
                    <a:pt x="582" y="51"/>
                  </a:lnTo>
                  <a:lnTo>
                    <a:pt x="582" y="46"/>
                  </a:lnTo>
                  <a:lnTo>
                    <a:pt x="575" y="41"/>
                  </a:lnTo>
                  <a:lnTo>
                    <a:pt x="570" y="40"/>
                  </a:lnTo>
                  <a:lnTo>
                    <a:pt x="577" y="39"/>
                  </a:lnTo>
                  <a:lnTo>
                    <a:pt x="588" y="45"/>
                  </a:lnTo>
                  <a:lnTo>
                    <a:pt x="596" y="45"/>
                  </a:lnTo>
                  <a:lnTo>
                    <a:pt x="589" y="40"/>
                  </a:lnTo>
                  <a:lnTo>
                    <a:pt x="586" y="35"/>
                  </a:lnTo>
                  <a:lnTo>
                    <a:pt x="598" y="44"/>
                  </a:lnTo>
                  <a:lnTo>
                    <a:pt x="602" y="51"/>
                  </a:lnTo>
                  <a:lnTo>
                    <a:pt x="602" y="45"/>
                  </a:lnTo>
                  <a:lnTo>
                    <a:pt x="591" y="28"/>
                  </a:lnTo>
                  <a:lnTo>
                    <a:pt x="591" y="25"/>
                  </a:lnTo>
                  <a:lnTo>
                    <a:pt x="584" y="25"/>
                  </a:lnTo>
                  <a:lnTo>
                    <a:pt x="579" y="18"/>
                  </a:lnTo>
                  <a:lnTo>
                    <a:pt x="578" y="13"/>
                  </a:lnTo>
                  <a:lnTo>
                    <a:pt x="508" y="28"/>
                  </a:lnTo>
                  <a:lnTo>
                    <a:pt x="426" y="45"/>
                  </a:lnTo>
                  <a:lnTo>
                    <a:pt x="267" y="74"/>
                  </a:lnTo>
                  <a:lnTo>
                    <a:pt x="208" y="83"/>
                  </a:lnTo>
                  <a:lnTo>
                    <a:pt x="185" y="86"/>
                  </a:lnTo>
                  <a:lnTo>
                    <a:pt x="173" y="85"/>
                  </a:lnTo>
                  <a:lnTo>
                    <a:pt x="171" y="92"/>
                  </a:lnTo>
                  <a:lnTo>
                    <a:pt x="171" y="99"/>
                  </a:lnTo>
                  <a:lnTo>
                    <a:pt x="170" y="110"/>
                  </a:lnTo>
                  <a:lnTo>
                    <a:pt x="163" y="111"/>
                  </a:lnTo>
                  <a:lnTo>
                    <a:pt x="158" y="118"/>
                  </a:lnTo>
                  <a:lnTo>
                    <a:pt x="154" y="131"/>
                  </a:lnTo>
                  <a:lnTo>
                    <a:pt x="149" y="137"/>
                  </a:lnTo>
                  <a:lnTo>
                    <a:pt x="144" y="132"/>
                  </a:lnTo>
                  <a:lnTo>
                    <a:pt x="133" y="137"/>
                  </a:lnTo>
                  <a:lnTo>
                    <a:pt x="126" y="141"/>
                  </a:lnTo>
                  <a:lnTo>
                    <a:pt x="124" y="147"/>
                  </a:lnTo>
                  <a:lnTo>
                    <a:pt x="118" y="154"/>
                  </a:lnTo>
                  <a:lnTo>
                    <a:pt x="115" y="154"/>
                  </a:lnTo>
                  <a:lnTo>
                    <a:pt x="108" y="147"/>
                  </a:lnTo>
                  <a:lnTo>
                    <a:pt x="103" y="151"/>
                  </a:lnTo>
                  <a:lnTo>
                    <a:pt x="101" y="154"/>
                  </a:lnTo>
                  <a:lnTo>
                    <a:pt x="99" y="160"/>
                  </a:lnTo>
                  <a:lnTo>
                    <a:pt x="94" y="157"/>
                  </a:lnTo>
                  <a:lnTo>
                    <a:pt x="92" y="170"/>
                  </a:lnTo>
                  <a:lnTo>
                    <a:pt x="88" y="175"/>
                  </a:lnTo>
                  <a:lnTo>
                    <a:pt x="83" y="175"/>
                  </a:lnTo>
                  <a:lnTo>
                    <a:pt x="71" y="183"/>
                  </a:lnTo>
                  <a:lnTo>
                    <a:pt x="55" y="200"/>
                  </a:lnTo>
                  <a:lnTo>
                    <a:pt x="50" y="202"/>
                  </a:lnTo>
                  <a:lnTo>
                    <a:pt x="38" y="202"/>
                  </a:lnTo>
                  <a:lnTo>
                    <a:pt x="25" y="210"/>
                  </a:lnTo>
                  <a:lnTo>
                    <a:pt x="20" y="215"/>
                  </a:lnTo>
                  <a:lnTo>
                    <a:pt x="18" y="221"/>
                  </a:lnTo>
                  <a:lnTo>
                    <a:pt x="18" y="229"/>
                  </a:lnTo>
                  <a:lnTo>
                    <a:pt x="13" y="235"/>
                  </a:lnTo>
                  <a:lnTo>
                    <a:pt x="0" y="238"/>
                  </a:lnTo>
                  <a:lnTo>
                    <a:pt x="0" y="262"/>
                  </a:lnTo>
                  <a:lnTo>
                    <a:pt x="90" y="248"/>
                  </a:lnTo>
                  <a:lnTo>
                    <a:pt x="110" y="238"/>
                  </a:lnTo>
                  <a:lnTo>
                    <a:pt x="116" y="238"/>
                  </a:lnTo>
                  <a:lnTo>
                    <a:pt x="125" y="229"/>
                  </a:lnTo>
                  <a:lnTo>
                    <a:pt x="136" y="225"/>
                  </a:lnTo>
                  <a:lnTo>
                    <a:pt x="143" y="223"/>
                  </a:lnTo>
                  <a:lnTo>
                    <a:pt x="148" y="220"/>
                  </a:lnTo>
                  <a:lnTo>
                    <a:pt x="214" y="212"/>
                  </a:lnTo>
                  <a:lnTo>
                    <a:pt x="240" y="211"/>
                  </a:lnTo>
                  <a:lnTo>
                    <a:pt x="245" y="217"/>
                  </a:lnTo>
                  <a:lnTo>
                    <a:pt x="250" y="215"/>
                  </a:lnTo>
                  <a:lnTo>
                    <a:pt x="260" y="224"/>
                  </a:lnTo>
                  <a:lnTo>
                    <a:pt x="263" y="230"/>
                  </a:lnTo>
                  <a:lnTo>
                    <a:pt x="263" y="235"/>
                  </a:lnTo>
                  <a:lnTo>
                    <a:pt x="265" y="238"/>
                  </a:lnTo>
                  <a:lnTo>
                    <a:pt x="347" y="224"/>
                  </a:lnTo>
                  <a:lnTo>
                    <a:pt x="441" y="292"/>
                  </a:lnTo>
                  <a:lnTo>
                    <a:pt x="444" y="293"/>
                  </a:lnTo>
                  <a:lnTo>
                    <a:pt x="446" y="293"/>
                  </a:lnTo>
                  <a:lnTo>
                    <a:pt x="459" y="288"/>
                  </a:lnTo>
                  <a:lnTo>
                    <a:pt x="471" y="285"/>
                  </a:lnTo>
                  <a:lnTo>
                    <a:pt x="481" y="285"/>
                  </a:lnTo>
                  <a:lnTo>
                    <a:pt x="486" y="281"/>
                  </a:lnTo>
                  <a:lnTo>
                    <a:pt x="487" y="269"/>
                  </a:lnTo>
                  <a:lnTo>
                    <a:pt x="483" y="257"/>
                  </a:lnTo>
                  <a:lnTo>
                    <a:pt x="485" y="257"/>
                  </a:lnTo>
                  <a:lnTo>
                    <a:pt x="487" y="262"/>
                  </a:lnTo>
                  <a:lnTo>
                    <a:pt x="491" y="277"/>
                  </a:lnTo>
                  <a:lnTo>
                    <a:pt x="491" y="260"/>
                  </a:lnTo>
                  <a:lnTo>
                    <a:pt x="492" y="253"/>
                  </a:lnTo>
                  <a:lnTo>
                    <a:pt x="497" y="242"/>
                  </a:lnTo>
                  <a:lnTo>
                    <a:pt x="506" y="229"/>
                  </a:lnTo>
                  <a:lnTo>
                    <a:pt x="518" y="219"/>
                  </a:lnTo>
                  <a:lnTo>
                    <a:pt x="515" y="212"/>
                  </a:lnTo>
                  <a:lnTo>
                    <a:pt x="518" y="207"/>
                  </a:lnTo>
                  <a:lnTo>
                    <a:pt x="515" y="203"/>
                  </a:lnTo>
                  <a:lnTo>
                    <a:pt x="522" y="206"/>
                  </a:lnTo>
                  <a:lnTo>
                    <a:pt x="518" y="211"/>
                  </a:lnTo>
                  <a:lnTo>
                    <a:pt x="523" y="214"/>
                  </a:lnTo>
                  <a:lnTo>
                    <a:pt x="526" y="212"/>
                  </a:lnTo>
                  <a:lnTo>
                    <a:pt x="529" y="207"/>
                  </a:lnTo>
                  <a:lnTo>
                    <a:pt x="534" y="196"/>
                  </a:lnTo>
                  <a:lnTo>
                    <a:pt x="541" y="197"/>
                  </a:lnTo>
                  <a:lnTo>
                    <a:pt x="555" y="191"/>
                  </a:lnTo>
                  <a:lnTo>
                    <a:pt x="561" y="191"/>
                  </a:lnTo>
                  <a:lnTo>
                    <a:pt x="561" y="187"/>
                  </a:lnTo>
                  <a:lnTo>
                    <a:pt x="566" y="182"/>
                  </a:lnTo>
                  <a:lnTo>
                    <a:pt x="569" y="188"/>
                  </a:lnTo>
                  <a:lnTo>
                    <a:pt x="571" y="182"/>
                  </a:lnTo>
                  <a:lnTo>
                    <a:pt x="578" y="185"/>
                  </a:lnTo>
                  <a:lnTo>
                    <a:pt x="579" y="185"/>
                  </a:lnTo>
                  <a:lnTo>
                    <a:pt x="584" y="174"/>
                  </a:lnTo>
                  <a:lnTo>
                    <a:pt x="589" y="168"/>
                  </a:lnTo>
                  <a:lnTo>
                    <a:pt x="592" y="161"/>
                  </a:lnTo>
                  <a:lnTo>
                    <a:pt x="589" y="157"/>
                  </a:lnTo>
                  <a:lnTo>
                    <a:pt x="588" y="157"/>
                  </a:lnTo>
                  <a:lnTo>
                    <a:pt x="584" y="164"/>
                  </a:lnTo>
                  <a:lnTo>
                    <a:pt x="579" y="165"/>
                  </a:lnTo>
                  <a:lnTo>
                    <a:pt x="580" y="160"/>
                  </a:lnTo>
                  <a:lnTo>
                    <a:pt x="578" y="154"/>
                  </a:lnTo>
                  <a:lnTo>
                    <a:pt x="577" y="160"/>
                  </a:lnTo>
                  <a:lnTo>
                    <a:pt x="577" y="160"/>
                  </a:lnTo>
                  <a:lnTo>
                    <a:pt x="573" y="161"/>
                  </a:lnTo>
                  <a:lnTo>
                    <a:pt x="574" y="166"/>
                  </a:lnTo>
                  <a:lnTo>
                    <a:pt x="568" y="164"/>
                  </a:lnTo>
                  <a:lnTo>
                    <a:pt x="556" y="171"/>
                  </a:lnTo>
                  <a:lnTo>
                    <a:pt x="545" y="170"/>
                  </a:lnTo>
                  <a:lnTo>
                    <a:pt x="534" y="161"/>
                  </a:lnTo>
                  <a:lnTo>
                    <a:pt x="531" y="156"/>
                  </a:lnTo>
                  <a:lnTo>
                    <a:pt x="536" y="159"/>
                  </a:lnTo>
                  <a:lnTo>
                    <a:pt x="542" y="161"/>
                  </a:lnTo>
                  <a:lnTo>
                    <a:pt x="549" y="166"/>
                  </a:lnTo>
                  <a:lnTo>
                    <a:pt x="555" y="166"/>
                  </a:lnTo>
                  <a:lnTo>
                    <a:pt x="559" y="164"/>
                  </a:lnTo>
                  <a:lnTo>
                    <a:pt x="568" y="152"/>
                  </a:lnTo>
                  <a:lnTo>
                    <a:pt x="568" y="147"/>
                  </a:lnTo>
                  <a:lnTo>
                    <a:pt x="563" y="148"/>
                  </a:lnTo>
                  <a:lnTo>
                    <a:pt x="564" y="143"/>
                  </a:lnTo>
                  <a:lnTo>
                    <a:pt x="570" y="142"/>
                  </a:lnTo>
                  <a:lnTo>
                    <a:pt x="573" y="137"/>
                  </a:lnTo>
                  <a:lnTo>
                    <a:pt x="560" y="132"/>
                  </a:lnTo>
                  <a:lnTo>
                    <a:pt x="554" y="132"/>
                  </a:lnTo>
                  <a:lnTo>
                    <a:pt x="528" y="125"/>
                  </a:lnTo>
                  <a:lnTo>
                    <a:pt x="527" y="123"/>
                  </a:lnTo>
                  <a:lnTo>
                    <a:pt x="527" y="122"/>
                  </a:lnTo>
                  <a:lnTo>
                    <a:pt x="540" y="125"/>
                  </a:lnTo>
                  <a:lnTo>
                    <a:pt x="551" y="125"/>
                  </a:lnTo>
                  <a:lnTo>
                    <a:pt x="556" y="123"/>
                  </a:lnTo>
                  <a:lnTo>
                    <a:pt x="560" y="124"/>
                  </a:lnTo>
                  <a:lnTo>
                    <a:pt x="557" y="119"/>
                  </a:lnTo>
                  <a:lnTo>
                    <a:pt x="557" y="113"/>
                  </a:lnTo>
                  <a:lnTo>
                    <a:pt x="563" y="113"/>
                  </a:lnTo>
                  <a:lnTo>
                    <a:pt x="560" y="117"/>
                  </a:lnTo>
                  <a:lnTo>
                    <a:pt x="565" y="122"/>
                  </a:lnTo>
                  <a:lnTo>
                    <a:pt x="571" y="123"/>
                  </a:lnTo>
                  <a:lnTo>
                    <a:pt x="573" y="117"/>
                  </a:lnTo>
                  <a:lnTo>
                    <a:pt x="575" y="123"/>
                  </a:lnTo>
                  <a:lnTo>
                    <a:pt x="582" y="124"/>
                  </a:lnTo>
                  <a:lnTo>
                    <a:pt x="594" y="124"/>
                  </a:lnTo>
                  <a:lnTo>
                    <a:pt x="600" y="119"/>
                  </a:lnTo>
                  <a:lnTo>
                    <a:pt x="607" y="101"/>
                  </a:lnTo>
                  <a:lnTo>
                    <a:pt x="607" y="95"/>
                  </a:lnTo>
                  <a:lnTo>
                    <a:pt x="614" y="96"/>
                  </a:lnTo>
                  <a:lnTo>
                    <a:pt x="619" y="91"/>
                  </a:lnTo>
                  <a:close/>
                  <a:moveTo>
                    <a:pt x="586" y="17"/>
                  </a:moveTo>
                  <a:lnTo>
                    <a:pt x="588" y="12"/>
                  </a:lnTo>
                  <a:lnTo>
                    <a:pt x="583" y="12"/>
                  </a:lnTo>
                  <a:lnTo>
                    <a:pt x="580" y="13"/>
                  </a:lnTo>
                  <a:lnTo>
                    <a:pt x="586" y="17"/>
                  </a:lnTo>
                  <a:close/>
                  <a:moveTo>
                    <a:pt x="580" y="0"/>
                  </a:moveTo>
                  <a:lnTo>
                    <a:pt x="582" y="5"/>
                  </a:lnTo>
                  <a:lnTo>
                    <a:pt x="583" y="12"/>
                  </a:lnTo>
                  <a:lnTo>
                    <a:pt x="589" y="11"/>
                  </a:lnTo>
                  <a:lnTo>
                    <a:pt x="587" y="4"/>
                  </a:lnTo>
                  <a:lnTo>
                    <a:pt x="580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grpSp>
          <p:nvGrpSpPr>
            <p:cNvPr id="268" name="Group 267"/>
            <p:cNvGrpSpPr>
              <a:grpSpLocks/>
            </p:cNvGrpSpPr>
            <p:nvPr/>
          </p:nvGrpSpPr>
          <p:grpSpPr bwMode="auto">
            <a:xfrm>
              <a:off x="3513171" y="2377856"/>
              <a:ext cx="895106" cy="761560"/>
              <a:chOff x="3523578" y="2415600"/>
              <a:chExt cx="677" cy="576"/>
            </a:xfrm>
            <a:grpFill/>
          </p:grpSpPr>
          <p:sp>
            <p:nvSpPr>
              <p:cNvPr id="271" name="Freeform 270"/>
              <p:cNvSpPr>
                <a:spLocks/>
              </p:cNvSpPr>
              <p:nvPr/>
            </p:nvSpPr>
            <p:spPr bwMode="auto">
              <a:xfrm>
                <a:off x="3523795" y="2415730"/>
                <a:ext cx="30" cy="20"/>
              </a:xfrm>
              <a:custGeom>
                <a:avLst/>
                <a:gdLst>
                  <a:gd name="T0" fmla="*/ 23 w 30"/>
                  <a:gd name="T1" fmla="*/ 8 h 20"/>
                  <a:gd name="T2" fmla="*/ 18 w 30"/>
                  <a:gd name="T3" fmla="*/ 11 h 20"/>
                  <a:gd name="T4" fmla="*/ 12 w 30"/>
                  <a:gd name="T5" fmla="*/ 15 h 20"/>
                  <a:gd name="T6" fmla="*/ 5 w 30"/>
                  <a:gd name="T7" fmla="*/ 18 h 20"/>
                  <a:gd name="T8" fmla="*/ 0 w 30"/>
                  <a:gd name="T9" fmla="*/ 17 h 20"/>
                  <a:gd name="T10" fmla="*/ 4 w 30"/>
                  <a:gd name="T11" fmla="*/ 20 h 20"/>
                  <a:gd name="T12" fmla="*/ 10 w 30"/>
                  <a:gd name="T13" fmla="*/ 17 h 20"/>
                  <a:gd name="T14" fmla="*/ 13 w 30"/>
                  <a:gd name="T15" fmla="*/ 15 h 20"/>
                  <a:gd name="T16" fmla="*/ 25 w 30"/>
                  <a:gd name="T17" fmla="*/ 7 h 20"/>
                  <a:gd name="T18" fmla="*/ 30 w 30"/>
                  <a:gd name="T19" fmla="*/ 0 h 20"/>
                  <a:gd name="T20" fmla="*/ 23 w 30"/>
                  <a:gd name="T21" fmla="*/ 5 h 20"/>
                  <a:gd name="T22" fmla="*/ 23 w 30"/>
                  <a:gd name="T23" fmla="*/ 8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0" h="20">
                    <a:moveTo>
                      <a:pt x="23" y="8"/>
                    </a:moveTo>
                    <a:lnTo>
                      <a:pt x="18" y="11"/>
                    </a:lnTo>
                    <a:lnTo>
                      <a:pt x="12" y="15"/>
                    </a:lnTo>
                    <a:lnTo>
                      <a:pt x="5" y="18"/>
                    </a:lnTo>
                    <a:lnTo>
                      <a:pt x="0" y="17"/>
                    </a:lnTo>
                    <a:lnTo>
                      <a:pt x="4" y="20"/>
                    </a:lnTo>
                    <a:lnTo>
                      <a:pt x="10" y="17"/>
                    </a:lnTo>
                    <a:lnTo>
                      <a:pt x="13" y="15"/>
                    </a:lnTo>
                    <a:lnTo>
                      <a:pt x="25" y="7"/>
                    </a:lnTo>
                    <a:lnTo>
                      <a:pt x="30" y="0"/>
                    </a:lnTo>
                    <a:lnTo>
                      <a:pt x="23" y="5"/>
                    </a:lnTo>
                    <a:lnTo>
                      <a:pt x="23" y="8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2" name="Freeform 271"/>
              <p:cNvSpPr>
                <a:spLocks/>
              </p:cNvSpPr>
              <p:nvPr/>
            </p:nvSpPr>
            <p:spPr bwMode="auto">
              <a:xfrm>
                <a:off x="3524072" y="2416001"/>
                <a:ext cx="13" cy="6"/>
              </a:xfrm>
              <a:custGeom>
                <a:avLst/>
                <a:gdLst>
                  <a:gd name="T0" fmla="*/ 1 w 13"/>
                  <a:gd name="T1" fmla="*/ 0 h 6"/>
                  <a:gd name="T2" fmla="*/ 0 w 13"/>
                  <a:gd name="T3" fmla="*/ 0 h 6"/>
                  <a:gd name="T4" fmla="*/ 4 w 13"/>
                  <a:gd name="T5" fmla="*/ 6 h 6"/>
                  <a:gd name="T6" fmla="*/ 8 w 13"/>
                  <a:gd name="T7" fmla="*/ 6 h 6"/>
                  <a:gd name="T8" fmla="*/ 13 w 13"/>
                  <a:gd name="T9" fmla="*/ 4 h 6"/>
                  <a:gd name="T10" fmla="*/ 8 w 13"/>
                  <a:gd name="T11" fmla="*/ 5 h 6"/>
                  <a:gd name="T12" fmla="*/ 1 w 13"/>
                  <a:gd name="T13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6">
                    <a:moveTo>
                      <a:pt x="1" y="0"/>
                    </a:moveTo>
                    <a:lnTo>
                      <a:pt x="0" y="0"/>
                    </a:lnTo>
                    <a:lnTo>
                      <a:pt x="4" y="6"/>
                    </a:lnTo>
                    <a:lnTo>
                      <a:pt x="8" y="6"/>
                    </a:lnTo>
                    <a:lnTo>
                      <a:pt x="13" y="4"/>
                    </a:lnTo>
                    <a:lnTo>
                      <a:pt x="8" y="5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3" name="Freeform 272"/>
              <p:cNvSpPr>
                <a:spLocks/>
              </p:cNvSpPr>
              <p:nvPr/>
            </p:nvSpPr>
            <p:spPr bwMode="auto">
              <a:xfrm>
                <a:off x="3524133" y="2416174"/>
                <a:ext cx="7" cy="2"/>
              </a:xfrm>
              <a:custGeom>
                <a:avLst/>
                <a:gdLst>
                  <a:gd name="T0" fmla="*/ 0 w 7"/>
                  <a:gd name="T1" fmla="*/ 2 h 2"/>
                  <a:gd name="T2" fmla="*/ 7 w 7"/>
                  <a:gd name="T3" fmla="*/ 0 h 2"/>
                  <a:gd name="T4" fmla="*/ 0 w 7"/>
                  <a:gd name="T5" fmla="*/ 1 h 2"/>
                  <a:gd name="T6" fmla="*/ 0 w 7"/>
                  <a:gd name="T7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2">
                    <a:moveTo>
                      <a:pt x="0" y="2"/>
                    </a:moveTo>
                    <a:lnTo>
                      <a:pt x="7" y="0"/>
                    </a:lnTo>
                    <a:lnTo>
                      <a:pt x="0" y="1"/>
                    </a:lnTo>
                    <a:lnTo>
                      <a:pt x="0" y="2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4" name="Freeform 273"/>
              <p:cNvSpPr>
                <a:spLocks/>
              </p:cNvSpPr>
              <p:nvPr/>
            </p:nvSpPr>
            <p:spPr bwMode="auto">
              <a:xfrm>
                <a:off x="3524156" y="2416159"/>
                <a:ext cx="4" cy="3"/>
              </a:xfrm>
              <a:custGeom>
                <a:avLst/>
                <a:gdLst>
                  <a:gd name="T0" fmla="*/ 3 w 4"/>
                  <a:gd name="T1" fmla="*/ 3 h 3"/>
                  <a:gd name="T2" fmla="*/ 4 w 4"/>
                  <a:gd name="T3" fmla="*/ 3 h 3"/>
                  <a:gd name="T4" fmla="*/ 0 w 4"/>
                  <a:gd name="T5" fmla="*/ 0 h 3"/>
                  <a:gd name="T6" fmla="*/ 3 w 4"/>
                  <a:gd name="T7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3">
                    <a:moveTo>
                      <a:pt x="3" y="3"/>
                    </a:moveTo>
                    <a:lnTo>
                      <a:pt x="4" y="3"/>
                    </a:lnTo>
                    <a:lnTo>
                      <a:pt x="0" y="0"/>
                    </a:lnTo>
                    <a:lnTo>
                      <a:pt x="3" y="3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5" name="Freeform 274"/>
              <p:cNvSpPr>
                <a:spLocks/>
              </p:cNvSpPr>
              <p:nvPr/>
            </p:nvSpPr>
            <p:spPr bwMode="auto">
              <a:xfrm>
                <a:off x="3524163" y="2416153"/>
                <a:ext cx="9" cy="8"/>
              </a:xfrm>
              <a:custGeom>
                <a:avLst/>
                <a:gdLst>
                  <a:gd name="T0" fmla="*/ 0 w 9"/>
                  <a:gd name="T1" fmla="*/ 0 h 8"/>
                  <a:gd name="T2" fmla="*/ 6 w 9"/>
                  <a:gd name="T3" fmla="*/ 8 h 8"/>
                  <a:gd name="T4" fmla="*/ 9 w 9"/>
                  <a:gd name="T5" fmla="*/ 8 h 8"/>
                  <a:gd name="T6" fmla="*/ 6 w 9"/>
                  <a:gd name="T7" fmla="*/ 4 h 8"/>
                  <a:gd name="T8" fmla="*/ 0 w 9"/>
                  <a:gd name="T9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8">
                    <a:moveTo>
                      <a:pt x="0" y="0"/>
                    </a:moveTo>
                    <a:lnTo>
                      <a:pt x="6" y="8"/>
                    </a:lnTo>
                    <a:lnTo>
                      <a:pt x="9" y="8"/>
                    </a:lnTo>
                    <a:lnTo>
                      <a:pt x="6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6" name="Freeform 275"/>
              <p:cNvSpPr>
                <a:spLocks/>
              </p:cNvSpPr>
              <p:nvPr/>
            </p:nvSpPr>
            <p:spPr bwMode="auto">
              <a:xfrm>
                <a:off x="3524198" y="2416144"/>
                <a:ext cx="7" cy="5"/>
              </a:xfrm>
              <a:custGeom>
                <a:avLst/>
                <a:gdLst>
                  <a:gd name="T0" fmla="*/ 0 w 7"/>
                  <a:gd name="T1" fmla="*/ 5 h 5"/>
                  <a:gd name="T2" fmla="*/ 7 w 7"/>
                  <a:gd name="T3" fmla="*/ 1 h 5"/>
                  <a:gd name="T4" fmla="*/ 7 w 7"/>
                  <a:gd name="T5" fmla="*/ 0 h 5"/>
                  <a:gd name="T6" fmla="*/ 5 w 7"/>
                  <a:gd name="T7" fmla="*/ 0 h 5"/>
                  <a:gd name="T8" fmla="*/ 0 w 7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5">
                    <a:moveTo>
                      <a:pt x="0" y="5"/>
                    </a:moveTo>
                    <a:lnTo>
                      <a:pt x="7" y="1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0" y="5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7" name="Freeform 276"/>
              <p:cNvSpPr>
                <a:spLocks/>
              </p:cNvSpPr>
              <p:nvPr/>
            </p:nvSpPr>
            <p:spPr bwMode="auto">
              <a:xfrm>
                <a:off x="3524219" y="2416131"/>
                <a:ext cx="4" cy="2"/>
              </a:xfrm>
              <a:custGeom>
                <a:avLst/>
                <a:gdLst>
                  <a:gd name="T0" fmla="*/ 4 w 4"/>
                  <a:gd name="T1" fmla="*/ 0 h 2"/>
                  <a:gd name="T2" fmla="*/ 4 w 4"/>
                  <a:gd name="T3" fmla="*/ 0 h 2"/>
                  <a:gd name="T4" fmla="*/ 0 w 4"/>
                  <a:gd name="T5" fmla="*/ 2 h 2"/>
                  <a:gd name="T6" fmla="*/ 4 w 4"/>
                  <a:gd name="T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2">
                    <a:moveTo>
                      <a:pt x="4" y="0"/>
                    </a:moveTo>
                    <a:lnTo>
                      <a:pt x="4" y="0"/>
                    </a:lnTo>
                    <a:lnTo>
                      <a:pt x="0" y="2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8" name="Freeform 277"/>
              <p:cNvSpPr>
                <a:spLocks/>
              </p:cNvSpPr>
              <p:nvPr/>
            </p:nvSpPr>
            <p:spPr bwMode="auto">
              <a:xfrm>
                <a:off x="3524231" y="2416083"/>
                <a:ext cx="20" cy="40"/>
              </a:xfrm>
              <a:custGeom>
                <a:avLst/>
                <a:gdLst>
                  <a:gd name="T0" fmla="*/ 14 w 20"/>
                  <a:gd name="T1" fmla="*/ 11 h 40"/>
                  <a:gd name="T2" fmla="*/ 10 w 20"/>
                  <a:gd name="T3" fmla="*/ 22 h 40"/>
                  <a:gd name="T4" fmla="*/ 2 w 20"/>
                  <a:gd name="T5" fmla="*/ 34 h 40"/>
                  <a:gd name="T6" fmla="*/ 2 w 20"/>
                  <a:gd name="T7" fmla="*/ 35 h 40"/>
                  <a:gd name="T8" fmla="*/ 0 w 20"/>
                  <a:gd name="T9" fmla="*/ 40 h 40"/>
                  <a:gd name="T10" fmla="*/ 13 w 20"/>
                  <a:gd name="T11" fmla="*/ 22 h 40"/>
                  <a:gd name="T12" fmla="*/ 20 w 20"/>
                  <a:gd name="T13" fmla="*/ 0 h 40"/>
                  <a:gd name="T14" fmla="*/ 14 w 20"/>
                  <a:gd name="T15" fmla="*/ 5 h 40"/>
                  <a:gd name="T16" fmla="*/ 14 w 20"/>
                  <a:gd name="T17" fmla="*/ 11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" h="40">
                    <a:moveTo>
                      <a:pt x="14" y="11"/>
                    </a:moveTo>
                    <a:lnTo>
                      <a:pt x="10" y="22"/>
                    </a:lnTo>
                    <a:lnTo>
                      <a:pt x="2" y="34"/>
                    </a:lnTo>
                    <a:lnTo>
                      <a:pt x="2" y="35"/>
                    </a:lnTo>
                    <a:lnTo>
                      <a:pt x="0" y="40"/>
                    </a:lnTo>
                    <a:lnTo>
                      <a:pt x="13" y="22"/>
                    </a:lnTo>
                    <a:lnTo>
                      <a:pt x="20" y="0"/>
                    </a:lnTo>
                    <a:lnTo>
                      <a:pt x="14" y="5"/>
                    </a:lnTo>
                    <a:lnTo>
                      <a:pt x="14" y="1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9" name="Freeform 278"/>
              <p:cNvSpPr>
                <a:spLocks/>
              </p:cNvSpPr>
              <p:nvPr/>
            </p:nvSpPr>
            <p:spPr bwMode="auto">
              <a:xfrm>
                <a:off x="3524255" y="2416068"/>
                <a:ext cx="0" cy="6"/>
              </a:xfrm>
              <a:custGeom>
                <a:avLst/>
                <a:gdLst>
                  <a:gd name="T0" fmla="*/ 0 h 6"/>
                  <a:gd name="T1" fmla="*/ 6 h 6"/>
                  <a:gd name="T2" fmla="*/ 0 h 6"/>
                  <a:gd name="T3" fmla="*/ 0 h 6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6">
                    <a:moveTo>
                      <a:pt x="0" y="0"/>
                    </a:moveTo>
                    <a:lnTo>
                      <a:pt x="0" y="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80" name="Freeform 279"/>
              <p:cNvSpPr>
                <a:spLocks/>
              </p:cNvSpPr>
              <p:nvPr/>
            </p:nvSpPr>
            <p:spPr bwMode="auto">
              <a:xfrm>
                <a:off x="3523578" y="2415600"/>
                <a:ext cx="677" cy="514"/>
              </a:xfrm>
              <a:custGeom>
                <a:avLst/>
                <a:gdLst>
                  <a:gd name="T0" fmla="*/ 673 w 677"/>
                  <a:gd name="T1" fmla="*/ 386 h 514"/>
                  <a:gd name="T2" fmla="*/ 651 w 677"/>
                  <a:gd name="T3" fmla="*/ 315 h 514"/>
                  <a:gd name="T4" fmla="*/ 637 w 677"/>
                  <a:gd name="T5" fmla="*/ 294 h 514"/>
                  <a:gd name="T6" fmla="*/ 576 w 677"/>
                  <a:gd name="T7" fmla="*/ 187 h 514"/>
                  <a:gd name="T8" fmla="*/ 585 w 677"/>
                  <a:gd name="T9" fmla="*/ 190 h 514"/>
                  <a:gd name="T10" fmla="*/ 601 w 677"/>
                  <a:gd name="T11" fmla="*/ 228 h 514"/>
                  <a:gd name="T12" fmla="*/ 599 w 677"/>
                  <a:gd name="T13" fmla="*/ 219 h 514"/>
                  <a:gd name="T14" fmla="*/ 584 w 677"/>
                  <a:gd name="T15" fmla="*/ 177 h 514"/>
                  <a:gd name="T16" fmla="*/ 511 w 677"/>
                  <a:gd name="T17" fmla="*/ 57 h 514"/>
                  <a:gd name="T18" fmla="*/ 491 w 677"/>
                  <a:gd name="T19" fmla="*/ 16 h 514"/>
                  <a:gd name="T20" fmla="*/ 482 w 677"/>
                  <a:gd name="T21" fmla="*/ 7 h 514"/>
                  <a:gd name="T22" fmla="*/ 447 w 677"/>
                  <a:gd name="T23" fmla="*/ 5 h 514"/>
                  <a:gd name="T24" fmla="*/ 451 w 677"/>
                  <a:gd name="T25" fmla="*/ 42 h 514"/>
                  <a:gd name="T26" fmla="*/ 222 w 677"/>
                  <a:gd name="T27" fmla="*/ 43 h 514"/>
                  <a:gd name="T28" fmla="*/ 7 w 677"/>
                  <a:gd name="T29" fmla="*/ 42 h 514"/>
                  <a:gd name="T30" fmla="*/ 20 w 677"/>
                  <a:gd name="T31" fmla="*/ 74 h 514"/>
                  <a:gd name="T32" fmla="*/ 27 w 677"/>
                  <a:gd name="T33" fmla="*/ 94 h 514"/>
                  <a:gd name="T34" fmla="*/ 33 w 677"/>
                  <a:gd name="T35" fmla="*/ 100 h 514"/>
                  <a:gd name="T36" fmla="*/ 44 w 677"/>
                  <a:gd name="T37" fmla="*/ 79 h 514"/>
                  <a:gd name="T38" fmla="*/ 59 w 677"/>
                  <a:gd name="T39" fmla="*/ 86 h 514"/>
                  <a:gd name="T40" fmla="*/ 69 w 677"/>
                  <a:gd name="T41" fmla="*/ 90 h 514"/>
                  <a:gd name="T42" fmla="*/ 106 w 677"/>
                  <a:gd name="T43" fmla="*/ 79 h 514"/>
                  <a:gd name="T44" fmla="*/ 115 w 677"/>
                  <a:gd name="T45" fmla="*/ 83 h 514"/>
                  <a:gd name="T46" fmla="*/ 108 w 677"/>
                  <a:gd name="T47" fmla="*/ 89 h 514"/>
                  <a:gd name="T48" fmla="*/ 152 w 677"/>
                  <a:gd name="T49" fmla="*/ 98 h 514"/>
                  <a:gd name="T50" fmla="*/ 169 w 677"/>
                  <a:gd name="T51" fmla="*/ 94 h 514"/>
                  <a:gd name="T52" fmla="*/ 179 w 677"/>
                  <a:gd name="T53" fmla="*/ 111 h 514"/>
                  <a:gd name="T54" fmla="*/ 170 w 677"/>
                  <a:gd name="T55" fmla="*/ 112 h 514"/>
                  <a:gd name="T56" fmla="*/ 188 w 677"/>
                  <a:gd name="T57" fmla="*/ 122 h 514"/>
                  <a:gd name="T58" fmla="*/ 190 w 677"/>
                  <a:gd name="T59" fmla="*/ 135 h 514"/>
                  <a:gd name="T60" fmla="*/ 204 w 677"/>
                  <a:gd name="T61" fmla="*/ 143 h 514"/>
                  <a:gd name="T62" fmla="*/ 231 w 677"/>
                  <a:gd name="T63" fmla="*/ 129 h 514"/>
                  <a:gd name="T64" fmla="*/ 266 w 677"/>
                  <a:gd name="T65" fmla="*/ 113 h 514"/>
                  <a:gd name="T66" fmla="*/ 269 w 677"/>
                  <a:gd name="T67" fmla="*/ 105 h 514"/>
                  <a:gd name="T68" fmla="*/ 299 w 677"/>
                  <a:gd name="T69" fmla="*/ 92 h 514"/>
                  <a:gd name="T70" fmla="*/ 351 w 677"/>
                  <a:gd name="T71" fmla="*/ 125 h 514"/>
                  <a:gd name="T72" fmla="*/ 383 w 677"/>
                  <a:gd name="T73" fmla="*/ 159 h 514"/>
                  <a:gd name="T74" fmla="*/ 413 w 677"/>
                  <a:gd name="T75" fmla="*/ 180 h 514"/>
                  <a:gd name="T76" fmla="*/ 428 w 677"/>
                  <a:gd name="T77" fmla="*/ 215 h 514"/>
                  <a:gd name="T78" fmla="*/ 424 w 677"/>
                  <a:gd name="T79" fmla="*/ 276 h 514"/>
                  <a:gd name="T80" fmla="*/ 437 w 677"/>
                  <a:gd name="T81" fmla="*/ 297 h 514"/>
                  <a:gd name="T82" fmla="*/ 437 w 677"/>
                  <a:gd name="T83" fmla="*/ 280 h 514"/>
                  <a:gd name="T84" fmla="*/ 447 w 677"/>
                  <a:gd name="T85" fmla="*/ 280 h 514"/>
                  <a:gd name="T86" fmla="*/ 447 w 677"/>
                  <a:gd name="T87" fmla="*/ 314 h 514"/>
                  <a:gd name="T88" fmla="*/ 451 w 677"/>
                  <a:gd name="T89" fmla="*/ 327 h 514"/>
                  <a:gd name="T90" fmla="*/ 480 w 677"/>
                  <a:gd name="T91" fmla="*/ 372 h 514"/>
                  <a:gd name="T92" fmla="*/ 489 w 677"/>
                  <a:gd name="T93" fmla="*/ 363 h 514"/>
                  <a:gd name="T94" fmla="*/ 504 w 677"/>
                  <a:gd name="T95" fmla="*/ 359 h 514"/>
                  <a:gd name="T96" fmla="*/ 506 w 677"/>
                  <a:gd name="T97" fmla="*/ 393 h 514"/>
                  <a:gd name="T98" fmla="*/ 525 w 677"/>
                  <a:gd name="T99" fmla="*/ 377 h 514"/>
                  <a:gd name="T100" fmla="*/ 520 w 677"/>
                  <a:gd name="T101" fmla="*/ 403 h 514"/>
                  <a:gd name="T102" fmla="*/ 541 w 677"/>
                  <a:gd name="T103" fmla="*/ 446 h 514"/>
                  <a:gd name="T104" fmla="*/ 575 w 677"/>
                  <a:gd name="T105" fmla="*/ 453 h 514"/>
                  <a:gd name="T106" fmla="*/ 602 w 677"/>
                  <a:gd name="T107" fmla="*/ 492 h 514"/>
                  <a:gd name="T108" fmla="*/ 608 w 677"/>
                  <a:gd name="T109" fmla="*/ 501 h 514"/>
                  <a:gd name="T110" fmla="*/ 619 w 677"/>
                  <a:gd name="T111" fmla="*/ 510 h 514"/>
                  <a:gd name="T112" fmla="*/ 649 w 677"/>
                  <a:gd name="T113" fmla="*/ 498 h 514"/>
                  <a:gd name="T114" fmla="*/ 663 w 677"/>
                  <a:gd name="T115" fmla="*/ 492 h 514"/>
                  <a:gd name="T116" fmla="*/ 666 w 677"/>
                  <a:gd name="T117" fmla="*/ 459 h 514"/>
                  <a:gd name="T118" fmla="*/ 675 w 677"/>
                  <a:gd name="T119" fmla="*/ 42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677" h="514">
                    <a:moveTo>
                      <a:pt x="677" y="431"/>
                    </a:moveTo>
                    <a:lnTo>
                      <a:pt x="676" y="423"/>
                    </a:lnTo>
                    <a:lnTo>
                      <a:pt x="675" y="411"/>
                    </a:lnTo>
                    <a:lnTo>
                      <a:pt x="675" y="393"/>
                    </a:lnTo>
                    <a:lnTo>
                      <a:pt x="673" y="386"/>
                    </a:lnTo>
                    <a:lnTo>
                      <a:pt x="672" y="359"/>
                    </a:lnTo>
                    <a:lnTo>
                      <a:pt x="666" y="336"/>
                    </a:lnTo>
                    <a:lnTo>
                      <a:pt x="663" y="334"/>
                    </a:lnTo>
                    <a:lnTo>
                      <a:pt x="662" y="327"/>
                    </a:lnTo>
                    <a:lnTo>
                      <a:pt x="651" y="315"/>
                    </a:lnTo>
                    <a:lnTo>
                      <a:pt x="646" y="312"/>
                    </a:lnTo>
                    <a:lnTo>
                      <a:pt x="643" y="314"/>
                    </a:lnTo>
                    <a:lnTo>
                      <a:pt x="645" y="311"/>
                    </a:lnTo>
                    <a:lnTo>
                      <a:pt x="645" y="305"/>
                    </a:lnTo>
                    <a:lnTo>
                      <a:pt x="637" y="294"/>
                    </a:lnTo>
                    <a:lnTo>
                      <a:pt x="628" y="273"/>
                    </a:lnTo>
                    <a:lnTo>
                      <a:pt x="604" y="239"/>
                    </a:lnTo>
                    <a:lnTo>
                      <a:pt x="586" y="211"/>
                    </a:lnTo>
                    <a:lnTo>
                      <a:pt x="584" y="206"/>
                    </a:lnTo>
                    <a:lnTo>
                      <a:pt x="576" y="187"/>
                    </a:lnTo>
                    <a:lnTo>
                      <a:pt x="572" y="176"/>
                    </a:lnTo>
                    <a:lnTo>
                      <a:pt x="575" y="176"/>
                    </a:lnTo>
                    <a:lnTo>
                      <a:pt x="580" y="178"/>
                    </a:lnTo>
                    <a:lnTo>
                      <a:pt x="578" y="185"/>
                    </a:lnTo>
                    <a:lnTo>
                      <a:pt x="585" y="190"/>
                    </a:lnTo>
                    <a:lnTo>
                      <a:pt x="590" y="187"/>
                    </a:lnTo>
                    <a:lnTo>
                      <a:pt x="595" y="191"/>
                    </a:lnTo>
                    <a:lnTo>
                      <a:pt x="597" y="198"/>
                    </a:lnTo>
                    <a:lnTo>
                      <a:pt x="595" y="211"/>
                    </a:lnTo>
                    <a:lnTo>
                      <a:pt x="601" y="228"/>
                    </a:lnTo>
                    <a:lnTo>
                      <a:pt x="612" y="247"/>
                    </a:lnTo>
                    <a:lnTo>
                      <a:pt x="619" y="254"/>
                    </a:lnTo>
                    <a:lnTo>
                      <a:pt x="606" y="236"/>
                    </a:lnTo>
                    <a:lnTo>
                      <a:pt x="603" y="230"/>
                    </a:lnTo>
                    <a:lnTo>
                      <a:pt x="599" y="219"/>
                    </a:lnTo>
                    <a:lnTo>
                      <a:pt x="598" y="207"/>
                    </a:lnTo>
                    <a:lnTo>
                      <a:pt x="602" y="202"/>
                    </a:lnTo>
                    <a:lnTo>
                      <a:pt x="599" y="195"/>
                    </a:lnTo>
                    <a:lnTo>
                      <a:pt x="595" y="189"/>
                    </a:lnTo>
                    <a:lnTo>
                      <a:pt x="584" y="177"/>
                    </a:lnTo>
                    <a:lnTo>
                      <a:pt x="550" y="134"/>
                    </a:lnTo>
                    <a:lnTo>
                      <a:pt x="532" y="103"/>
                    </a:lnTo>
                    <a:lnTo>
                      <a:pt x="522" y="85"/>
                    </a:lnTo>
                    <a:lnTo>
                      <a:pt x="513" y="63"/>
                    </a:lnTo>
                    <a:lnTo>
                      <a:pt x="511" y="57"/>
                    </a:lnTo>
                    <a:lnTo>
                      <a:pt x="504" y="44"/>
                    </a:lnTo>
                    <a:lnTo>
                      <a:pt x="503" y="34"/>
                    </a:lnTo>
                    <a:lnTo>
                      <a:pt x="500" y="27"/>
                    </a:lnTo>
                    <a:lnTo>
                      <a:pt x="494" y="22"/>
                    </a:lnTo>
                    <a:lnTo>
                      <a:pt x="491" y="16"/>
                    </a:lnTo>
                    <a:lnTo>
                      <a:pt x="494" y="20"/>
                    </a:lnTo>
                    <a:lnTo>
                      <a:pt x="495" y="8"/>
                    </a:lnTo>
                    <a:lnTo>
                      <a:pt x="489" y="5"/>
                    </a:lnTo>
                    <a:lnTo>
                      <a:pt x="486" y="5"/>
                    </a:lnTo>
                    <a:lnTo>
                      <a:pt x="482" y="7"/>
                    </a:lnTo>
                    <a:lnTo>
                      <a:pt x="477" y="5"/>
                    </a:lnTo>
                    <a:lnTo>
                      <a:pt x="461" y="3"/>
                    </a:lnTo>
                    <a:lnTo>
                      <a:pt x="455" y="0"/>
                    </a:lnTo>
                    <a:lnTo>
                      <a:pt x="451" y="5"/>
                    </a:lnTo>
                    <a:lnTo>
                      <a:pt x="447" y="5"/>
                    </a:lnTo>
                    <a:lnTo>
                      <a:pt x="446" y="11"/>
                    </a:lnTo>
                    <a:lnTo>
                      <a:pt x="446" y="17"/>
                    </a:lnTo>
                    <a:lnTo>
                      <a:pt x="450" y="22"/>
                    </a:lnTo>
                    <a:lnTo>
                      <a:pt x="451" y="29"/>
                    </a:lnTo>
                    <a:lnTo>
                      <a:pt x="451" y="42"/>
                    </a:lnTo>
                    <a:lnTo>
                      <a:pt x="444" y="46"/>
                    </a:lnTo>
                    <a:lnTo>
                      <a:pt x="439" y="44"/>
                    </a:lnTo>
                    <a:lnTo>
                      <a:pt x="434" y="33"/>
                    </a:lnTo>
                    <a:lnTo>
                      <a:pt x="428" y="29"/>
                    </a:lnTo>
                    <a:lnTo>
                      <a:pt x="222" y="43"/>
                    </a:lnTo>
                    <a:lnTo>
                      <a:pt x="217" y="38"/>
                    </a:lnTo>
                    <a:lnTo>
                      <a:pt x="216" y="31"/>
                    </a:lnTo>
                    <a:lnTo>
                      <a:pt x="208" y="18"/>
                    </a:lnTo>
                    <a:lnTo>
                      <a:pt x="82" y="34"/>
                    </a:lnTo>
                    <a:lnTo>
                      <a:pt x="7" y="42"/>
                    </a:lnTo>
                    <a:lnTo>
                      <a:pt x="2" y="46"/>
                    </a:lnTo>
                    <a:lnTo>
                      <a:pt x="0" y="53"/>
                    </a:lnTo>
                    <a:lnTo>
                      <a:pt x="9" y="65"/>
                    </a:lnTo>
                    <a:lnTo>
                      <a:pt x="15" y="68"/>
                    </a:lnTo>
                    <a:lnTo>
                      <a:pt x="20" y="74"/>
                    </a:lnTo>
                    <a:lnTo>
                      <a:pt x="18" y="83"/>
                    </a:lnTo>
                    <a:lnTo>
                      <a:pt x="19" y="86"/>
                    </a:lnTo>
                    <a:lnTo>
                      <a:pt x="20" y="89"/>
                    </a:lnTo>
                    <a:lnTo>
                      <a:pt x="26" y="91"/>
                    </a:lnTo>
                    <a:lnTo>
                      <a:pt x="27" y="94"/>
                    </a:lnTo>
                    <a:lnTo>
                      <a:pt x="20" y="99"/>
                    </a:lnTo>
                    <a:lnTo>
                      <a:pt x="18" y="105"/>
                    </a:lnTo>
                    <a:lnTo>
                      <a:pt x="22" y="105"/>
                    </a:lnTo>
                    <a:lnTo>
                      <a:pt x="28" y="103"/>
                    </a:lnTo>
                    <a:lnTo>
                      <a:pt x="33" y="100"/>
                    </a:lnTo>
                    <a:lnTo>
                      <a:pt x="39" y="92"/>
                    </a:lnTo>
                    <a:lnTo>
                      <a:pt x="41" y="86"/>
                    </a:lnTo>
                    <a:lnTo>
                      <a:pt x="40" y="83"/>
                    </a:lnTo>
                    <a:lnTo>
                      <a:pt x="40" y="83"/>
                    </a:lnTo>
                    <a:lnTo>
                      <a:pt x="44" y="79"/>
                    </a:lnTo>
                    <a:lnTo>
                      <a:pt x="46" y="87"/>
                    </a:lnTo>
                    <a:lnTo>
                      <a:pt x="50" y="82"/>
                    </a:lnTo>
                    <a:lnTo>
                      <a:pt x="52" y="74"/>
                    </a:lnTo>
                    <a:lnTo>
                      <a:pt x="53" y="81"/>
                    </a:lnTo>
                    <a:lnTo>
                      <a:pt x="59" y="86"/>
                    </a:lnTo>
                    <a:lnTo>
                      <a:pt x="56" y="92"/>
                    </a:lnTo>
                    <a:lnTo>
                      <a:pt x="45" y="94"/>
                    </a:lnTo>
                    <a:lnTo>
                      <a:pt x="44" y="95"/>
                    </a:lnTo>
                    <a:lnTo>
                      <a:pt x="50" y="95"/>
                    </a:lnTo>
                    <a:lnTo>
                      <a:pt x="69" y="90"/>
                    </a:lnTo>
                    <a:lnTo>
                      <a:pt x="84" y="89"/>
                    </a:lnTo>
                    <a:lnTo>
                      <a:pt x="87" y="89"/>
                    </a:lnTo>
                    <a:lnTo>
                      <a:pt x="100" y="77"/>
                    </a:lnTo>
                    <a:lnTo>
                      <a:pt x="101" y="82"/>
                    </a:lnTo>
                    <a:lnTo>
                      <a:pt x="106" y="79"/>
                    </a:lnTo>
                    <a:lnTo>
                      <a:pt x="113" y="78"/>
                    </a:lnTo>
                    <a:lnTo>
                      <a:pt x="123" y="82"/>
                    </a:lnTo>
                    <a:lnTo>
                      <a:pt x="127" y="87"/>
                    </a:lnTo>
                    <a:lnTo>
                      <a:pt x="122" y="86"/>
                    </a:lnTo>
                    <a:lnTo>
                      <a:pt x="115" y="83"/>
                    </a:lnTo>
                    <a:lnTo>
                      <a:pt x="109" y="85"/>
                    </a:lnTo>
                    <a:lnTo>
                      <a:pt x="108" y="89"/>
                    </a:lnTo>
                    <a:lnTo>
                      <a:pt x="96" y="87"/>
                    </a:lnTo>
                    <a:lnTo>
                      <a:pt x="101" y="89"/>
                    </a:lnTo>
                    <a:lnTo>
                      <a:pt x="108" y="89"/>
                    </a:lnTo>
                    <a:lnTo>
                      <a:pt x="132" y="94"/>
                    </a:lnTo>
                    <a:lnTo>
                      <a:pt x="147" y="99"/>
                    </a:lnTo>
                    <a:lnTo>
                      <a:pt x="158" y="107"/>
                    </a:lnTo>
                    <a:lnTo>
                      <a:pt x="158" y="100"/>
                    </a:lnTo>
                    <a:lnTo>
                      <a:pt x="152" y="98"/>
                    </a:lnTo>
                    <a:lnTo>
                      <a:pt x="149" y="92"/>
                    </a:lnTo>
                    <a:lnTo>
                      <a:pt x="154" y="91"/>
                    </a:lnTo>
                    <a:lnTo>
                      <a:pt x="161" y="94"/>
                    </a:lnTo>
                    <a:lnTo>
                      <a:pt x="170" y="87"/>
                    </a:lnTo>
                    <a:lnTo>
                      <a:pt x="169" y="94"/>
                    </a:lnTo>
                    <a:lnTo>
                      <a:pt x="163" y="95"/>
                    </a:lnTo>
                    <a:lnTo>
                      <a:pt x="161" y="100"/>
                    </a:lnTo>
                    <a:lnTo>
                      <a:pt x="170" y="105"/>
                    </a:lnTo>
                    <a:lnTo>
                      <a:pt x="176" y="104"/>
                    </a:lnTo>
                    <a:lnTo>
                      <a:pt x="179" y="111"/>
                    </a:lnTo>
                    <a:lnTo>
                      <a:pt x="186" y="111"/>
                    </a:lnTo>
                    <a:lnTo>
                      <a:pt x="183" y="115"/>
                    </a:lnTo>
                    <a:lnTo>
                      <a:pt x="176" y="111"/>
                    </a:lnTo>
                    <a:lnTo>
                      <a:pt x="163" y="105"/>
                    </a:lnTo>
                    <a:lnTo>
                      <a:pt x="170" y="112"/>
                    </a:lnTo>
                    <a:lnTo>
                      <a:pt x="175" y="115"/>
                    </a:lnTo>
                    <a:lnTo>
                      <a:pt x="178" y="117"/>
                    </a:lnTo>
                    <a:lnTo>
                      <a:pt x="175" y="117"/>
                    </a:lnTo>
                    <a:lnTo>
                      <a:pt x="182" y="120"/>
                    </a:lnTo>
                    <a:lnTo>
                      <a:pt x="188" y="122"/>
                    </a:lnTo>
                    <a:lnTo>
                      <a:pt x="193" y="128"/>
                    </a:lnTo>
                    <a:lnTo>
                      <a:pt x="197" y="134"/>
                    </a:lnTo>
                    <a:lnTo>
                      <a:pt x="199" y="139"/>
                    </a:lnTo>
                    <a:lnTo>
                      <a:pt x="192" y="142"/>
                    </a:lnTo>
                    <a:lnTo>
                      <a:pt x="190" y="135"/>
                    </a:lnTo>
                    <a:lnTo>
                      <a:pt x="190" y="129"/>
                    </a:lnTo>
                    <a:lnTo>
                      <a:pt x="190" y="135"/>
                    </a:lnTo>
                    <a:lnTo>
                      <a:pt x="191" y="142"/>
                    </a:lnTo>
                    <a:lnTo>
                      <a:pt x="197" y="145"/>
                    </a:lnTo>
                    <a:lnTo>
                      <a:pt x="204" y="143"/>
                    </a:lnTo>
                    <a:lnTo>
                      <a:pt x="205" y="142"/>
                    </a:lnTo>
                    <a:lnTo>
                      <a:pt x="218" y="138"/>
                    </a:lnTo>
                    <a:lnTo>
                      <a:pt x="223" y="138"/>
                    </a:lnTo>
                    <a:lnTo>
                      <a:pt x="225" y="134"/>
                    </a:lnTo>
                    <a:lnTo>
                      <a:pt x="231" y="129"/>
                    </a:lnTo>
                    <a:lnTo>
                      <a:pt x="232" y="133"/>
                    </a:lnTo>
                    <a:lnTo>
                      <a:pt x="238" y="132"/>
                    </a:lnTo>
                    <a:lnTo>
                      <a:pt x="256" y="117"/>
                    </a:lnTo>
                    <a:lnTo>
                      <a:pt x="262" y="115"/>
                    </a:lnTo>
                    <a:lnTo>
                      <a:pt x="266" y="113"/>
                    </a:lnTo>
                    <a:lnTo>
                      <a:pt x="273" y="115"/>
                    </a:lnTo>
                    <a:lnTo>
                      <a:pt x="270" y="109"/>
                    </a:lnTo>
                    <a:lnTo>
                      <a:pt x="262" y="105"/>
                    </a:lnTo>
                    <a:lnTo>
                      <a:pt x="271" y="108"/>
                    </a:lnTo>
                    <a:lnTo>
                      <a:pt x="269" y="105"/>
                    </a:lnTo>
                    <a:lnTo>
                      <a:pt x="271" y="99"/>
                    </a:lnTo>
                    <a:lnTo>
                      <a:pt x="277" y="95"/>
                    </a:lnTo>
                    <a:lnTo>
                      <a:pt x="288" y="94"/>
                    </a:lnTo>
                    <a:lnTo>
                      <a:pt x="295" y="92"/>
                    </a:lnTo>
                    <a:lnTo>
                      <a:pt x="299" y="92"/>
                    </a:lnTo>
                    <a:lnTo>
                      <a:pt x="312" y="99"/>
                    </a:lnTo>
                    <a:lnTo>
                      <a:pt x="317" y="100"/>
                    </a:lnTo>
                    <a:lnTo>
                      <a:pt x="330" y="108"/>
                    </a:lnTo>
                    <a:lnTo>
                      <a:pt x="338" y="120"/>
                    </a:lnTo>
                    <a:lnTo>
                      <a:pt x="351" y="125"/>
                    </a:lnTo>
                    <a:lnTo>
                      <a:pt x="353" y="132"/>
                    </a:lnTo>
                    <a:lnTo>
                      <a:pt x="355" y="138"/>
                    </a:lnTo>
                    <a:lnTo>
                      <a:pt x="372" y="150"/>
                    </a:lnTo>
                    <a:lnTo>
                      <a:pt x="377" y="156"/>
                    </a:lnTo>
                    <a:lnTo>
                      <a:pt x="383" y="159"/>
                    </a:lnTo>
                    <a:lnTo>
                      <a:pt x="386" y="164"/>
                    </a:lnTo>
                    <a:lnTo>
                      <a:pt x="392" y="165"/>
                    </a:lnTo>
                    <a:lnTo>
                      <a:pt x="404" y="165"/>
                    </a:lnTo>
                    <a:lnTo>
                      <a:pt x="413" y="173"/>
                    </a:lnTo>
                    <a:lnTo>
                      <a:pt x="413" y="180"/>
                    </a:lnTo>
                    <a:lnTo>
                      <a:pt x="418" y="185"/>
                    </a:lnTo>
                    <a:lnTo>
                      <a:pt x="425" y="187"/>
                    </a:lnTo>
                    <a:lnTo>
                      <a:pt x="425" y="194"/>
                    </a:lnTo>
                    <a:lnTo>
                      <a:pt x="426" y="197"/>
                    </a:lnTo>
                    <a:lnTo>
                      <a:pt x="428" y="215"/>
                    </a:lnTo>
                    <a:lnTo>
                      <a:pt x="429" y="221"/>
                    </a:lnTo>
                    <a:lnTo>
                      <a:pt x="429" y="228"/>
                    </a:lnTo>
                    <a:lnTo>
                      <a:pt x="422" y="258"/>
                    </a:lnTo>
                    <a:lnTo>
                      <a:pt x="424" y="263"/>
                    </a:lnTo>
                    <a:lnTo>
                      <a:pt x="424" y="276"/>
                    </a:lnTo>
                    <a:lnTo>
                      <a:pt x="421" y="285"/>
                    </a:lnTo>
                    <a:lnTo>
                      <a:pt x="425" y="292"/>
                    </a:lnTo>
                    <a:lnTo>
                      <a:pt x="431" y="298"/>
                    </a:lnTo>
                    <a:lnTo>
                      <a:pt x="425" y="289"/>
                    </a:lnTo>
                    <a:lnTo>
                      <a:pt x="437" y="297"/>
                    </a:lnTo>
                    <a:lnTo>
                      <a:pt x="437" y="299"/>
                    </a:lnTo>
                    <a:lnTo>
                      <a:pt x="441" y="293"/>
                    </a:lnTo>
                    <a:lnTo>
                      <a:pt x="444" y="281"/>
                    </a:lnTo>
                    <a:lnTo>
                      <a:pt x="438" y="281"/>
                    </a:lnTo>
                    <a:lnTo>
                      <a:pt x="437" y="280"/>
                    </a:lnTo>
                    <a:lnTo>
                      <a:pt x="437" y="273"/>
                    </a:lnTo>
                    <a:lnTo>
                      <a:pt x="433" y="269"/>
                    </a:lnTo>
                    <a:lnTo>
                      <a:pt x="433" y="268"/>
                    </a:lnTo>
                    <a:lnTo>
                      <a:pt x="446" y="275"/>
                    </a:lnTo>
                    <a:lnTo>
                      <a:pt x="447" y="280"/>
                    </a:lnTo>
                    <a:lnTo>
                      <a:pt x="452" y="275"/>
                    </a:lnTo>
                    <a:lnTo>
                      <a:pt x="457" y="280"/>
                    </a:lnTo>
                    <a:lnTo>
                      <a:pt x="459" y="285"/>
                    </a:lnTo>
                    <a:lnTo>
                      <a:pt x="448" y="303"/>
                    </a:lnTo>
                    <a:lnTo>
                      <a:pt x="447" y="314"/>
                    </a:lnTo>
                    <a:lnTo>
                      <a:pt x="441" y="315"/>
                    </a:lnTo>
                    <a:lnTo>
                      <a:pt x="441" y="320"/>
                    </a:lnTo>
                    <a:lnTo>
                      <a:pt x="435" y="315"/>
                    </a:lnTo>
                    <a:lnTo>
                      <a:pt x="439" y="320"/>
                    </a:lnTo>
                    <a:lnTo>
                      <a:pt x="451" y="327"/>
                    </a:lnTo>
                    <a:lnTo>
                      <a:pt x="455" y="332"/>
                    </a:lnTo>
                    <a:lnTo>
                      <a:pt x="454" y="334"/>
                    </a:lnTo>
                    <a:lnTo>
                      <a:pt x="467" y="357"/>
                    </a:lnTo>
                    <a:lnTo>
                      <a:pt x="470" y="362"/>
                    </a:lnTo>
                    <a:lnTo>
                      <a:pt x="480" y="372"/>
                    </a:lnTo>
                    <a:lnTo>
                      <a:pt x="486" y="373"/>
                    </a:lnTo>
                    <a:lnTo>
                      <a:pt x="491" y="373"/>
                    </a:lnTo>
                    <a:lnTo>
                      <a:pt x="494" y="375"/>
                    </a:lnTo>
                    <a:lnTo>
                      <a:pt x="493" y="368"/>
                    </a:lnTo>
                    <a:lnTo>
                      <a:pt x="489" y="363"/>
                    </a:lnTo>
                    <a:lnTo>
                      <a:pt x="482" y="359"/>
                    </a:lnTo>
                    <a:lnTo>
                      <a:pt x="489" y="359"/>
                    </a:lnTo>
                    <a:lnTo>
                      <a:pt x="493" y="363"/>
                    </a:lnTo>
                    <a:lnTo>
                      <a:pt x="503" y="358"/>
                    </a:lnTo>
                    <a:lnTo>
                      <a:pt x="504" y="359"/>
                    </a:lnTo>
                    <a:lnTo>
                      <a:pt x="498" y="363"/>
                    </a:lnTo>
                    <a:lnTo>
                      <a:pt x="502" y="368"/>
                    </a:lnTo>
                    <a:lnTo>
                      <a:pt x="502" y="381"/>
                    </a:lnTo>
                    <a:lnTo>
                      <a:pt x="503" y="386"/>
                    </a:lnTo>
                    <a:lnTo>
                      <a:pt x="506" y="393"/>
                    </a:lnTo>
                    <a:lnTo>
                      <a:pt x="504" y="397"/>
                    </a:lnTo>
                    <a:lnTo>
                      <a:pt x="511" y="397"/>
                    </a:lnTo>
                    <a:lnTo>
                      <a:pt x="516" y="390"/>
                    </a:lnTo>
                    <a:lnTo>
                      <a:pt x="517" y="384"/>
                    </a:lnTo>
                    <a:lnTo>
                      <a:pt x="525" y="377"/>
                    </a:lnTo>
                    <a:lnTo>
                      <a:pt x="519" y="386"/>
                    </a:lnTo>
                    <a:lnTo>
                      <a:pt x="519" y="393"/>
                    </a:lnTo>
                    <a:lnTo>
                      <a:pt x="513" y="398"/>
                    </a:lnTo>
                    <a:lnTo>
                      <a:pt x="513" y="402"/>
                    </a:lnTo>
                    <a:lnTo>
                      <a:pt x="520" y="403"/>
                    </a:lnTo>
                    <a:lnTo>
                      <a:pt x="525" y="409"/>
                    </a:lnTo>
                    <a:lnTo>
                      <a:pt x="532" y="432"/>
                    </a:lnTo>
                    <a:lnTo>
                      <a:pt x="542" y="444"/>
                    </a:lnTo>
                    <a:lnTo>
                      <a:pt x="546" y="444"/>
                    </a:lnTo>
                    <a:lnTo>
                      <a:pt x="541" y="446"/>
                    </a:lnTo>
                    <a:lnTo>
                      <a:pt x="546" y="449"/>
                    </a:lnTo>
                    <a:lnTo>
                      <a:pt x="552" y="448"/>
                    </a:lnTo>
                    <a:lnTo>
                      <a:pt x="559" y="448"/>
                    </a:lnTo>
                    <a:lnTo>
                      <a:pt x="563" y="449"/>
                    </a:lnTo>
                    <a:lnTo>
                      <a:pt x="575" y="453"/>
                    </a:lnTo>
                    <a:lnTo>
                      <a:pt x="576" y="459"/>
                    </a:lnTo>
                    <a:lnTo>
                      <a:pt x="581" y="463"/>
                    </a:lnTo>
                    <a:lnTo>
                      <a:pt x="589" y="474"/>
                    </a:lnTo>
                    <a:lnTo>
                      <a:pt x="591" y="480"/>
                    </a:lnTo>
                    <a:lnTo>
                      <a:pt x="602" y="492"/>
                    </a:lnTo>
                    <a:lnTo>
                      <a:pt x="607" y="494"/>
                    </a:lnTo>
                    <a:lnTo>
                      <a:pt x="614" y="494"/>
                    </a:lnTo>
                    <a:lnTo>
                      <a:pt x="620" y="498"/>
                    </a:lnTo>
                    <a:lnTo>
                      <a:pt x="616" y="505"/>
                    </a:lnTo>
                    <a:lnTo>
                      <a:pt x="608" y="501"/>
                    </a:lnTo>
                    <a:lnTo>
                      <a:pt x="603" y="496"/>
                    </a:lnTo>
                    <a:lnTo>
                      <a:pt x="598" y="502"/>
                    </a:lnTo>
                    <a:lnTo>
                      <a:pt x="601" y="507"/>
                    </a:lnTo>
                    <a:lnTo>
                      <a:pt x="606" y="514"/>
                    </a:lnTo>
                    <a:lnTo>
                      <a:pt x="619" y="510"/>
                    </a:lnTo>
                    <a:lnTo>
                      <a:pt x="627" y="505"/>
                    </a:lnTo>
                    <a:lnTo>
                      <a:pt x="632" y="506"/>
                    </a:lnTo>
                    <a:lnTo>
                      <a:pt x="638" y="506"/>
                    </a:lnTo>
                    <a:lnTo>
                      <a:pt x="643" y="504"/>
                    </a:lnTo>
                    <a:lnTo>
                      <a:pt x="649" y="498"/>
                    </a:lnTo>
                    <a:lnTo>
                      <a:pt x="654" y="494"/>
                    </a:lnTo>
                    <a:lnTo>
                      <a:pt x="660" y="498"/>
                    </a:lnTo>
                    <a:lnTo>
                      <a:pt x="658" y="494"/>
                    </a:lnTo>
                    <a:lnTo>
                      <a:pt x="664" y="498"/>
                    </a:lnTo>
                    <a:lnTo>
                      <a:pt x="663" y="492"/>
                    </a:lnTo>
                    <a:lnTo>
                      <a:pt x="664" y="485"/>
                    </a:lnTo>
                    <a:lnTo>
                      <a:pt x="668" y="480"/>
                    </a:lnTo>
                    <a:lnTo>
                      <a:pt x="664" y="468"/>
                    </a:lnTo>
                    <a:lnTo>
                      <a:pt x="667" y="464"/>
                    </a:lnTo>
                    <a:lnTo>
                      <a:pt x="666" y="459"/>
                    </a:lnTo>
                    <a:lnTo>
                      <a:pt x="668" y="453"/>
                    </a:lnTo>
                    <a:lnTo>
                      <a:pt x="668" y="448"/>
                    </a:lnTo>
                    <a:lnTo>
                      <a:pt x="673" y="442"/>
                    </a:lnTo>
                    <a:lnTo>
                      <a:pt x="672" y="436"/>
                    </a:lnTo>
                    <a:lnTo>
                      <a:pt x="675" y="429"/>
                    </a:lnTo>
                    <a:lnTo>
                      <a:pt x="677" y="436"/>
                    </a:lnTo>
                    <a:lnTo>
                      <a:pt x="677" y="43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81" name="Freeform 280"/>
              <p:cNvSpPr>
                <a:spLocks/>
              </p:cNvSpPr>
              <p:nvPr/>
            </p:nvSpPr>
            <p:spPr bwMode="auto">
              <a:xfrm>
                <a:off x="3523610" y="2415689"/>
                <a:ext cx="59" cy="13"/>
              </a:xfrm>
              <a:custGeom>
                <a:avLst/>
                <a:gdLst>
                  <a:gd name="T0" fmla="*/ 26 w 59"/>
                  <a:gd name="T1" fmla="*/ 6 h 13"/>
                  <a:gd name="T2" fmla="*/ 20 w 59"/>
                  <a:gd name="T3" fmla="*/ 7 h 13"/>
                  <a:gd name="T4" fmla="*/ 14 w 59"/>
                  <a:gd name="T5" fmla="*/ 10 h 13"/>
                  <a:gd name="T6" fmla="*/ 0 w 59"/>
                  <a:gd name="T7" fmla="*/ 13 h 13"/>
                  <a:gd name="T8" fmla="*/ 7 w 59"/>
                  <a:gd name="T9" fmla="*/ 13 h 13"/>
                  <a:gd name="T10" fmla="*/ 44 w 59"/>
                  <a:gd name="T11" fmla="*/ 2 h 13"/>
                  <a:gd name="T12" fmla="*/ 59 w 59"/>
                  <a:gd name="T13" fmla="*/ 0 h 13"/>
                  <a:gd name="T14" fmla="*/ 52 w 59"/>
                  <a:gd name="T15" fmla="*/ 0 h 13"/>
                  <a:gd name="T16" fmla="*/ 40 w 59"/>
                  <a:gd name="T17" fmla="*/ 2 h 13"/>
                  <a:gd name="T18" fmla="*/ 26 w 59"/>
                  <a:gd name="T19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9" h="13">
                    <a:moveTo>
                      <a:pt x="26" y="6"/>
                    </a:moveTo>
                    <a:lnTo>
                      <a:pt x="20" y="7"/>
                    </a:lnTo>
                    <a:lnTo>
                      <a:pt x="14" y="10"/>
                    </a:lnTo>
                    <a:lnTo>
                      <a:pt x="0" y="13"/>
                    </a:lnTo>
                    <a:lnTo>
                      <a:pt x="7" y="13"/>
                    </a:lnTo>
                    <a:lnTo>
                      <a:pt x="44" y="2"/>
                    </a:lnTo>
                    <a:lnTo>
                      <a:pt x="59" y="0"/>
                    </a:lnTo>
                    <a:lnTo>
                      <a:pt x="52" y="0"/>
                    </a:lnTo>
                    <a:lnTo>
                      <a:pt x="40" y="2"/>
                    </a:lnTo>
                    <a:lnTo>
                      <a:pt x="26" y="6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</p:grpSp>
        <p:sp>
          <p:nvSpPr>
            <p:cNvPr id="269" name="Freeform 268"/>
            <p:cNvSpPr>
              <a:spLocks noEditPoints="1"/>
            </p:cNvSpPr>
            <p:nvPr/>
          </p:nvSpPr>
          <p:spPr bwMode="auto">
            <a:xfrm>
              <a:off x="1192725" y="2717649"/>
              <a:ext cx="663470" cy="424393"/>
            </a:xfrm>
            <a:custGeom>
              <a:avLst/>
              <a:gdLst>
                <a:gd name="T0" fmla="*/ 6 w 580"/>
                <a:gd name="T1" fmla="*/ 49 h 371"/>
                <a:gd name="T2" fmla="*/ 19 w 580"/>
                <a:gd name="T3" fmla="*/ 26 h 371"/>
                <a:gd name="T4" fmla="*/ 83 w 580"/>
                <a:gd name="T5" fmla="*/ 2 h 371"/>
                <a:gd name="T6" fmla="*/ 54 w 580"/>
                <a:gd name="T7" fmla="*/ 11 h 371"/>
                <a:gd name="T8" fmla="*/ 56 w 580"/>
                <a:gd name="T9" fmla="*/ 30 h 371"/>
                <a:gd name="T10" fmla="*/ 84 w 580"/>
                <a:gd name="T11" fmla="*/ 42 h 371"/>
                <a:gd name="T12" fmla="*/ 96 w 580"/>
                <a:gd name="T13" fmla="*/ 22 h 371"/>
                <a:gd name="T14" fmla="*/ 91 w 580"/>
                <a:gd name="T15" fmla="*/ 2 h 371"/>
                <a:gd name="T16" fmla="*/ 268 w 580"/>
                <a:gd name="T17" fmla="*/ 96 h 371"/>
                <a:gd name="T18" fmla="*/ 271 w 580"/>
                <a:gd name="T19" fmla="*/ 96 h 371"/>
                <a:gd name="T20" fmla="*/ 267 w 580"/>
                <a:gd name="T21" fmla="*/ 94 h 371"/>
                <a:gd name="T22" fmla="*/ 253 w 580"/>
                <a:gd name="T23" fmla="*/ 80 h 371"/>
                <a:gd name="T24" fmla="*/ 232 w 580"/>
                <a:gd name="T25" fmla="*/ 65 h 371"/>
                <a:gd name="T26" fmla="*/ 212 w 580"/>
                <a:gd name="T27" fmla="*/ 79 h 371"/>
                <a:gd name="T28" fmla="*/ 230 w 580"/>
                <a:gd name="T29" fmla="*/ 106 h 371"/>
                <a:gd name="T30" fmla="*/ 248 w 580"/>
                <a:gd name="T31" fmla="*/ 102 h 371"/>
                <a:gd name="T32" fmla="*/ 267 w 580"/>
                <a:gd name="T33" fmla="*/ 109 h 371"/>
                <a:gd name="T34" fmla="*/ 270 w 580"/>
                <a:gd name="T35" fmla="*/ 107 h 371"/>
                <a:gd name="T36" fmla="*/ 268 w 580"/>
                <a:gd name="T37" fmla="*/ 96 h 371"/>
                <a:gd name="T38" fmla="*/ 344 w 580"/>
                <a:gd name="T39" fmla="*/ 121 h 371"/>
                <a:gd name="T40" fmla="*/ 317 w 580"/>
                <a:gd name="T41" fmla="*/ 117 h 371"/>
                <a:gd name="T42" fmla="*/ 328 w 580"/>
                <a:gd name="T43" fmla="*/ 129 h 371"/>
                <a:gd name="T44" fmla="*/ 356 w 580"/>
                <a:gd name="T45" fmla="*/ 136 h 371"/>
                <a:gd name="T46" fmla="*/ 369 w 580"/>
                <a:gd name="T47" fmla="*/ 121 h 371"/>
                <a:gd name="T48" fmla="*/ 336 w 580"/>
                <a:gd name="T49" fmla="*/ 152 h 371"/>
                <a:gd name="T50" fmla="*/ 354 w 580"/>
                <a:gd name="T51" fmla="*/ 170 h 371"/>
                <a:gd name="T52" fmla="*/ 347 w 580"/>
                <a:gd name="T53" fmla="*/ 149 h 371"/>
                <a:gd name="T54" fmla="*/ 424 w 580"/>
                <a:gd name="T55" fmla="*/ 148 h 371"/>
                <a:gd name="T56" fmla="*/ 397 w 580"/>
                <a:gd name="T57" fmla="*/ 148 h 371"/>
                <a:gd name="T58" fmla="*/ 377 w 580"/>
                <a:gd name="T59" fmla="*/ 142 h 371"/>
                <a:gd name="T60" fmla="*/ 390 w 580"/>
                <a:gd name="T61" fmla="*/ 164 h 371"/>
                <a:gd name="T62" fmla="*/ 401 w 580"/>
                <a:gd name="T63" fmla="*/ 179 h 371"/>
                <a:gd name="T64" fmla="*/ 425 w 580"/>
                <a:gd name="T65" fmla="*/ 182 h 371"/>
                <a:gd name="T66" fmla="*/ 448 w 580"/>
                <a:gd name="T67" fmla="*/ 171 h 371"/>
                <a:gd name="T68" fmla="*/ 578 w 580"/>
                <a:gd name="T69" fmla="*/ 304 h 371"/>
                <a:gd name="T70" fmla="*/ 558 w 580"/>
                <a:gd name="T71" fmla="*/ 283 h 371"/>
                <a:gd name="T72" fmla="*/ 540 w 580"/>
                <a:gd name="T73" fmla="*/ 256 h 371"/>
                <a:gd name="T74" fmla="*/ 504 w 580"/>
                <a:gd name="T75" fmla="*/ 239 h 371"/>
                <a:gd name="T76" fmla="*/ 477 w 580"/>
                <a:gd name="T77" fmla="*/ 225 h 371"/>
                <a:gd name="T78" fmla="*/ 469 w 580"/>
                <a:gd name="T79" fmla="*/ 241 h 371"/>
                <a:gd name="T80" fmla="*/ 463 w 580"/>
                <a:gd name="T81" fmla="*/ 268 h 371"/>
                <a:gd name="T82" fmla="*/ 450 w 580"/>
                <a:gd name="T83" fmla="*/ 285 h 371"/>
                <a:gd name="T84" fmla="*/ 463 w 580"/>
                <a:gd name="T85" fmla="*/ 313 h 371"/>
                <a:gd name="T86" fmla="*/ 466 w 580"/>
                <a:gd name="T87" fmla="*/ 335 h 371"/>
                <a:gd name="T88" fmla="*/ 469 w 580"/>
                <a:gd name="T89" fmla="*/ 360 h 371"/>
                <a:gd name="T90" fmla="*/ 485 w 580"/>
                <a:gd name="T91" fmla="*/ 368 h 371"/>
                <a:gd name="T92" fmla="*/ 505 w 580"/>
                <a:gd name="T93" fmla="*/ 352 h 371"/>
                <a:gd name="T94" fmla="*/ 530 w 580"/>
                <a:gd name="T95" fmla="*/ 335 h 371"/>
                <a:gd name="T96" fmla="*/ 559 w 580"/>
                <a:gd name="T97" fmla="*/ 329 h 371"/>
                <a:gd name="T98" fmla="*/ 580 w 580"/>
                <a:gd name="T99" fmla="*/ 313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80" h="371">
                  <a:moveTo>
                    <a:pt x="0" y="42"/>
                  </a:moveTo>
                  <a:lnTo>
                    <a:pt x="6" y="52"/>
                  </a:lnTo>
                  <a:lnTo>
                    <a:pt x="6" y="49"/>
                  </a:lnTo>
                  <a:lnTo>
                    <a:pt x="15" y="40"/>
                  </a:lnTo>
                  <a:lnTo>
                    <a:pt x="18" y="36"/>
                  </a:lnTo>
                  <a:lnTo>
                    <a:pt x="19" y="26"/>
                  </a:lnTo>
                  <a:lnTo>
                    <a:pt x="10" y="33"/>
                  </a:lnTo>
                  <a:lnTo>
                    <a:pt x="0" y="42"/>
                  </a:lnTo>
                  <a:close/>
                  <a:moveTo>
                    <a:pt x="83" y="2"/>
                  </a:moveTo>
                  <a:lnTo>
                    <a:pt x="73" y="0"/>
                  </a:lnTo>
                  <a:lnTo>
                    <a:pt x="64" y="6"/>
                  </a:lnTo>
                  <a:lnTo>
                    <a:pt x="54" y="11"/>
                  </a:lnTo>
                  <a:lnTo>
                    <a:pt x="53" y="13"/>
                  </a:lnTo>
                  <a:lnTo>
                    <a:pt x="48" y="22"/>
                  </a:lnTo>
                  <a:lnTo>
                    <a:pt x="56" y="30"/>
                  </a:lnTo>
                  <a:lnTo>
                    <a:pt x="65" y="36"/>
                  </a:lnTo>
                  <a:lnTo>
                    <a:pt x="75" y="40"/>
                  </a:lnTo>
                  <a:lnTo>
                    <a:pt x="84" y="42"/>
                  </a:lnTo>
                  <a:lnTo>
                    <a:pt x="86" y="41"/>
                  </a:lnTo>
                  <a:lnTo>
                    <a:pt x="95" y="33"/>
                  </a:lnTo>
                  <a:lnTo>
                    <a:pt x="96" y="22"/>
                  </a:lnTo>
                  <a:lnTo>
                    <a:pt x="101" y="14"/>
                  </a:lnTo>
                  <a:lnTo>
                    <a:pt x="101" y="11"/>
                  </a:lnTo>
                  <a:lnTo>
                    <a:pt x="91" y="2"/>
                  </a:lnTo>
                  <a:lnTo>
                    <a:pt x="83" y="2"/>
                  </a:lnTo>
                  <a:close/>
                  <a:moveTo>
                    <a:pt x="268" y="96"/>
                  </a:moveTo>
                  <a:lnTo>
                    <a:pt x="268" y="96"/>
                  </a:lnTo>
                  <a:lnTo>
                    <a:pt x="268" y="96"/>
                  </a:lnTo>
                  <a:lnTo>
                    <a:pt x="271" y="96"/>
                  </a:lnTo>
                  <a:lnTo>
                    <a:pt x="271" y="96"/>
                  </a:lnTo>
                  <a:lnTo>
                    <a:pt x="270" y="96"/>
                  </a:lnTo>
                  <a:lnTo>
                    <a:pt x="270" y="94"/>
                  </a:lnTo>
                  <a:lnTo>
                    <a:pt x="267" y="94"/>
                  </a:lnTo>
                  <a:lnTo>
                    <a:pt x="266" y="88"/>
                  </a:lnTo>
                  <a:lnTo>
                    <a:pt x="256" y="90"/>
                  </a:lnTo>
                  <a:lnTo>
                    <a:pt x="253" y="80"/>
                  </a:lnTo>
                  <a:lnTo>
                    <a:pt x="248" y="71"/>
                  </a:lnTo>
                  <a:lnTo>
                    <a:pt x="241" y="63"/>
                  </a:lnTo>
                  <a:lnTo>
                    <a:pt x="232" y="65"/>
                  </a:lnTo>
                  <a:lnTo>
                    <a:pt x="222" y="73"/>
                  </a:lnTo>
                  <a:lnTo>
                    <a:pt x="213" y="73"/>
                  </a:lnTo>
                  <a:lnTo>
                    <a:pt x="212" y="79"/>
                  </a:lnTo>
                  <a:lnTo>
                    <a:pt x="213" y="88"/>
                  </a:lnTo>
                  <a:lnTo>
                    <a:pt x="222" y="96"/>
                  </a:lnTo>
                  <a:lnTo>
                    <a:pt x="230" y="106"/>
                  </a:lnTo>
                  <a:lnTo>
                    <a:pt x="240" y="105"/>
                  </a:lnTo>
                  <a:lnTo>
                    <a:pt x="239" y="99"/>
                  </a:lnTo>
                  <a:lnTo>
                    <a:pt x="248" y="102"/>
                  </a:lnTo>
                  <a:lnTo>
                    <a:pt x="256" y="111"/>
                  </a:lnTo>
                  <a:lnTo>
                    <a:pt x="266" y="109"/>
                  </a:lnTo>
                  <a:lnTo>
                    <a:pt x="267" y="109"/>
                  </a:lnTo>
                  <a:lnTo>
                    <a:pt x="267" y="110"/>
                  </a:lnTo>
                  <a:lnTo>
                    <a:pt x="270" y="110"/>
                  </a:lnTo>
                  <a:lnTo>
                    <a:pt x="270" y="107"/>
                  </a:lnTo>
                  <a:lnTo>
                    <a:pt x="274" y="106"/>
                  </a:lnTo>
                  <a:lnTo>
                    <a:pt x="268" y="96"/>
                  </a:lnTo>
                  <a:lnTo>
                    <a:pt x="268" y="96"/>
                  </a:lnTo>
                  <a:close/>
                  <a:moveTo>
                    <a:pt x="362" y="122"/>
                  </a:moveTo>
                  <a:lnTo>
                    <a:pt x="354" y="122"/>
                  </a:lnTo>
                  <a:lnTo>
                    <a:pt x="344" y="121"/>
                  </a:lnTo>
                  <a:lnTo>
                    <a:pt x="335" y="118"/>
                  </a:lnTo>
                  <a:lnTo>
                    <a:pt x="325" y="118"/>
                  </a:lnTo>
                  <a:lnTo>
                    <a:pt x="317" y="117"/>
                  </a:lnTo>
                  <a:lnTo>
                    <a:pt x="317" y="121"/>
                  </a:lnTo>
                  <a:lnTo>
                    <a:pt x="310" y="129"/>
                  </a:lnTo>
                  <a:lnTo>
                    <a:pt x="328" y="129"/>
                  </a:lnTo>
                  <a:lnTo>
                    <a:pt x="339" y="129"/>
                  </a:lnTo>
                  <a:lnTo>
                    <a:pt x="347" y="133"/>
                  </a:lnTo>
                  <a:lnTo>
                    <a:pt x="356" y="136"/>
                  </a:lnTo>
                  <a:lnTo>
                    <a:pt x="359" y="134"/>
                  </a:lnTo>
                  <a:lnTo>
                    <a:pt x="370" y="130"/>
                  </a:lnTo>
                  <a:lnTo>
                    <a:pt x="369" y="121"/>
                  </a:lnTo>
                  <a:lnTo>
                    <a:pt x="362" y="122"/>
                  </a:lnTo>
                  <a:close/>
                  <a:moveTo>
                    <a:pt x="347" y="149"/>
                  </a:moveTo>
                  <a:lnTo>
                    <a:pt x="336" y="152"/>
                  </a:lnTo>
                  <a:lnTo>
                    <a:pt x="344" y="161"/>
                  </a:lnTo>
                  <a:lnTo>
                    <a:pt x="352" y="171"/>
                  </a:lnTo>
                  <a:lnTo>
                    <a:pt x="354" y="170"/>
                  </a:lnTo>
                  <a:lnTo>
                    <a:pt x="363" y="161"/>
                  </a:lnTo>
                  <a:lnTo>
                    <a:pt x="355" y="152"/>
                  </a:lnTo>
                  <a:lnTo>
                    <a:pt x="347" y="149"/>
                  </a:lnTo>
                  <a:close/>
                  <a:moveTo>
                    <a:pt x="435" y="157"/>
                  </a:moveTo>
                  <a:lnTo>
                    <a:pt x="427" y="151"/>
                  </a:lnTo>
                  <a:lnTo>
                    <a:pt x="424" y="148"/>
                  </a:lnTo>
                  <a:lnTo>
                    <a:pt x="415" y="147"/>
                  </a:lnTo>
                  <a:lnTo>
                    <a:pt x="405" y="151"/>
                  </a:lnTo>
                  <a:lnTo>
                    <a:pt x="397" y="148"/>
                  </a:lnTo>
                  <a:lnTo>
                    <a:pt x="390" y="140"/>
                  </a:lnTo>
                  <a:lnTo>
                    <a:pt x="381" y="137"/>
                  </a:lnTo>
                  <a:lnTo>
                    <a:pt x="377" y="142"/>
                  </a:lnTo>
                  <a:lnTo>
                    <a:pt x="375" y="151"/>
                  </a:lnTo>
                  <a:lnTo>
                    <a:pt x="381" y="160"/>
                  </a:lnTo>
                  <a:lnTo>
                    <a:pt x="390" y="164"/>
                  </a:lnTo>
                  <a:lnTo>
                    <a:pt x="400" y="170"/>
                  </a:lnTo>
                  <a:lnTo>
                    <a:pt x="400" y="170"/>
                  </a:lnTo>
                  <a:lnTo>
                    <a:pt x="401" y="179"/>
                  </a:lnTo>
                  <a:lnTo>
                    <a:pt x="409" y="187"/>
                  </a:lnTo>
                  <a:lnTo>
                    <a:pt x="416" y="187"/>
                  </a:lnTo>
                  <a:lnTo>
                    <a:pt x="425" y="182"/>
                  </a:lnTo>
                  <a:lnTo>
                    <a:pt x="433" y="182"/>
                  </a:lnTo>
                  <a:lnTo>
                    <a:pt x="439" y="179"/>
                  </a:lnTo>
                  <a:lnTo>
                    <a:pt x="448" y="171"/>
                  </a:lnTo>
                  <a:lnTo>
                    <a:pt x="444" y="161"/>
                  </a:lnTo>
                  <a:lnTo>
                    <a:pt x="435" y="157"/>
                  </a:lnTo>
                  <a:close/>
                  <a:moveTo>
                    <a:pt x="578" y="304"/>
                  </a:moveTo>
                  <a:lnTo>
                    <a:pt x="570" y="298"/>
                  </a:lnTo>
                  <a:lnTo>
                    <a:pt x="563" y="289"/>
                  </a:lnTo>
                  <a:lnTo>
                    <a:pt x="558" y="283"/>
                  </a:lnTo>
                  <a:lnTo>
                    <a:pt x="553" y="274"/>
                  </a:lnTo>
                  <a:lnTo>
                    <a:pt x="549" y="264"/>
                  </a:lnTo>
                  <a:lnTo>
                    <a:pt x="540" y="256"/>
                  </a:lnTo>
                  <a:lnTo>
                    <a:pt x="532" y="252"/>
                  </a:lnTo>
                  <a:lnTo>
                    <a:pt x="513" y="243"/>
                  </a:lnTo>
                  <a:lnTo>
                    <a:pt x="504" y="239"/>
                  </a:lnTo>
                  <a:lnTo>
                    <a:pt x="496" y="237"/>
                  </a:lnTo>
                  <a:lnTo>
                    <a:pt x="486" y="232"/>
                  </a:lnTo>
                  <a:lnTo>
                    <a:pt x="477" y="225"/>
                  </a:lnTo>
                  <a:lnTo>
                    <a:pt x="471" y="222"/>
                  </a:lnTo>
                  <a:lnTo>
                    <a:pt x="466" y="232"/>
                  </a:lnTo>
                  <a:lnTo>
                    <a:pt x="469" y="241"/>
                  </a:lnTo>
                  <a:lnTo>
                    <a:pt x="475" y="251"/>
                  </a:lnTo>
                  <a:lnTo>
                    <a:pt x="469" y="259"/>
                  </a:lnTo>
                  <a:lnTo>
                    <a:pt x="463" y="268"/>
                  </a:lnTo>
                  <a:lnTo>
                    <a:pt x="463" y="270"/>
                  </a:lnTo>
                  <a:lnTo>
                    <a:pt x="454" y="275"/>
                  </a:lnTo>
                  <a:lnTo>
                    <a:pt x="450" y="285"/>
                  </a:lnTo>
                  <a:lnTo>
                    <a:pt x="457" y="294"/>
                  </a:lnTo>
                  <a:lnTo>
                    <a:pt x="461" y="302"/>
                  </a:lnTo>
                  <a:lnTo>
                    <a:pt x="463" y="313"/>
                  </a:lnTo>
                  <a:lnTo>
                    <a:pt x="463" y="316"/>
                  </a:lnTo>
                  <a:lnTo>
                    <a:pt x="467" y="324"/>
                  </a:lnTo>
                  <a:lnTo>
                    <a:pt x="466" y="335"/>
                  </a:lnTo>
                  <a:lnTo>
                    <a:pt x="466" y="343"/>
                  </a:lnTo>
                  <a:lnTo>
                    <a:pt x="465" y="352"/>
                  </a:lnTo>
                  <a:lnTo>
                    <a:pt x="469" y="360"/>
                  </a:lnTo>
                  <a:lnTo>
                    <a:pt x="478" y="363"/>
                  </a:lnTo>
                  <a:lnTo>
                    <a:pt x="484" y="367"/>
                  </a:lnTo>
                  <a:lnTo>
                    <a:pt x="485" y="368"/>
                  </a:lnTo>
                  <a:lnTo>
                    <a:pt x="494" y="371"/>
                  </a:lnTo>
                  <a:lnTo>
                    <a:pt x="501" y="362"/>
                  </a:lnTo>
                  <a:lnTo>
                    <a:pt x="505" y="352"/>
                  </a:lnTo>
                  <a:lnTo>
                    <a:pt x="515" y="347"/>
                  </a:lnTo>
                  <a:lnTo>
                    <a:pt x="520" y="341"/>
                  </a:lnTo>
                  <a:lnTo>
                    <a:pt x="530" y="335"/>
                  </a:lnTo>
                  <a:lnTo>
                    <a:pt x="539" y="336"/>
                  </a:lnTo>
                  <a:lnTo>
                    <a:pt x="549" y="333"/>
                  </a:lnTo>
                  <a:lnTo>
                    <a:pt x="559" y="329"/>
                  </a:lnTo>
                  <a:lnTo>
                    <a:pt x="568" y="321"/>
                  </a:lnTo>
                  <a:lnTo>
                    <a:pt x="570" y="318"/>
                  </a:lnTo>
                  <a:lnTo>
                    <a:pt x="580" y="313"/>
                  </a:lnTo>
                  <a:lnTo>
                    <a:pt x="578" y="30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0" name="Freeform 269"/>
            <p:cNvSpPr>
              <a:spLocks/>
            </p:cNvSpPr>
            <p:nvPr/>
          </p:nvSpPr>
          <p:spPr bwMode="auto">
            <a:xfrm>
              <a:off x="74113" y="2234628"/>
              <a:ext cx="1069561" cy="895686"/>
            </a:xfrm>
            <a:custGeom>
              <a:avLst/>
              <a:gdLst>
                <a:gd name="T0" fmla="*/ 864 w 935"/>
                <a:gd name="T1" fmla="*/ 545 h 783"/>
                <a:gd name="T2" fmla="*/ 768 w 935"/>
                <a:gd name="T3" fmla="*/ 474 h 783"/>
                <a:gd name="T4" fmla="*/ 705 w 935"/>
                <a:gd name="T5" fmla="*/ 482 h 783"/>
                <a:gd name="T6" fmla="*/ 591 w 935"/>
                <a:gd name="T7" fmla="*/ 458 h 783"/>
                <a:gd name="T8" fmla="*/ 405 w 935"/>
                <a:gd name="T9" fmla="*/ 39 h 783"/>
                <a:gd name="T10" fmla="*/ 330 w 935"/>
                <a:gd name="T11" fmla="*/ 30 h 783"/>
                <a:gd name="T12" fmla="*/ 277 w 935"/>
                <a:gd name="T13" fmla="*/ 24 h 783"/>
                <a:gd name="T14" fmla="*/ 219 w 935"/>
                <a:gd name="T15" fmla="*/ 21 h 783"/>
                <a:gd name="T16" fmla="*/ 166 w 935"/>
                <a:gd name="T17" fmla="*/ 28 h 783"/>
                <a:gd name="T18" fmla="*/ 125 w 935"/>
                <a:gd name="T19" fmla="*/ 58 h 783"/>
                <a:gd name="T20" fmla="*/ 47 w 935"/>
                <a:gd name="T21" fmla="*/ 134 h 783"/>
                <a:gd name="T22" fmla="*/ 112 w 935"/>
                <a:gd name="T23" fmla="*/ 205 h 783"/>
                <a:gd name="T24" fmla="*/ 139 w 935"/>
                <a:gd name="T25" fmla="*/ 235 h 783"/>
                <a:gd name="T26" fmla="*/ 138 w 935"/>
                <a:gd name="T27" fmla="*/ 244 h 783"/>
                <a:gd name="T28" fmla="*/ 78 w 935"/>
                <a:gd name="T29" fmla="*/ 243 h 783"/>
                <a:gd name="T30" fmla="*/ 25 w 935"/>
                <a:gd name="T31" fmla="*/ 248 h 783"/>
                <a:gd name="T32" fmla="*/ 29 w 935"/>
                <a:gd name="T33" fmla="*/ 289 h 783"/>
                <a:gd name="T34" fmla="*/ 94 w 935"/>
                <a:gd name="T35" fmla="*/ 329 h 783"/>
                <a:gd name="T36" fmla="*/ 137 w 935"/>
                <a:gd name="T37" fmla="*/ 324 h 783"/>
                <a:gd name="T38" fmla="*/ 88 w 935"/>
                <a:gd name="T39" fmla="*/ 393 h 783"/>
                <a:gd name="T40" fmla="*/ 53 w 935"/>
                <a:gd name="T41" fmla="*/ 414 h 783"/>
                <a:gd name="T42" fmla="*/ 26 w 935"/>
                <a:gd name="T43" fmla="*/ 472 h 783"/>
                <a:gd name="T44" fmla="*/ 43 w 935"/>
                <a:gd name="T45" fmla="*/ 492 h 783"/>
                <a:gd name="T46" fmla="*/ 60 w 935"/>
                <a:gd name="T47" fmla="*/ 503 h 783"/>
                <a:gd name="T48" fmla="*/ 61 w 935"/>
                <a:gd name="T49" fmla="*/ 537 h 783"/>
                <a:gd name="T50" fmla="*/ 114 w 935"/>
                <a:gd name="T51" fmla="*/ 505 h 783"/>
                <a:gd name="T52" fmla="*/ 107 w 935"/>
                <a:gd name="T53" fmla="*/ 604 h 783"/>
                <a:gd name="T54" fmla="*/ 186 w 935"/>
                <a:gd name="T55" fmla="*/ 615 h 783"/>
                <a:gd name="T56" fmla="*/ 199 w 935"/>
                <a:gd name="T57" fmla="*/ 604 h 783"/>
                <a:gd name="T58" fmla="*/ 225 w 935"/>
                <a:gd name="T59" fmla="*/ 624 h 783"/>
                <a:gd name="T60" fmla="*/ 180 w 935"/>
                <a:gd name="T61" fmla="*/ 692 h 783"/>
                <a:gd name="T62" fmla="*/ 127 w 935"/>
                <a:gd name="T63" fmla="*/ 731 h 783"/>
                <a:gd name="T64" fmla="*/ 76 w 935"/>
                <a:gd name="T65" fmla="*/ 770 h 783"/>
                <a:gd name="T66" fmla="*/ 124 w 935"/>
                <a:gd name="T67" fmla="*/ 751 h 783"/>
                <a:gd name="T68" fmla="*/ 166 w 935"/>
                <a:gd name="T69" fmla="*/ 746 h 783"/>
                <a:gd name="T70" fmla="*/ 199 w 935"/>
                <a:gd name="T71" fmla="*/ 706 h 783"/>
                <a:gd name="T72" fmla="*/ 250 w 935"/>
                <a:gd name="T73" fmla="*/ 664 h 783"/>
                <a:gd name="T74" fmla="*/ 295 w 935"/>
                <a:gd name="T75" fmla="*/ 623 h 783"/>
                <a:gd name="T76" fmla="*/ 295 w 935"/>
                <a:gd name="T77" fmla="*/ 575 h 783"/>
                <a:gd name="T78" fmla="*/ 322 w 935"/>
                <a:gd name="T79" fmla="*/ 520 h 783"/>
                <a:gd name="T80" fmla="*/ 370 w 935"/>
                <a:gd name="T81" fmla="*/ 464 h 783"/>
                <a:gd name="T82" fmla="*/ 372 w 935"/>
                <a:gd name="T83" fmla="*/ 475 h 783"/>
                <a:gd name="T84" fmla="*/ 358 w 935"/>
                <a:gd name="T85" fmla="*/ 552 h 783"/>
                <a:gd name="T86" fmla="*/ 389 w 935"/>
                <a:gd name="T87" fmla="*/ 541 h 783"/>
                <a:gd name="T88" fmla="*/ 425 w 935"/>
                <a:gd name="T89" fmla="*/ 516 h 783"/>
                <a:gd name="T90" fmla="*/ 420 w 935"/>
                <a:gd name="T91" fmla="*/ 480 h 783"/>
                <a:gd name="T92" fmla="*/ 435 w 935"/>
                <a:gd name="T93" fmla="*/ 469 h 783"/>
                <a:gd name="T94" fmla="*/ 473 w 935"/>
                <a:gd name="T95" fmla="*/ 467 h 783"/>
                <a:gd name="T96" fmla="*/ 505 w 935"/>
                <a:gd name="T97" fmla="*/ 469 h 783"/>
                <a:gd name="T98" fmla="*/ 591 w 935"/>
                <a:gd name="T99" fmla="*/ 481 h 783"/>
                <a:gd name="T100" fmla="*/ 631 w 935"/>
                <a:gd name="T101" fmla="*/ 474 h 783"/>
                <a:gd name="T102" fmla="*/ 693 w 935"/>
                <a:gd name="T103" fmla="*/ 515 h 783"/>
                <a:gd name="T104" fmla="*/ 705 w 935"/>
                <a:gd name="T105" fmla="*/ 493 h 783"/>
                <a:gd name="T106" fmla="*/ 755 w 935"/>
                <a:gd name="T107" fmla="*/ 510 h 783"/>
                <a:gd name="T108" fmla="*/ 748 w 935"/>
                <a:gd name="T109" fmla="*/ 485 h 783"/>
                <a:gd name="T110" fmla="*/ 791 w 935"/>
                <a:gd name="T111" fmla="*/ 508 h 783"/>
                <a:gd name="T112" fmla="*/ 813 w 935"/>
                <a:gd name="T113" fmla="*/ 528 h 783"/>
                <a:gd name="T114" fmla="*/ 854 w 935"/>
                <a:gd name="T115" fmla="*/ 557 h 783"/>
                <a:gd name="T116" fmla="*/ 878 w 935"/>
                <a:gd name="T117" fmla="*/ 579 h 783"/>
                <a:gd name="T118" fmla="*/ 922 w 935"/>
                <a:gd name="T119" fmla="*/ 600 h 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5" h="783">
                  <a:moveTo>
                    <a:pt x="935" y="585"/>
                  </a:moveTo>
                  <a:lnTo>
                    <a:pt x="925" y="574"/>
                  </a:lnTo>
                  <a:lnTo>
                    <a:pt x="924" y="570"/>
                  </a:lnTo>
                  <a:lnTo>
                    <a:pt x="920" y="565"/>
                  </a:lnTo>
                  <a:lnTo>
                    <a:pt x="922" y="562"/>
                  </a:lnTo>
                  <a:lnTo>
                    <a:pt x="922" y="557"/>
                  </a:lnTo>
                  <a:lnTo>
                    <a:pt x="919" y="553"/>
                  </a:lnTo>
                  <a:lnTo>
                    <a:pt x="916" y="550"/>
                  </a:lnTo>
                  <a:lnTo>
                    <a:pt x="911" y="552"/>
                  </a:lnTo>
                  <a:lnTo>
                    <a:pt x="907" y="552"/>
                  </a:lnTo>
                  <a:lnTo>
                    <a:pt x="902" y="549"/>
                  </a:lnTo>
                  <a:lnTo>
                    <a:pt x="898" y="549"/>
                  </a:lnTo>
                  <a:lnTo>
                    <a:pt x="894" y="546"/>
                  </a:lnTo>
                  <a:lnTo>
                    <a:pt x="885" y="547"/>
                  </a:lnTo>
                  <a:lnTo>
                    <a:pt x="882" y="546"/>
                  </a:lnTo>
                  <a:lnTo>
                    <a:pt x="873" y="545"/>
                  </a:lnTo>
                  <a:lnTo>
                    <a:pt x="869" y="546"/>
                  </a:lnTo>
                  <a:lnTo>
                    <a:pt x="865" y="547"/>
                  </a:lnTo>
                  <a:lnTo>
                    <a:pt x="864" y="545"/>
                  </a:lnTo>
                  <a:lnTo>
                    <a:pt x="860" y="541"/>
                  </a:lnTo>
                  <a:lnTo>
                    <a:pt x="855" y="539"/>
                  </a:lnTo>
                  <a:lnTo>
                    <a:pt x="852" y="535"/>
                  </a:lnTo>
                  <a:lnTo>
                    <a:pt x="847" y="532"/>
                  </a:lnTo>
                  <a:lnTo>
                    <a:pt x="843" y="532"/>
                  </a:lnTo>
                  <a:lnTo>
                    <a:pt x="843" y="528"/>
                  </a:lnTo>
                  <a:lnTo>
                    <a:pt x="840" y="523"/>
                  </a:lnTo>
                  <a:lnTo>
                    <a:pt x="836" y="520"/>
                  </a:lnTo>
                  <a:lnTo>
                    <a:pt x="829" y="515"/>
                  </a:lnTo>
                  <a:lnTo>
                    <a:pt x="816" y="504"/>
                  </a:lnTo>
                  <a:lnTo>
                    <a:pt x="809" y="499"/>
                  </a:lnTo>
                  <a:lnTo>
                    <a:pt x="805" y="494"/>
                  </a:lnTo>
                  <a:lnTo>
                    <a:pt x="797" y="490"/>
                  </a:lnTo>
                  <a:lnTo>
                    <a:pt x="793" y="486"/>
                  </a:lnTo>
                  <a:lnTo>
                    <a:pt x="794" y="485"/>
                  </a:lnTo>
                  <a:lnTo>
                    <a:pt x="786" y="481"/>
                  </a:lnTo>
                  <a:lnTo>
                    <a:pt x="781" y="478"/>
                  </a:lnTo>
                  <a:lnTo>
                    <a:pt x="776" y="475"/>
                  </a:lnTo>
                  <a:lnTo>
                    <a:pt x="768" y="474"/>
                  </a:lnTo>
                  <a:lnTo>
                    <a:pt x="764" y="472"/>
                  </a:lnTo>
                  <a:lnTo>
                    <a:pt x="757" y="464"/>
                  </a:lnTo>
                  <a:lnTo>
                    <a:pt x="752" y="463"/>
                  </a:lnTo>
                  <a:lnTo>
                    <a:pt x="747" y="461"/>
                  </a:lnTo>
                  <a:lnTo>
                    <a:pt x="744" y="462"/>
                  </a:lnTo>
                  <a:lnTo>
                    <a:pt x="738" y="454"/>
                  </a:lnTo>
                  <a:lnTo>
                    <a:pt x="736" y="449"/>
                  </a:lnTo>
                  <a:lnTo>
                    <a:pt x="734" y="448"/>
                  </a:lnTo>
                  <a:lnTo>
                    <a:pt x="729" y="445"/>
                  </a:lnTo>
                  <a:lnTo>
                    <a:pt x="726" y="444"/>
                  </a:lnTo>
                  <a:lnTo>
                    <a:pt x="721" y="445"/>
                  </a:lnTo>
                  <a:lnTo>
                    <a:pt x="717" y="450"/>
                  </a:lnTo>
                  <a:lnTo>
                    <a:pt x="714" y="454"/>
                  </a:lnTo>
                  <a:lnTo>
                    <a:pt x="709" y="456"/>
                  </a:lnTo>
                  <a:lnTo>
                    <a:pt x="710" y="461"/>
                  </a:lnTo>
                  <a:lnTo>
                    <a:pt x="708" y="470"/>
                  </a:lnTo>
                  <a:lnTo>
                    <a:pt x="709" y="474"/>
                  </a:lnTo>
                  <a:lnTo>
                    <a:pt x="709" y="479"/>
                  </a:lnTo>
                  <a:lnTo>
                    <a:pt x="705" y="482"/>
                  </a:lnTo>
                  <a:lnTo>
                    <a:pt x="698" y="490"/>
                  </a:lnTo>
                  <a:lnTo>
                    <a:pt x="694" y="494"/>
                  </a:lnTo>
                  <a:lnTo>
                    <a:pt x="693" y="498"/>
                  </a:lnTo>
                  <a:lnTo>
                    <a:pt x="685" y="486"/>
                  </a:lnTo>
                  <a:lnTo>
                    <a:pt x="655" y="470"/>
                  </a:lnTo>
                  <a:lnTo>
                    <a:pt x="651" y="467"/>
                  </a:lnTo>
                  <a:lnTo>
                    <a:pt x="646" y="463"/>
                  </a:lnTo>
                  <a:lnTo>
                    <a:pt x="640" y="462"/>
                  </a:lnTo>
                  <a:lnTo>
                    <a:pt x="637" y="460"/>
                  </a:lnTo>
                  <a:lnTo>
                    <a:pt x="636" y="456"/>
                  </a:lnTo>
                  <a:lnTo>
                    <a:pt x="636" y="450"/>
                  </a:lnTo>
                  <a:lnTo>
                    <a:pt x="631" y="448"/>
                  </a:lnTo>
                  <a:lnTo>
                    <a:pt x="622" y="451"/>
                  </a:lnTo>
                  <a:lnTo>
                    <a:pt x="618" y="460"/>
                  </a:lnTo>
                  <a:lnTo>
                    <a:pt x="616" y="461"/>
                  </a:lnTo>
                  <a:lnTo>
                    <a:pt x="608" y="460"/>
                  </a:lnTo>
                  <a:lnTo>
                    <a:pt x="603" y="463"/>
                  </a:lnTo>
                  <a:lnTo>
                    <a:pt x="595" y="462"/>
                  </a:lnTo>
                  <a:lnTo>
                    <a:pt x="591" y="458"/>
                  </a:lnTo>
                  <a:lnTo>
                    <a:pt x="478" y="73"/>
                  </a:lnTo>
                  <a:lnTo>
                    <a:pt x="468" y="40"/>
                  </a:lnTo>
                  <a:lnTo>
                    <a:pt x="467" y="39"/>
                  </a:lnTo>
                  <a:lnTo>
                    <a:pt x="462" y="39"/>
                  </a:lnTo>
                  <a:lnTo>
                    <a:pt x="460" y="39"/>
                  </a:lnTo>
                  <a:lnTo>
                    <a:pt x="455" y="36"/>
                  </a:lnTo>
                  <a:lnTo>
                    <a:pt x="450" y="35"/>
                  </a:lnTo>
                  <a:lnTo>
                    <a:pt x="450" y="36"/>
                  </a:lnTo>
                  <a:lnTo>
                    <a:pt x="442" y="33"/>
                  </a:lnTo>
                  <a:lnTo>
                    <a:pt x="437" y="29"/>
                  </a:lnTo>
                  <a:lnTo>
                    <a:pt x="435" y="28"/>
                  </a:lnTo>
                  <a:lnTo>
                    <a:pt x="431" y="28"/>
                  </a:lnTo>
                  <a:lnTo>
                    <a:pt x="426" y="30"/>
                  </a:lnTo>
                  <a:lnTo>
                    <a:pt x="423" y="29"/>
                  </a:lnTo>
                  <a:lnTo>
                    <a:pt x="418" y="29"/>
                  </a:lnTo>
                  <a:lnTo>
                    <a:pt x="414" y="32"/>
                  </a:lnTo>
                  <a:lnTo>
                    <a:pt x="414" y="35"/>
                  </a:lnTo>
                  <a:lnTo>
                    <a:pt x="411" y="35"/>
                  </a:lnTo>
                  <a:lnTo>
                    <a:pt x="405" y="39"/>
                  </a:lnTo>
                  <a:lnTo>
                    <a:pt x="401" y="40"/>
                  </a:lnTo>
                  <a:lnTo>
                    <a:pt x="395" y="40"/>
                  </a:lnTo>
                  <a:lnTo>
                    <a:pt x="394" y="39"/>
                  </a:lnTo>
                  <a:lnTo>
                    <a:pt x="389" y="39"/>
                  </a:lnTo>
                  <a:lnTo>
                    <a:pt x="386" y="35"/>
                  </a:lnTo>
                  <a:lnTo>
                    <a:pt x="382" y="36"/>
                  </a:lnTo>
                  <a:lnTo>
                    <a:pt x="377" y="35"/>
                  </a:lnTo>
                  <a:lnTo>
                    <a:pt x="374" y="36"/>
                  </a:lnTo>
                  <a:lnTo>
                    <a:pt x="369" y="36"/>
                  </a:lnTo>
                  <a:lnTo>
                    <a:pt x="365" y="39"/>
                  </a:lnTo>
                  <a:lnTo>
                    <a:pt x="357" y="39"/>
                  </a:lnTo>
                  <a:lnTo>
                    <a:pt x="353" y="36"/>
                  </a:lnTo>
                  <a:lnTo>
                    <a:pt x="351" y="34"/>
                  </a:lnTo>
                  <a:lnTo>
                    <a:pt x="348" y="34"/>
                  </a:lnTo>
                  <a:lnTo>
                    <a:pt x="346" y="34"/>
                  </a:lnTo>
                  <a:lnTo>
                    <a:pt x="342" y="36"/>
                  </a:lnTo>
                  <a:lnTo>
                    <a:pt x="338" y="33"/>
                  </a:lnTo>
                  <a:lnTo>
                    <a:pt x="333" y="30"/>
                  </a:lnTo>
                  <a:lnTo>
                    <a:pt x="330" y="30"/>
                  </a:lnTo>
                  <a:lnTo>
                    <a:pt x="325" y="30"/>
                  </a:lnTo>
                  <a:lnTo>
                    <a:pt x="322" y="30"/>
                  </a:lnTo>
                  <a:lnTo>
                    <a:pt x="318" y="30"/>
                  </a:lnTo>
                  <a:lnTo>
                    <a:pt x="315" y="35"/>
                  </a:lnTo>
                  <a:lnTo>
                    <a:pt x="310" y="35"/>
                  </a:lnTo>
                  <a:lnTo>
                    <a:pt x="309" y="34"/>
                  </a:lnTo>
                  <a:lnTo>
                    <a:pt x="305" y="34"/>
                  </a:lnTo>
                  <a:lnTo>
                    <a:pt x="301" y="35"/>
                  </a:lnTo>
                  <a:lnTo>
                    <a:pt x="299" y="38"/>
                  </a:lnTo>
                  <a:lnTo>
                    <a:pt x="298" y="40"/>
                  </a:lnTo>
                  <a:lnTo>
                    <a:pt x="294" y="38"/>
                  </a:lnTo>
                  <a:lnTo>
                    <a:pt x="286" y="36"/>
                  </a:lnTo>
                  <a:lnTo>
                    <a:pt x="287" y="33"/>
                  </a:lnTo>
                  <a:lnTo>
                    <a:pt x="283" y="33"/>
                  </a:lnTo>
                  <a:lnTo>
                    <a:pt x="280" y="34"/>
                  </a:lnTo>
                  <a:lnTo>
                    <a:pt x="275" y="33"/>
                  </a:lnTo>
                  <a:lnTo>
                    <a:pt x="280" y="32"/>
                  </a:lnTo>
                  <a:lnTo>
                    <a:pt x="275" y="28"/>
                  </a:lnTo>
                  <a:lnTo>
                    <a:pt x="277" y="24"/>
                  </a:lnTo>
                  <a:lnTo>
                    <a:pt x="276" y="20"/>
                  </a:lnTo>
                  <a:lnTo>
                    <a:pt x="273" y="22"/>
                  </a:lnTo>
                  <a:lnTo>
                    <a:pt x="268" y="21"/>
                  </a:lnTo>
                  <a:lnTo>
                    <a:pt x="264" y="18"/>
                  </a:lnTo>
                  <a:lnTo>
                    <a:pt x="261" y="21"/>
                  </a:lnTo>
                  <a:lnTo>
                    <a:pt x="256" y="21"/>
                  </a:lnTo>
                  <a:lnTo>
                    <a:pt x="247" y="26"/>
                  </a:lnTo>
                  <a:lnTo>
                    <a:pt x="244" y="24"/>
                  </a:lnTo>
                  <a:lnTo>
                    <a:pt x="239" y="22"/>
                  </a:lnTo>
                  <a:lnTo>
                    <a:pt x="241" y="18"/>
                  </a:lnTo>
                  <a:lnTo>
                    <a:pt x="239" y="14"/>
                  </a:lnTo>
                  <a:lnTo>
                    <a:pt x="234" y="12"/>
                  </a:lnTo>
                  <a:lnTo>
                    <a:pt x="234" y="17"/>
                  </a:lnTo>
                  <a:lnTo>
                    <a:pt x="231" y="14"/>
                  </a:lnTo>
                  <a:lnTo>
                    <a:pt x="229" y="17"/>
                  </a:lnTo>
                  <a:lnTo>
                    <a:pt x="225" y="26"/>
                  </a:lnTo>
                  <a:lnTo>
                    <a:pt x="221" y="27"/>
                  </a:lnTo>
                  <a:lnTo>
                    <a:pt x="217" y="23"/>
                  </a:lnTo>
                  <a:lnTo>
                    <a:pt x="219" y="21"/>
                  </a:lnTo>
                  <a:lnTo>
                    <a:pt x="222" y="20"/>
                  </a:lnTo>
                  <a:lnTo>
                    <a:pt x="226" y="15"/>
                  </a:lnTo>
                  <a:lnTo>
                    <a:pt x="226" y="11"/>
                  </a:lnTo>
                  <a:lnTo>
                    <a:pt x="222" y="9"/>
                  </a:lnTo>
                  <a:lnTo>
                    <a:pt x="217" y="10"/>
                  </a:lnTo>
                  <a:lnTo>
                    <a:pt x="215" y="6"/>
                  </a:lnTo>
                  <a:lnTo>
                    <a:pt x="210" y="5"/>
                  </a:lnTo>
                  <a:lnTo>
                    <a:pt x="213" y="0"/>
                  </a:lnTo>
                  <a:lnTo>
                    <a:pt x="208" y="4"/>
                  </a:lnTo>
                  <a:lnTo>
                    <a:pt x="203" y="11"/>
                  </a:lnTo>
                  <a:lnTo>
                    <a:pt x="201" y="16"/>
                  </a:lnTo>
                  <a:lnTo>
                    <a:pt x="197" y="20"/>
                  </a:lnTo>
                  <a:lnTo>
                    <a:pt x="190" y="27"/>
                  </a:lnTo>
                  <a:lnTo>
                    <a:pt x="178" y="30"/>
                  </a:lnTo>
                  <a:lnTo>
                    <a:pt x="173" y="30"/>
                  </a:lnTo>
                  <a:lnTo>
                    <a:pt x="169" y="34"/>
                  </a:lnTo>
                  <a:lnTo>
                    <a:pt x="167" y="30"/>
                  </a:lnTo>
                  <a:lnTo>
                    <a:pt x="169" y="27"/>
                  </a:lnTo>
                  <a:lnTo>
                    <a:pt x="166" y="28"/>
                  </a:lnTo>
                  <a:lnTo>
                    <a:pt x="157" y="35"/>
                  </a:lnTo>
                  <a:lnTo>
                    <a:pt x="157" y="38"/>
                  </a:lnTo>
                  <a:lnTo>
                    <a:pt x="160" y="41"/>
                  </a:lnTo>
                  <a:lnTo>
                    <a:pt x="163" y="44"/>
                  </a:lnTo>
                  <a:lnTo>
                    <a:pt x="168" y="42"/>
                  </a:lnTo>
                  <a:lnTo>
                    <a:pt x="160" y="46"/>
                  </a:lnTo>
                  <a:lnTo>
                    <a:pt x="160" y="54"/>
                  </a:lnTo>
                  <a:lnTo>
                    <a:pt x="157" y="50"/>
                  </a:lnTo>
                  <a:lnTo>
                    <a:pt x="156" y="51"/>
                  </a:lnTo>
                  <a:lnTo>
                    <a:pt x="157" y="47"/>
                  </a:lnTo>
                  <a:lnTo>
                    <a:pt x="157" y="40"/>
                  </a:lnTo>
                  <a:lnTo>
                    <a:pt x="156" y="40"/>
                  </a:lnTo>
                  <a:lnTo>
                    <a:pt x="152" y="41"/>
                  </a:lnTo>
                  <a:lnTo>
                    <a:pt x="144" y="50"/>
                  </a:lnTo>
                  <a:lnTo>
                    <a:pt x="137" y="54"/>
                  </a:lnTo>
                  <a:lnTo>
                    <a:pt x="137" y="54"/>
                  </a:lnTo>
                  <a:lnTo>
                    <a:pt x="132" y="56"/>
                  </a:lnTo>
                  <a:lnTo>
                    <a:pt x="128" y="58"/>
                  </a:lnTo>
                  <a:lnTo>
                    <a:pt x="125" y="58"/>
                  </a:lnTo>
                  <a:lnTo>
                    <a:pt x="128" y="56"/>
                  </a:lnTo>
                  <a:lnTo>
                    <a:pt x="128" y="53"/>
                  </a:lnTo>
                  <a:lnTo>
                    <a:pt x="125" y="53"/>
                  </a:lnTo>
                  <a:lnTo>
                    <a:pt x="116" y="66"/>
                  </a:lnTo>
                  <a:lnTo>
                    <a:pt x="116" y="68"/>
                  </a:lnTo>
                  <a:lnTo>
                    <a:pt x="109" y="75"/>
                  </a:lnTo>
                  <a:lnTo>
                    <a:pt x="107" y="82"/>
                  </a:lnTo>
                  <a:lnTo>
                    <a:pt x="107" y="83"/>
                  </a:lnTo>
                  <a:lnTo>
                    <a:pt x="104" y="92"/>
                  </a:lnTo>
                  <a:lnTo>
                    <a:pt x="101" y="99"/>
                  </a:lnTo>
                  <a:lnTo>
                    <a:pt x="95" y="107"/>
                  </a:lnTo>
                  <a:lnTo>
                    <a:pt x="91" y="111"/>
                  </a:lnTo>
                  <a:lnTo>
                    <a:pt x="86" y="113"/>
                  </a:lnTo>
                  <a:lnTo>
                    <a:pt x="83" y="115"/>
                  </a:lnTo>
                  <a:lnTo>
                    <a:pt x="64" y="117"/>
                  </a:lnTo>
                  <a:lnTo>
                    <a:pt x="55" y="115"/>
                  </a:lnTo>
                  <a:lnTo>
                    <a:pt x="50" y="118"/>
                  </a:lnTo>
                  <a:lnTo>
                    <a:pt x="49" y="129"/>
                  </a:lnTo>
                  <a:lnTo>
                    <a:pt x="47" y="134"/>
                  </a:lnTo>
                  <a:lnTo>
                    <a:pt x="43" y="137"/>
                  </a:lnTo>
                  <a:lnTo>
                    <a:pt x="42" y="137"/>
                  </a:lnTo>
                  <a:lnTo>
                    <a:pt x="39" y="139"/>
                  </a:lnTo>
                  <a:lnTo>
                    <a:pt x="44" y="140"/>
                  </a:lnTo>
                  <a:lnTo>
                    <a:pt x="48" y="143"/>
                  </a:lnTo>
                  <a:lnTo>
                    <a:pt x="54" y="151"/>
                  </a:lnTo>
                  <a:lnTo>
                    <a:pt x="59" y="152"/>
                  </a:lnTo>
                  <a:lnTo>
                    <a:pt x="62" y="155"/>
                  </a:lnTo>
                  <a:lnTo>
                    <a:pt x="73" y="167"/>
                  </a:lnTo>
                  <a:lnTo>
                    <a:pt x="76" y="169"/>
                  </a:lnTo>
                  <a:lnTo>
                    <a:pt x="79" y="173"/>
                  </a:lnTo>
                  <a:lnTo>
                    <a:pt x="83" y="177"/>
                  </a:lnTo>
                  <a:lnTo>
                    <a:pt x="85" y="181"/>
                  </a:lnTo>
                  <a:lnTo>
                    <a:pt x="88" y="189"/>
                  </a:lnTo>
                  <a:lnTo>
                    <a:pt x="88" y="198"/>
                  </a:lnTo>
                  <a:lnTo>
                    <a:pt x="91" y="201"/>
                  </a:lnTo>
                  <a:lnTo>
                    <a:pt x="98" y="204"/>
                  </a:lnTo>
                  <a:lnTo>
                    <a:pt x="108" y="205"/>
                  </a:lnTo>
                  <a:lnTo>
                    <a:pt x="112" y="205"/>
                  </a:lnTo>
                  <a:lnTo>
                    <a:pt x="113" y="200"/>
                  </a:lnTo>
                  <a:lnTo>
                    <a:pt x="115" y="204"/>
                  </a:lnTo>
                  <a:lnTo>
                    <a:pt x="115" y="207"/>
                  </a:lnTo>
                  <a:lnTo>
                    <a:pt x="120" y="206"/>
                  </a:lnTo>
                  <a:lnTo>
                    <a:pt x="124" y="206"/>
                  </a:lnTo>
                  <a:lnTo>
                    <a:pt x="126" y="210"/>
                  </a:lnTo>
                  <a:lnTo>
                    <a:pt x="122" y="217"/>
                  </a:lnTo>
                  <a:lnTo>
                    <a:pt x="122" y="222"/>
                  </a:lnTo>
                  <a:lnTo>
                    <a:pt x="127" y="229"/>
                  </a:lnTo>
                  <a:lnTo>
                    <a:pt x="132" y="230"/>
                  </a:lnTo>
                  <a:lnTo>
                    <a:pt x="136" y="224"/>
                  </a:lnTo>
                  <a:lnTo>
                    <a:pt x="139" y="224"/>
                  </a:lnTo>
                  <a:lnTo>
                    <a:pt x="144" y="226"/>
                  </a:lnTo>
                  <a:lnTo>
                    <a:pt x="148" y="225"/>
                  </a:lnTo>
                  <a:lnTo>
                    <a:pt x="152" y="229"/>
                  </a:lnTo>
                  <a:lnTo>
                    <a:pt x="152" y="232"/>
                  </a:lnTo>
                  <a:lnTo>
                    <a:pt x="152" y="236"/>
                  </a:lnTo>
                  <a:lnTo>
                    <a:pt x="144" y="237"/>
                  </a:lnTo>
                  <a:lnTo>
                    <a:pt x="139" y="235"/>
                  </a:lnTo>
                  <a:lnTo>
                    <a:pt x="136" y="231"/>
                  </a:lnTo>
                  <a:lnTo>
                    <a:pt x="131" y="232"/>
                  </a:lnTo>
                  <a:lnTo>
                    <a:pt x="127" y="234"/>
                  </a:lnTo>
                  <a:lnTo>
                    <a:pt x="124" y="231"/>
                  </a:lnTo>
                  <a:lnTo>
                    <a:pt x="120" y="226"/>
                  </a:lnTo>
                  <a:lnTo>
                    <a:pt x="119" y="223"/>
                  </a:lnTo>
                  <a:lnTo>
                    <a:pt x="120" y="219"/>
                  </a:lnTo>
                  <a:lnTo>
                    <a:pt x="116" y="214"/>
                  </a:lnTo>
                  <a:lnTo>
                    <a:pt x="113" y="211"/>
                  </a:lnTo>
                  <a:lnTo>
                    <a:pt x="108" y="212"/>
                  </a:lnTo>
                  <a:lnTo>
                    <a:pt x="109" y="216"/>
                  </a:lnTo>
                  <a:lnTo>
                    <a:pt x="118" y="224"/>
                  </a:lnTo>
                  <a:lnTo>
                    <a:pt x="120" y="228"/>
                  </a:lnTo>
                  <a:lnTo>
                    <a:pt x="122" y="231"/>
                  </a:lnTo>
                  <a:lnTo>
                    <a:pt x="121" y="240"/>
                  </a:lnTo>
                  <a:lnTo>
                    <a:pt x="125" y="236"/>
                  </a:lnTo>
                  <a:lnTo>
                    <a:pt x="128" y="236"/>
                  </a:lnTo>
                  <a:lnTo>
                    <a:pt x="136" y="240"/>
                  </a:lnTo>
                  <a:lnTo>
                    <a:pt x="138" y="244"/>
                  </a:lnTo>
                  <a:lnTo>
                    <a:pt x="136" y="248"/>
                  </a:lnTo>
                  <a:lnTo>
                    <a:pt x="134" y="244"/>
                  </a:lnTo>
                  <a:lnTo>
                    <a:pt x="131" y="242"/>
                  </a:lnTo>
                  <a:lnTo>
                    <a:pt x="127" y="243"/>
                  </a:lnTo>
                  <a:lnTo>
                    <a:pt x="126" y="247"/>
                  </a:lnTo>
                  <a:lnTo>
                    <a:pt x="124" y="252"/>
                  </a:lnTo>
                  <a:lnTo>
                    <a:pt x="124" y="252"/>
                  </a:lnTo>
                  <a:lnTo>
                    <a:pt x="120" y="255"/>
                  </a:lnTo>
                  <a:lnTo>
                    <a:pt x="118" y="252"/>
                  </a:lnTo>
                  <a:lnTo>
                    <a:pt x="114" y="252"/>
                  </a:lnTo>
                  <a:lnTo>
                    <a:pt x="109" y="252"/>
                  </a:lnTo>
                  <a:lnTo>
                    <a:pt x="106" y="253"/>
                  </a:lnTo>
                  <a:lnTo>
                    <a:pt x="104" y="249"/>
                  </a:lnTo>
                  <a:lnTo>
                    <a:pt x="96" y="250"/>
                  </a:lnTo>
                  <a:lnTo>
                    <a:pt x="92" y="249"/>
                  </a:lnTo>
                  <a:lnTo>
                    <a:pt x="88" y="250"/>
                  </a:lnTo>
                  <a:lnTo>
                    <a:pt x="84" y="247"/>
                  </a:lnTo>
                  <a:lnTo>
                    <a:pt x="82" y="243"/>
                  </a:lnTo>
                  <a:lnTo>
                    <a:pt x="78" y="243"/>
                  </a:lnTo>
                  <a:lnTo>
                    <a:pt x="83" y="242"/>
                  </a:lnTo>
                  <a:lnTo>
                    <a:pt x="84" y="234"/>
                  </a:lnTo>
                  <a:lnTo>
                    <a:pt x="86" y="230"/>
                  </a:lnTo>
                  <a:lnTo>
                    <a:pt x="84" y="225"/>
                  </a:lnTo>
                  <a:lnTo>
                    <a:pt x="89" y="226"/>
                  </a:lnTo>
                  <a:lnTo>
                    <a:pt x="84" y="224"/>
                  </a:lnTo>
                  <a:lnTo>
                    <a:pt x="77" y="224"/>
                  </a:lnTo>
                  <a:lnTo>
                    <a:pt x="72" y="225"/>
                  </a:lnTo>
                  <a:lnTo>
                    <a:pt x="68" y="228"/>
                  </a:lnTo>
                  <a:lnTo>
                    <a:pt x="64" y="230"/>
                  </a:lnTo>
                  <a:lnTo>
                    <a:pt x="64" y="231"/>
                  </a:lnTo>
                  <a:lnTo>
                    <a:pt x="55" y="231"/>
                  </a:lnTo>
                  <a:lnTo>
                    <a:pt x="50" y="234"/>
                  </a:lnTo>
                  <a:lnTo>
                    <a:pt x="47" y="236"/>
                  </a:lnTo>
                  <a:lnTo>
                    <a:pt x="49" y="241"/>
                  </a:lnTo>
                  <a:lnTo>
                    <a:pt x="49" y="244"/>
                  </a:lnTo>
                  <a:lnTo>
                    <a:pt x="45" y="244"/>
                  </a:lnTo>
                  <a:lnTo>
                    <a:pt x="37" y="241"/>
                  </a:lnTo>
                  <a:lnTo>
                    <a:pt x="25" y="248"/>
                  </a:lnTo>
                  <a:lnTo>
                    <a:pt x="24" y="253"/>
                  </a:lnTo>
                  <a:lnTo>
                    <a:pt x="20" y="254"/>
                  </a:lnTo>
                  <a:lnTo>
                    <a:pt x="15" y="253"/>
                  </a:lnTo>
                  <a:lnTo>
                    <a:pt x="12" y="256"/>
                  </a:lnTo>
                  <a:lnTo>
                    <a:pt x="9" y="260"/>
                  </a:lnTo>
                  <a:lnTo>
                    <a:pt x="6" y="261"/>
                  </a:lnTo>
                  <a:lnTo>
                    <a:pt x="1" y="260"/>
                  </a:lnTo>
                  <a:lnTo>
                    <a:pt x="0" y="262"/>
                  </a:lnTo>
                  <a:lnTo>
                    <a:pt x="11" y="273"/>
                  </a:lnTo>
                  <a:lnTo>
                    <a:pt x="14" y="276"/>
                  </a:lnTo>
                  <a:lnTo>
                    <a:pt x="19" y="277"/>
                  </a:lnTo>
                  <a:lnTo>
                    <a:pt x="23" y="279"/>
                  </a:lnTo>
                  <a:lnTo>
                    <a:pt x="26" y="280"/>
                  </a:lnTo>
                  <a:lnTo>
                    <a:pt x="21" y="277"/>
                  </a:lnTo>
                  <a:lnTo>
                    <a:pt x="33" y="282"/>
                  </a:lnTo>
                  <a:lnTo>
                    <a:pt x="38" y="285"/>
                  </a:lnTo>
                  <a:lnTo>
                    <a:pt x="35" y="284"/>
                  </a:lnTo>
                  <a:lnTo>
                    <a:pt x="31" y="284"/>
                  </a:lnTo>
                  <a:lnTo>
                    <a:pt x="29" y="289"/>
                  </a:lnTo>
                  <a:lnTo>
                    <a:pt x="25" y="290"/>
                  </a:lnTo>
                  <a:lnTo>
                    <a:pt x="20" y="288"/>
                  </a:lnTo>
                  <a:lnTo>
                    <a:pt x="20" y="284"/>
                  </a:lnTo>
                  <a:lnTo>
                    <a:pt x="20" y="289"/>
                  </a:lnTo>
                  <a:lnTo>
                    <a:pt x="24" y="293"/>
                  </a:lnTo>
                  <a:lnTo>
                    <a:pt x="25" y="296"/>
                  </a:lnTo>
                  <a:lnTo>
                    <a:pt x="29" y="301"/>
                  </a:lnTo>
                  <a:lnTo>
                    <a:pt x="30" y="301"/>
                  </a:lnTo>
                  <a:lnTo>
                    <a:pt x="27" y="309"/>
                  </a:lnTo>
                  <a:lnTo>
                    <a:pt x="29" y="313"/>
                  </a:lnTo>
                  <a:lnTo>
                    <a:pt x="32" y="317"/>
                  </a:lnTo>
                  <a:lnTo>
                    <a:pt x="44" y="320"/>
                  </a:lnTo>
                  <a:lnTo>
                    <a:pt x="53" y="324"/>
                  </a:lnTo>
                  <a:lnTo>
                    <a:pt x="58" y="323"/>
                  </a:lnTo>
                  <a:lnTo>
                    <a:pt x="61" y="324"/>
                  </a:lnTo>
                  <a:lnTo>
                    <a:pt x="70" y="320"/>
                  </a:lnTo>
                  <a:lnTo>
                    <a:pt x="82" y="320"/>
                  </a:lnTo>
                  <a:lnTo>
                    <a:pt x="85" y="321"/>
                  </a:lnTo>
                  <a:lnTo>
                    <a:pt x="94" y="329"/>
                  </a:lnTo>
                  <a:lnTo>
                    <a:pt x="94" y="324"/>
                  </a:lnTo>
                  <a:lnTo>
                    <a:pt x="90" y="320"/>
                  </a:lnTo>
                  <a:lnTo>
                    <a:pt x="94" y="319"/>
                  </a:lnTo>
                  <a:lnTo>
                    <a:pt x="97" y="324"/>
                  </a:lnTo>
                  <a:lnTo>
                    <a:pt x="102" y="331"/>
                  </a:lnTo>
                  <a:lnTo>
                    <a:pt x="106" y="323"/>
                  </a:lnTo>
                  <a:lnTo>
                    <a:pt x="110" y="320"/>
                  </a:lnTo>
                  <a:lnTo>
                    <a:pt x="114" y="317"/>
                  </a:lnTo>
                  <a:lnTo>
                    <a:pt x="119" y="314"/>
                  </a:lnTo>
                  <a:lnTo>
                    <a:pt x="122" y="311"/>
                  </a:lnTo>
                  <a:lnTo>
                    <a:pt x="127" y="313"/>
                  </a:lnTo>
                  <a:lnTo>
                    <a:pt x="131" y="309"/>
                  </a:lnTo>
                  <a:lnTo>
                    <a:pt x="133" y="306"/>
                  </a:lnTo>
                  <a:lnTo>
                    <a:pt x="137" y="305"/>
                  </a:lnTo>
                  <a:lnTo>
                    <a:pt x="134" y="308"/>
                  </a:lnTo>
                  <a:lnTo>
                    <a:pt x="139" y="311"/>
                  </a:lnTo>
                  <a:lnTo>
                    <a:pt x="140" y="315"/>
                  </a:lnTo>
                  <a:lnTo>
                    <a:pt x="140" y="319"/>
                  </a:lnTo>
                  <a:lnTo>
                    <a:pt x="137" y="324"/>
                  </a:lnTo>
                  <a:lnTo>
                    <a:pt x="133" y="326"/>
                  </a:lnTo>
                  <a:lnTo>
                    <a:pt x="130" y="324"/>
                  </a:lnTo>
                  <a:lnTo>
                    <a:pt x="128" y="325"/>
                  </a:lnTo>
                  <a:lnTo>
                    <a:pt x="127" y="330"/>
                  </a:lnTo>
                  <a:lnTo>
                    <a:pt x="132" y="331"/>
                  </a:lnTo>
                  <a:lnTo>
                    <a:pt x="137" y="338"/>
                  </a:lnTo>
                  <a:lnTo>
                    <a:pt x="138" y="347"/>
                  </a:lnTo>
                  <a:lnTo>
                    <a:pt x="142" y="359"/>
                  </a:lnTo>
                  <a:lnTo>
                    <a:pt x="140" y="363"/>
                  </a:lnTo>
                  <a:lnTo>
                    <a:pt x="133" y="372"/>
                  </a:lnTo>
                  <a:lnTo>
                    <a:pt x="130" y="374"/>
                  </a:lnTo>
                  <a:lnTo>
                    <a:pt x="121" y="374"/>
                  </a:lnTo>
                  <a:lnTo>
                    <a:pt x="118" y="375"/>
                  </a:lnTo>
                  <a:lnTo>
                    <a:pt x="114" y="373"/>
                  </a:lnTo>
                  <a:lnTo>
                    <a:pt x="109" y="373"/>
                  </a:lnTo>
                  <a:lnTo>
                    <a:pt x="106" y="377"/>
                  </a:lnTo>
                  <a:lnTo>
                    <a:pt x="101" y="385"/>
                  </a:lnTo>
                  <a:lnTo>
                    <a:pt x="92" y="392"/>
                  </a:lnTo>
                  <a:lnTo>
                    <a:pt x="88" y="393"/>
                  </a:lnTo>
                  <a:lnTo>
                    <a:pt x="84" y="391"/>
                  </a:lnTo>
                  <a:lnTo>
                    <a:pt x="80" y="392"/>
                  </a:lnTo>
                  <a:lnTo>
                    <a:pt x="77" y="396"/>
                  </a:lnTo>
                  <a:lnTo>
                    <a:pt x="79" y="389"/>
                  </a:lnTo>
                  <a:lnTo>
                    <a:pt x="78" y="385"/>
                  </a:lnTo>
                  <a:lnTo>
                    <a:pt x="71" y="383"/>
                  </a:lnTo>
                  <a:lnTo>
                    <a:pt x="66" y="383"/>
                  </a:lnTo>
                  <a:lnTo>
                    <a:pt x="62" y="386"/>
                  </a:lnTo>
                  <a:lnTo>
                    <a:pt x="61" y="390"/>
                  </a:lnTo>
                  <a:lnTo>
                    <a:pt x="65" y="393"/>
                  </a:lnTo>
                  <a:lnTo>
                    <a:pt x="60" y="392"/>
                  </a:lnTo>
                  <a:lnTo>
                    <a:pt x="55" y="395"/>
                  </a:lnTo>
                  <a:lnTo>
                    <a:pt x="54" y="399"/>
                  </a:lnTo>
                  <a:lnTo>
                    <a:pt x="55" y="403"/>
                  </a:lnTo>
                  <a:lnTo>
                    <a:pt x="53" y="406"/>
                  </a:lnTo>
                  <a:lnTo>
                    <a:pt x="56" y="409"/>
                  </a:lnTo>
                  <a:lnTo>
                    <a:pt x="61" y="406"/>
                  </a:lnTo>
                  <a:lnTo>
                    <a:pt x="56" y="412"/>
                  </a:lnTo>
                  <a:lnTo>
                    <a:pt x="53" y="414"/>
                  </a:lnTo>
                  <a:lnTo>
                    <a:pt x="54" y="418"/>
                  </a:lnTo>
                  <a:lnTo>
                    <a:pt x="53" y="416"/>
                  </a:lnTo>
                  <a:lnTo>
                    <a:pt x="48" y="415"/>
                  </a:lnTo>
                  <a:lnTo>
                    <a:pt x="44" y="419"/>
                  </a:lnTo>
                  <a:lnTo>
                    <a:pt x="32" y="434"/>
                  </a:lnTo>
                  <a:lnTo>
                    <a:pt x="30" y="438"/>
                  </a:lnTo>
                  <a:lnTo>
                    <a:pt x="31" y="443"/>
                  </a:lnTo>
                  <a:lnTo>
                    <a:pt x="30" y="446"/>
                  </a:lnTo>
                  <a:lnTo>
                    <a:pt x="23" y="448"/>
                  </a:lnTo>
                  <a:lnTo>
                    <a:pt x="24" y="451"/>
                  </a:lnTo>
                  <a:lnTo>
                    <a:pt x="29" y="455"/>
                  </a:lnTo>
                  <a:lnTo>
                    <a:pt x="24" y="455"/>
                  </a:lnTo>
                  <a:lnTo>
                    <a:pt x="20" y="454"/>
                  </a:lnTo>
                  <a:lnTo>
                    <a:pt x="19" y="457"/>
                  </a:lnTo>
                  <a:lnTo>
                    <a:pt x="20" y="462"/>
                  </a:lnTo>
                  <a:lnTo>
                    <a:pt x="24" y="460"/>
                  </a:lnTo>
                  <a:lnTo>
                    <a:pt x="29" y="463"/>
                  </a:lnTo>
                  <a:lnTo>
                    <a:pt x="25" y="468"/>
                  </a:lnTo>
                  <a:lnTo>
                    <a:pt x="26" y="472"/>
                  </a:lnTo>
                  <a:lnTo>
                    <a:pt x="30" y="475"/>
                  </a:lnTo>
                  <a:lnTo>
                    <a:pt x="30" y="479"/>
                  </a:lnTo>
                  <a:lnTo>
                    <a:pt x="32" y="484"/>
                  </a:lnTo>
                  <a:lnTo>
                    <a:pt x="36" y="481"/>
                  </a:lnTo>
                  <a:lnTo>
                    <a:pt x="36" y="476"/>
                  </a:lnTo>
                  <a:lnTo>
                    <a:pt x="41" y="468"/>
                  </a:lnTo>
                  <a:lnTo>
                    <a:pt x="49" y="463"/>
                  </a:lnTo>
                  <a:lnTo>
                    <a:pt x="52" y="458"/>
                  </a:lnTo>
                  <a:lnTo>
                    <a:pt x="52" y="461"/>
                  </a:lnTo>
                  <a:lnTo>
                    <a:pt x="48" y="464"/>
                  </a:lnTo>
                  <a:lnTo>
                    <a:pt x="39" y="472"/>
                  </a:lnTo>
                  <a:lnTo>
                    <a:pt x="38" y="475"/>
                  </a:lnTo>
                  <a:lnTo>
                    <a:pt x="38" y="480"/>
                  </a:lnTo>
                  <a:lnTo>
                    <a:pt x="42" y="479"/>
                  </a:lnTo>
                  <a:lnTo>
                    <a:pt x="41" y="482"/>
                  </a:lnTo>
                  <a:lnTo>
                    <a:pt x="48" y="484"/>
                  </a:lnTo>
                  <a:lnTo>
                    <a:pt x="44" y="486"/>
                  </a:lnTo>
                  <a:lnTo>
                    <a:pt x="41" y="487"/>
                  </a:lnTo>
                  <a:lnTo>
                    <a:pt x="43" y="492"/>
                  </a:lnTo>
                  <a:lnTo>
                    <a:pt x="47" y="491"/>
                  </a:lnTo>
                  <a:lnTo>
                    <a:pt x="52" y="492"/>
                  </a:lnTo>
                  <a:lnTo>
                    <a:pt x="55" y="496"/>
                  </a:lnTo>
                  <a:lnTo>
                    <a:pt x="64" y="496"/>
                  </a:lnTo>
                  <a:lnTo>
                    <a:pt x="67" y="496"/>
                  </a:lnTo>
                  <a:lnTo>
                    <a:pt x="72" y="492"/>
                  </a:lnTo>
                  <a:lnTo>
                    <a:pt x="74" y="496"/>
                  </a:lnTo>
                  <a:lnTo>
                    <a:pt x="71" y="497"/>
                  </a:lnTo>
                  <a:lnTo>
                    <a:pt x="74" y="498"/>
                  </a:lnTo>
                  <a:lnTo>
                    <a:pt x="78" y="503"/>
                  </a:lnTo>
                  <a:lnTo>
                    <a:pt x="77" y="506"/>
                  </a:lnTo>
                  <a:lnTo>
                    <a:pt x="72" y="509"/>
                  </a:lnTo>
                  <a:lnTo>
                    <a:pt x="70" y="508"/>
                  </a:lnTo>
                  <a:lnTo>
                    <a:pt x="70" y="504"/>
                  </a:lnTo>
                  <a:lnTo>
                    <a:pt x="66" y="499"/>
                  </a:lnTo>
                  <a:lnTo>
                    <a:pt x="62" y="504"/>
                  </a:lnTo>
                  <a:lnTo>
                    <a:pt x="59" y="505"/>
                  </a:lnTo>
                  <a:lnTo>
                    <a:pt x="55" y="509"/>
                  </a:lnTo>
                  <a:lnTo>
                    <a:pt x="60" y="503"/>
                  </a:lnTo>
                  <a:lnTo>
                    <a:pt x="59" y="499"/>
                  </a:lnTo>
                  <a:lnTo>
                    <a:pt x="54" y="497"/>
                  </a:lnTo>
                  <a:lnTo>
                    <a:pt x="50" y="497"/>
                  </a:lnTo>
                  <a:lnTo>
                    <a:pt x="50" y="492"/>
                  </a:lnTo>
                  <a:lnTo>
                    <a:pt x="45" y="496"/>
                  </a:lnTo>
                  <a:lnTo>
                    <a:pt x="42" y="499"/>
                  </a:lnTo>
                  <a:lnTo>
                    <a:pt x="39" y="503"/>
                  </a:lnTo>
                  <a:lnTo>
                    <a:pt x="36" y="506"/>
                  </a:lnTo>
                  <a:lnTo>
                    <a:pt x="32" y="510"/>
                  </a:lnTo>
                  <a:lnTo>
                    <a:pt x="41" y="513"/>
                  </a:lnTo>
                  <a:lnTo>
                    <a:pt x="39" y="516"/>
                  </a:lnTo>
                  <a:lnTo>
                    <a:pt x="43" y="520"/>
                  </a:lnTo>
                  <a:lnTo>
                    <a:pt x="47" y="522"/>
                  </a:lnTo>
                  <a:lnTo>
                    <a:pt x="49" y="521"/>
                  </a:lnTo>
                  <a:lnTo>
                    <a:pt x="49" y="523"/>
                  </a:lnTo>
                  <a:lnTo>
                    <a:pt x="53" y="528"/>
                  </a:lnTo>
                  <a:lnTo>
                    <a:pt x="53" y="529"/>
                  </a:lnTo>
                  <a:lnTo>
                    <a:pt x="56" y="534"/>
                  </a:lnTo>
                  <a:lnTo>
                    <a:pt x="61" y="537"/>
                  </a:lnTo>
                  <a:lnTo>
                    <a:pt x="59" y="540"/>
                  </a:lnTo>
                  <a:lnTo>
                    <a:pt x="60" y="545"/>
                  </a:lnTo>
                  <a:lnTo>
                    <a:pt x="68" y="546"/>
                  </a:lnTo>
                  <a:lnTo>
                    <a:pt x="77" y="546"/>
                  </a:lnTo>
                  <a:lnTo>
                    <a:pt x="84" y="544"/>
                  </a:lnTo>
                  <a:lnTo>
                    <a:pt x="89" y="541"/>
                  </a:lnTo>
                  <a:lnTo>
                    <a:pt x="92" y="538"/>
                  </a:lnTo>
                  <a:lnTo>
                    <a:pt x="94" y="539"/>
                  </a:lnTo>
                  <a:lnTo>
                    <a:pt x="98" y="538"/>
                  </a:lnTo>
                  <a:lnTo>
                    <a:pt x="98" y="537"/>
                  </a:lnTo>
                  <a:lnTo>
                    <a:pt x="100" y="529"/>
                  </a:lnTo>
                  <a:lnTo>
                    <a:pt x="95" y="527"/>
                  </a:lnTo>
                  <a:lnTo>
                    <a:pt x="97" y="523"/>
                  </a:lnTo>
                  <a:lnTo>
                    <a:pt x="101" y="520"/>
                  </a:lnTo>
                  <a:lnTo>
                    <a:pt x="104" y="513"/>
                  </a:lnTo>
                  <a:lnTo>
                    <a:pt x="108" y="508"/>
                  </a:lnTo>
                  <a:lnTo>
                    <a:pt x="107" y="504"/>
                  </a:lnTo>
                  <a:lnTo>
                    <a:pt x="110" y="508"/>
                  </a:lnTo>
                  <a:lnTo>
                    <a:pt x="114" y="505"/>
                  </a:lnTo>
                  <a:lnTo>
                    <a:pt x="112" y="509"/>
                  </a:lnTo>
                  <a:lnTo>
                    <a:pt x="107" y="510"/>
                  </a:lnTo>
                  <a:lnTo>
                    <a:pt x="106" y="514"/>
                  </a:lnTo>
                  <a:lnTo>
                    <a:pt x="102" y="522"/>
                  </a:lnTo>
                  <a:lnTo>
                    <a:pt x="101" y="527"/>
                  </a:lnTo>
                  <a:lnTo>
                    <a:pt x="106" y="531"/>
                  </a:lnTo>
                  <a:lnTo>
                    <a:pt x="104" y="535"/>
                  </a:lnTo>
                  <a:lnTo>
                    <a:pt x="106" y="539"/>
                  </a:lnTo>
                  <a:lnTo>
                    <a:pt x="108" y="541"/>
                  </a:lnTo>
                  <a:lnTo>
                    <a:pt x="108" y="545"/>
                  </a:lnTo>
                  <a:lnTo>
                    <a:pt x="115" y="562"/>
                  </a:lnTo>
                  <a:lnTo>
                    <a:pt x="108" y="574"/>
                  </a:lnTo>
                  <a:lnTo>
                    <a:pt x="109" y="577"/>
                  </a:lnTo>
                  <a:lnTo>
                    <a:pt x="116" y="585"/>
                  </a:lnTo>
                  <a:lnTo>
                    <a:pt x="113" y="586"/>
                  </a:lnTo>
                  <a:lnTo>
                    <a:pt x="114" y="594"/>
                  </a:lnTo>
                  <a:lnTo>
                    <a:pt x="113" y="599"/>
                  </a:lnTo>
                  <a:lnTo>
                    <a:pt x="112" y="603"/>
                  </a:lnTo>
                  <a:lnTo>
                    <a:pt x="107" y="604"/>
                  </a:lnTo>
                  <a:lnTo>
                    <a:pt x="112" y="604"/>
                  </a:lnTo>
                  <a:lnTo>
                    <a:pt x="115" y="607"/>
                  </a:lnTo>
                  <a:lnTo>
                    <a:pt x="124" y="600"/>
                  </a:lnTo>
                  <a:lnTo>
                    <a:pt x="126" y="597"/>
                  </a:lnTo>
                  <a:lnTo>
                    <a:pt x="130" y="595"/>
                  </a:lnTo>
                  <a:lnTo>
                    <a:pt x="134" y="593"/>
                  </a:lnTo>
                  <a:lnTo>
                    <a:pt x="138" y="592"/>
                  </a:lnTo>
                  <a:lnTo>
                    <a:pt x="146" y="585"/>
                  </a:lnTo>
                  <a:lnTo>
                    <a:pt x="150" y="587"/>
                  </a:lnTo>
                  <a:lnTo>
                    <a:pt x="152" y="591"/>
                  </a:lnTo>
                  <a:lnTo>
                    <a:pt x="157" y="593"/>
                  </a:lnTo>
                  <a:lnTo>
                    <a:pt x="158" y="597"/>
                  </a:lnTo>
                  <a:lnTo>
                    <a:pt x="162" y="594"/>
                  </a:lnTo>
                  <a:lnTo>
                    <a:pt x="167" y="591"/>
                  </a:lnTo>
                  <a:lnTo>
                    <a:pt x="167" y="594"/>
                  </a:lnTo>
                  <a:lnTo>
                    <a:pt x="172" y="598"/>
                  </a:lnTo>
                  <a:lnTo>
                    <a:pt x="180" y="613"/>
                  </a:lnTo>
                  <a:lnTo>
                    <a:pt x="181" y="615"/>
                  </a:lnTo>
                  <a:lnTo>
                    <a:pt x="186" y="615"/>
                  </a:lnTo>
                  <a:lnTo>
                    <a:pt x="188" y="611"/>
                  </a:lnTo>
                  <a:lnTo>
                    <a:pt x="186" y="606"/>
                  </a:lnTo>
                  <a:lnTo>
                    <a:pt x="184" y="600"/>
                  </a:lnTo>
                  <a:lnTo>
                    <a:pt x="186" y="597"/>
                  </a:lnTo>
                  <a:lnTo>
                    <a:pt x="186" y="588"/>
                  </a:lnTo>
                  <a:lnTo>
                    <a:pt x="190" y="591"/>
                  </a:lnTo>
                  <a:lnTo>
                    <a:pt x="193" y="582"/>
                  </a:lnTo>
                  <a:lnTo>
                    <a:pt x="192" y="579"/>
                  </a:lnTo>
                  <a:lnTo>
                    <a:pt x="196" y="583"/>
                  </a:lnTo>
                  <a:lnTo>
                    <a:pt x="204" y="586"/>
                  </a:lnTo>
                  <a:lnTo>
                    <a:pt x="205" y="591"/>
                  </a:lnTo>
                  <a:lnTo>
                    <a:pt x="204" y="591"/>
                  </a:lnTo>
                  <a:lnTo>
                    <a:pt x="202" y="586"/>
                  </a:lnTo>
                  <a:lnTo>
                    <a:pt x="198" y="586"/>
                  </a:lnTo>
                  <a:lnTo>
                    <a:pt x="195" y="588"/>
                  </a:lnTo>
                  <a:lnTo>
                    <a:pt x="192" y="597"/>
                  </a:lnTo>
                  <a:lnTo>
                    <a:pt x="197" y="598"/>
                  </a:lnTo>
                  <a:lnTo>
                    <a:pt x="198" y="603"/>
                  </a:lnTo>
                  <a:lnTo>
                    <a:pt x="199" y="604"/>
                  </a:lnTo>
                  <a:lnTo>
                    <a:pt x="204" y="604"/>
                  </a:lnTo>
                  <a:lnTo>
                    <a:pt x="211" y="599"/>
                  </a:lnTo>
                  <a:lnTo>
                    <a:pt x="225" y="593"/>
                  </a:lnTo>
                  <a:lnTo>
                    <a:pt x="228" y="589"/>
                  </a:lnTo>
                  <a:lnTo>
                    <a:pt x="231" y="586"/>
                  </a:lnTo>
                  <a:lnTo>
                    <a:pt x="233" y="582"/>
                  </a:lnTo>
                  <a:lnTo>
                    <a:pt x="233" y="586"/>
                  </a:lnTo>
                  <a:lnTo>
                    <a:pt x="231" y="589"/>
                  </a:lnTo>
                  <a:lnTo>
                    <a:pt x="231" y="593"/>
                  </a:lnTo>
                  <a:lnTo>
                    <a:pt x="232" y="598"/>
                  </a:lnTo>
                  <a:lnTo>
                    <a:pt x="225" y="603"/>
                  </a:lnTo>
                  <a:lnTo>
                    <a:pt x="222" y="606"/>
                  </a:lnTo>
                  <a:lnTo>
                    <a:pt x="219" y="611"/>
                  </a:lnTo>
                  <a:lnTo>
                    <a:pt x="217" y="615"/>
                  </a:lnTo>
                  <a:lnTo>
                    <a:pt x="217" y="619"/>
                  </a:lnTo>
                  <a:lnTo>
                    <a:pt x="220" y="623"/>
                  </a:lnTo>
                  <a:lnTo>
                    <a:pt x="223" y="623"/>
                  </a:lnTo>
                  <a:lnTo>
                    <a:pt x="228" y="626"/>
                  </a:lnTo>
                  <a:lnTo>
                    <a:pt x="225" y="624"/>
                  </a:lnTo>
                  <a:lnTo>
                    <a:pt x="221" y="626"/>
                  </a:lnTo>
                  <a:lnTo>
                    <a:pt x="216" y="629"/>
                  </a:lnTo>
                  <a:lnTo>
                    <a:pt x="216" y="641"/>
                  </a:lnTo>
                  <a:lnTo>
                    <a:pt x="215" y="650"/>
                  </a:lnTo>
                  <a:lnTo>
                    <a:pt x="217" y="653"/>
                  </a:lnTo>
                  <a:lnTo>
                    <a:pt x="219" y="658"/>
                  </a:lnTo>
                  <a:lnTo>
                    <a:pt x="223" y="654"/>
                  </a:lnTo>
                  <a:lnTo>
                    <a:pt x="221" y="658"/>
                  </a:lnTo>
                  <a:lnTo>
                    <a:pt x="216" y="658"/>
                  </a:lnTo>
                  <a:lnTo>
                    <a:pt x="215" y="654"/>
                  </a:lnTo>
                  <a:lnTo>
                    <a:pt x="211" y="657"/>
                  </a:lnTo>
                  <a:lnTo>
                    <a:pt x="199" y="668"/>
                  </a:lnTo>
                  <a:lnTo>
                    <a:pt x="196" y="671"/>
                  </a:lnTo>
                  <a:lnTo>
                    <a:pt x="191" y="680"/>
                  </a:lnTo>
                  <a:lnTo>
                    <a:pt x="191" y="683"/>
                  </a:lnTo>
                  <a:lnTo>
                    <a:pt x="191" y="688"/>
                  </a:lnTo>
                  <a:lnTo>
                    <a:pt x="188" y="692"/>
                  </a:lnTo>
                  <a:lnTo>
                    <a:pt x="184" y="688"/>
                  </a:lnTo>
                  <a:lnTo>
                    <a:pt x="180" y="692"/>
                  </a:lnTo>
                  <a:lnTo>
                    <a:pt x="178" y="696"/>
                  </a:lnTo>
                  <a:lnTo>
                    <a:pt x="169" y="699"/>
                  </a:lnTo>
                  <a:lnTo>
                    <a:pt x="161" y="704"/>
                  </a:lnTo>
                  <a:lnTo>
                    <a:pt x="157" y="708"/>
                  </a:lnTo>
                  <a:lnTo>
                    <a:pt x="155" y="710"/>
                  </a:lnTo>
                  <a:lnTo>
                    <a:pt x="146" y="717"/>
                  </a:lnTo>
                  <a:lnTo>
                    <a:pt x="145" y="722"/>
                  </a:lnTo>
                  <a:lnTo>
                    <a:pt x="143" y="730"/>
                  </a:lnTo>
                  <a:lnTo>
                    <a:pt x="145" y="734"/>
                  </a:lnTo>
                  <a:lnTo>
                    <a:pt x="149" y="736"/>
                  </a:lnTo>
                  <a:lnTo>
                    <a:pt x="149" y="740"/>
                  </a:lnTo>
                  <a:lnTo>
                    <a:pt x="145" y="739"/>
                  </a:lnTo>
                  <a:lnTo>
                    <a:pt x="140" y="736"/>
                  </a:lnTo>
                  <a:lnTo>
                    <a:pt x="137" y="737"/>
                  </a:lnTo>
                  <a:lnTo>
                    <a:pt x="138" y="741"/>
                  </a:lnTo>
                  <a:lnTo>
                    <a:pt x="133" y="739"/>
                  </a:lnTo>
                  <a:lnTo>
                    <a:pt x="130" y="735"/>
                  </a:lnTo>
                  <a:lnTo>
                    <a:pt x="131" y="731"/>
                  </a:lnTo>
                  <a:lnTo>
                    <a:pt x="127" y="731"/>
                  </a:lnTo>
                  <a:lnTo>
                    <a:pt x="124" y="730"/>
                  </a:lnTo>
                  <a:lnTo>
                    <a:pt x="110" y="734"/>
                  </a:lnTo>
                  <a:lnTo>
                    <a:pt x="98" y="742"/>
                  </a:lnTo>
                  <a:lnTo>
                    <a:pt x="91" y="751"/>
                  </a:lnTo>
                  <a:lnTo>
                    <a:pt x="90" y="754"/>
                  </a:lnTo>
                  <a:lnTo>
                    <a:pt x="88" y="759"/>
                  </a:lnTo>
                  <a:lnTo>
                    <a:pt x="79" y="761"/>
                  </a:lnTo>
                  <a:lnTo>
                    <a:pt x="79" y="766"/>
                  </a:lnTo>
                  <a:lnTo>
                    <a:pt x="74" y="765"/>
                  </a:lnTo>
                  <a:lnTo>
                    <a:pt x="71" y="766"/>
                  </a:lnTo>
                  <a:lnTo>
                    <a:pt x="68" y="771"/>
                  </a:lnTo>
                  <a:lnTo>
                    <a:pt x="68" y="775"/>
                  </a:lnTo>
                  <a:lnTo>
                    <a:pt x="67" y="779"/>
                  </a:lnTo>
                  <a:lnTo>
                    <a:pt x="67" y="783"/>
                  </a:lnTo>
                  <a:lnTo>
                    <a:pt x="71" y="781"/>
                  </a:lnTo>
                  <a:lnTo>
                    <a:pt x="74" y="776"/>
                  </a:lnTo>
                  <a:lnTo>
                    <a:pt x="71" y="773"/>
                  </a:lnTo>
                  <a:lnTo>
                    <a:pt x="71" y="769"/>
                  </a:lnTo>
                  <a:lnTo>
                    <a:pt x="76" y="770"/>
                  </a:lnTo>
                  <a:lnTo>
                    <a:pt x="78" y="773"/>
                  </a:lnTo>
                  <a:lnTo>
                    <a:pt x="79" y="778"/>
                  </a:lnTo>
                  <a:lnTo>
                    <a:pt x="88" y="776"/>
                  </a:lnTo>
                  <a:lnTo>
                    <a:pt x="85" y="771"/>
                  </a:lnTo>
                  <a:lnTo>
                    <a:pt x="86" y="767"/>
                  </a:lnTo>
                  <a:lnTo>
                    <a:pt x="84" y="763"/>
                  </a:lnTo>
                  <a:lnTo>
                    <a:pt x="89" y="761"/>
                  </a:lnTo>
                  <a:lnTo>
                    <a:pt x="90" y="770"/>
                  </a:lnTo>
                  <a:lnTo>
                    <a:pt x="91" y="773"/>
                  </a:lnTo>
                  <a:lnTo>
                    <a:pt x="96" y="775"/>
                  </a:lnTo>
                  <a:lnTo>
                    <a:pt x="100" y="771"/>
                  </a:lnTo>
                  <a:lnTo>
                    <a:pt x="104" y="769"/>
                  </a:lnTo>
                  <a:lnTo>
                    <a:pt x="103" y="764"/>
                  </a:lnTo>
                  <a:lnTo>
                    <a:pt x="107" y="763"/>
                  </a:lnTo>
                  <a:lnTo>
                    <a:pt x="110" y="758"/>
                  </a:lnTo>
                  <a:lnTo>
                    <a:pt x="113" y="751"/>
                  </a:lnTo>
                  <a:lnTo>
                    <a:pt x="116" y="746"/>
                  </a:lnTo>
                  <a:lnTo>
                    <a:pt x="120" y="747"/>
                  </a:lnTo>
                  <a:lnTo>
                    <a:pt x="124" y="751"/>
                  </a:lnTo>
                  <a:lnTo>
                    <a:pt x="119" y="751"/>
                  </a:lnTo>
                  <a:lnTo>
                    <a:pt x="118" y="754"/>
                  </a:lnTo>
                  <a:lnTo>
                    <a:pt x="119" y="759"/>
                  </a:lnTo>
                  <a:lnTo>
                    <a:pt x="124" y="759"/>
                  </a:lnTo>
                  <a:lnTo>
                    <a:pt x="127" y="758"/>
                  </a:lnTo>
                  <a:lnTo>
                    <a:pt x="131" y="753"/>
                  </a:lnTo>
                  <a:lnTo>
                    <a:pt x="134" y="754"/>
                  </a:lnTo>
                  <a:lnTo>
                    <a:pt x="139" y="754"/>
                  </a:lnTo>
                  <a:lnTo>
                    <a:pt x="137" y="751"/>
                  </a:lnTo>
                  <a:lnTo>
                    <a:pt x="142" y="749"/>
                  </a:lnTo>
                  <a:lnTo>
                    <a:pt x="143" y="754"/>
                  </a:lnTo>
                  <a:lnTo>
                    <a:pt x="148" y="746"/>
                  </a:lnTo>
                  <a:lnTo>
                    <a:pt x="151" y="746"/>
                  </a:lnTo>
                  <a:lnTo>
                    <a:pt x="155" y="743"/>
                  </a:lnTo>
                  <a:lnTo>
                    <a:pt x="157" y="739"/>
                  </a:lnTo>
                  <a:lnTo>
                    <a:pt x="162" y="736"/>
                  </a:lnTo>
                  <a:lnTo>
                    <a:pt x="167" y="737"/>
                  </a:lnTo>
                  <a:lnTo>
                    <a:pt x="166" y="741"/>
                  </a:lnTo>
                  <a:lnTo>
                    <a:pt x="166" y="746"/>
                  </a:lnTo>
                  <a:lnTo>
                    <a:pt x="164" y="749"/>
                  </a:lnTo>
                  <a:lnTo>
                    <a:pt x="169" y="746"/>
                  </a:lnTo>
                  <a:lnTo>
                    <a:pt x="172" y="737"/>
                  </a:lnTo>
                  <a:lnTo>
                    <a:pt x="179" y="734"/>
                  </a:lnTo>
                  <a:lnTo>
                    <a:pt x="182" y="734"/>
                  </a:lnTo>
                  <a:lnTo>
                    <a:pt x="186" y="730"/>
                  </a:lnTo>
                  <a:lnTo>
                    <a:pt x="190" y="728"/>
                  </a:lnTo>
                  <a:lnTo>
                    <a:pt x="192" y="723"/>
                  </a:lnTo>
                  <a:lnTo>
                    <a:pt x="196" y="720"/>
                  </a:lnTo>
                  <a:lnTo>
                    <a:pt x="195" y="725"/>
                  </a:lnTo>
                  <a:lnTo>
                    <a:pt x="196" y="729"/>
                  </a:lnTo>
                  <a:lnTo>
                    <a:pt x="198" y="729"/>
                  </a:lnTo>
                  <a:lnTo>
                    <a:pt x="199" y="720"/>
                  </a:lnTo>
                  <a:lnTo>
                    <a:pt x="203" y="719"/>
                  </a:lnTo>
                  <a:lnTo>
                    <a:pt x="199" y="718"/>
                  </a:lnTo>
                  <a:lnTo>
                    <a:pt x="202" y="714"/>
                  </a:lnTo>
                  <a:lnTo>
                    <a:pt x="197" y="712"/>
                  </a:lnTo>
                  <a:lnTo>
                    <a:pt x="193" y="714"/>
                  </a:lnTo>
                  <a:lnTo>
                    <a:pt x="199" y="706"/>
                  </a:lnTo>
                  <a:lnTo>
                    <a:pt x="204" y="707"/>
                  </a:lnTo>
                  <a:lnTo>
                    <a:pt x="208" y="705"/>
                  </a:lnTo>
                  <a:lnTo>
                    <a:pt x="213" y="706"/>
                  </a:lnTo>
                  <a:lnTo>
                    <a:pt x="213" y="702"/>
                  </a:lnTo>
                  <a:lnTo>
                    <a:pt x="209" y="700"/>
                  </a:lnTo>
                  <a:lnTo>
                    <a:pt x="213" y="696"/>
                  </a:lnTo>
                  <a:lnTo>
                    <a:pt x="217" y="699"/>
                  </a:lnTo>
                  <a:lnTo>
                    <a:pt x="221" y="696"/>
                  </a:lnTo>
                  <a:lnTo>
                    <a:pt x="223" y="692"/>
                  </a:lnTo>
                  <a:lnTo>
                    <a:pt x="222" y="688"/>
                  </a:lnTo>
                  <a:lnTo>
                    <a:pt x="227" y="689"/>
                  </a:lnTo>
                  <a:lnTo>
                    <a:pt x="231" y="688"/>
                  </a:lnTo>
                  <a:lnTo>
                    <a:pt x="229" y="687"/>
                  </a:lnTo>
                  <a:lnTo>
                    <a:pt x="233" y="686"/>
                  </a:lnTo>
                  <a:lnTo>
                    <a:pt x="235" y="681"/>
                  </a:lnTo>
                  <a:lnTo>
                    <a:pt x="239" y="684"/>
                  </a:lnTo>
                  <a:lnTo>
                    <a:pt x="250" y="672"/>
                  </a:lnTo>
                  <a:lnTo>
                    <a:pt x="247" y="669"/>
                  </a:lnTo>
                  <a:lnTo>
                    <a:pt x="250" y="664"/>
                  </a:lnTo>
                  <a:lnTo>
                    <a:pt x="245" y="664"/>
                  </a:lnTo>
                  <a:lnTo>
                    <a:pt x="253" y="657"/>
                  </a:lnTo>
                  <a:lnTo>
                    <a:pt x="257" y="658"/>
                  </a:lnTo>
                  <a:lnTo>
                    <a:pt x="256" y="653"/>
                  </a:lnTo>
                  <a:lnTo>
                    <a:pt x="261" y="652"/>
                  </a:lnTo>
                  <a:lnTo>
                    <a:pt x="264" y="652"/>
                  </a:lnTo>
                  <a:lnTo>
                    <a:pt x="264" y="648"/>
                  </a:lnTo>
                  <a:lnTo>
                    <a:pt x="267" y="645"/>
                  </a:lnTo>
                  <a:lnTo>
                    <a:pt x="267" y="641"/>
                  </a:lnTo>
                  <a:lnTo>
                    <a:pt x="271" y="642"/>
                  </a:lnTo>
                  <a:lnTo>
                    <a:pt x="275" y="642"/>
                  </a:lnTo>
                  <a:lnTo>
                    <a:pt x="275" y="638"/>
                  </a:lnTo>
                  <a:lnTo>
                    <a:pt x="279" y="636"/>
                  </a:lnTo>
                  <a:lnTo>
                    <a:pt x="280" y="632"/>
                  </a:lnTo>
                  <a:lnTo>
                    <a:pt x="283" y="628"/>
                  </a:lnTo>
                  <a:lnTo>
                    <a:pt x="288" y="627"/>
                  </a:lnTo>
                  <a:lnTo>
                    <a:pt x="292" y="628"/>
                  </a:lnTo>
                  <a:lnTo>
                    <a:pt x="292" y="623"/>
                  </a:lnTo>
                  <a:lnTo>
                    <a:pt x="295" y="623"/>
                  </a:lnTo>
                  <a:lnTo>
                    <a:pt x="300" y="621"/>
                  </a:lnTo>
                  <a:lnTo>
                    <a:pt x="301" y="617"/>
                  </a:lnTo>
                  <a:lnTo>
                    <a:pt x="300" y="613"/>
                  </a:lnTo>
                  <a:lnTo>
                    <a:pt x="297" y="615"/>
                  </a:lnTo>
                  <a:lnTo>
                    <a:pt x="300" y="611"/>
                  </a:lnTo>
                  <a:lnTo>
                    <a:pt x="304" y="609"/>
                  </a:lnTo>
                  <a:lnTo>
                    <a:pt x="301" y="605"/>
                  </a:lnTo>
                  <a:lnTo>
                    <a:pt x="305" y="603"/>
                  </a:lnTo>
                  <a:lnTo>
                    <a:pt x="307" y="598"/>
                  </a:lnTo>
                  <a:lnTo>
                    <a:pt x="311" y="598"/>
                  </a:lnTo>
                  <a:lnTo>
                    <a:pt x="315" y="593"/>
                  </a:lnTo>
                  <a:lnTo>
                    <a:pt x="321" y="586"/>
                  </a:lnTo>
                  <a:lnTo>
                    <a:pt x="317" y="581"/>
                  </a:lnTo>
                  <a:lnTo>
                    <a:pt x="313" y="580"/>
                  </a:lnTo>
                  <a:lnTo>
                    <a:pt x="309" y="576"/>
                  </a:lnTo>
                  <a:lnTo>
                    <a:pt x="305" y="577"/>
                  </a:lnTo>
                  <a:lnTo>
                    <a:pt x="300" y="577"/>
                  </a:lnTo>
                  <a:lnTo>
                    <a:pt x="297" y="579"/>
                  </a:lnTo>
                  <a:lnTo>
                    <a:pt x="295" y="575"/>
                  </a:lnTo>
                  <a:lnTo>
                    <a:pt x="298" y="571"/>
                  </a:lnTo>
                  <a:lnTo>
                    <a:pt x="298" y="567"/>
                  </a:lnTo>
                  <a:lnTo>
                    <a:pt x="298" y="563"/>
                  </a:lnTo>
                  <a:lnTo>
                    <a:pt x="306" y="558"/>
                  </a:lnTo>
                  <a:lnTo>
                    <a:pt x="305" y="553"/>
                  </a:lnTo>
                  <a:lnTo>
                    <a:pt x="306" y="550"/>
                  </a:lnTo>
                  <a:lnTo>
                    <a:pt x="310" y="550"/>
                  </a:lnTo>
                  <a:lnTo>
                    <a:pt x="313" y="545"/>
                  </a:lnTo>
                  <a:lnTo>
                    <a:pt x="315" y="550"/>
                  </a:lnTo>
                  <a:lnTo>
                    <a:pt x="318" y="547"/>
                  </a:lnTo>
                  <a:lnTo>
                    <a:pt x="322" y="543"/>
                  </a:lnTo>
                  <a:lnTo>
                    <a:pt x="319" y="539"/>
                  </a:lnTo>
                  <a:lnTo>
                    <a:pt x="316" y="538"/>
                  </a:lnTo>
                  <a:lnTo>
                    <a:pt x="319" y="537"/>
                  </a:lnTo>
                  <a:lnTo>
                    <a:pt x="324" y="537"/>
                  </a:lnTo>
                  <a:lnTo>
                    <a:pt x="328" y="534"/>
                  </a:lnTo>
                  <a:lnTo>
                    <a:pt x="330" y="526"/>
                  </a:lnTo>
                  <a:lnTo>
                    <a:pt x="327" y="522"/>
                  </a:lnTo>
                  <a:lnTo>
                    <a:pt x="322" y="520"/>
                  </a:lnTo>
                  <a:lnTo>
                    <a:pt x="318" y="517"/>
                  </a:lnTo>
                  <a:lnTo>
                    <a:pt x="322" y="516"/>
                  </a:lnTo>
                  <a:lnTo>
                    <a:pt x="325" y="519"/>
                  </a:lnTo>
                  <a:lnTo>
                    <a:pt x="330" y="519"/>
                  </a:lnTo>
                  <a:lnTo>
                    <a:pt x="336" y="511"/>
                  </a:lnTo>
                  <a:lnTo>
                    <a:pt x="334" y="506"/>
                  </a:lnTo>
                  <a:lnTo>
                    <a:pt x="335" y="503"/>
                  </a:lnTo>
                  <a:lnTo>
                    <a:pt x="341" y="494"/>
                  </a:lnTo>
                  <a:lnTo>
                    <a:pt x="346" y="491"/>
                  </a:lnTo>
                  <a:lnTo>
                    <a:pt x="344" y="487"/>
                  </a:lnTo>
                  <a:lnTo>
                    <a:pt x="346" y="484"/>
                  </a:lnTo>
                  <a:lnTo>
                    <a:pt x="350" y="479"/>
                  </a:lnTo>
                  <a:lnTo>
                    <a:pt x="354" y="478"/>
                  </a:lnTo>
                  <a:lnTo>
                    <a:pt x="358" y="474"/>
                  </a:lnTo>
                  <a:lnTo>
                    <a:pt x="360" y="469"/>
                  </a:lnTo>
                  <a:lnTo>
                    <a:pt x="369" y="463"/>
                  </a:lnTo>
                  <a:lnTo>
                    <a:pt x="369" y="460"/>
                  </a:lnTo>
                  <a:lnTo>
                    <a:pt x="369" y="460"/>
                  </a:lnTo>
                  <a:lnTo>
                    <a:pt x="370" y="464"/>
                  </a:lnTo>
                  <a:lnTo>
                    <a:pt x="374" y="464"/>
                  </a:lnTo>
                  <a:lnTo>
                    <a:pt x="378" y="463"/>
                  </a:lnTo>
                  <a:lnTo>
                    <a:pt x="382" y="463"/>
                  </a:lnTo>
                  <a:lnTo>
                    <a:pt x="384" y="456"/>
                  </a:lnTo>
                  <a:lnTo>
                    <a:pt x="387" y="452"/>
                  </a:lnTo>
                  <a:lnTo>
                    <a:pt x="390" y="450"/>
                  </a:lnTo>
                  <a:lnTo>
                    <a:pt x="395" y="450"/>
                  </a:lnTo>
                  <a:lnTo>
                    <a:pt x="390" y="454"/>
                  </a:lnTo>
                  <a:lnTo>
                    <a:pt x="384" y="462"/>
                  </a:lnTo>
                  <a:lnTo>
                    <a:pt x="382" y="466"/>
                  </a:lnTo>
                  <a:lnTo>
                    <a:pt x="383" y="469"/>
                  </a:lnTo>
                  <a:lnTo>
                    <a:pt x="392" y="474"/>
                  </a:lnTo>
                  <a:lnTo>
                    <a:pt x="400" y="475"/>
                  </a:lnTo>
                  <a:lnTo>
                    <a:pt x="405" y="478"/>
                  </a:lnTo>
                  <a:lnTo>
                    <a:pt x="392" y="476"/>
                  </a:lnTo>
                  <a:lnTo>
                    <a:pt x="388" y="475"/>
                  </a:lnTo>
                  <a:lnTo>
                    <a:pt x="384" y="479"/>
                  </a:lnTo>
                  <a:lnTo>
                    <a:pt x="381" y="479"/>
                  </a:lnTo>
                  <a:lnTo>
                    <a:pt x="372" y="475"/>
                  </a:lnTo>
                  <a:lnTo>
                    <a:pt x="369" y="479"/>
                  </a:lnTo>
                  <a:lnTo>
                    <a:pt x="362" y="487"/>
                  </a:lnTo>
                  <a:lnTo>
                    <a:pt x="353" y="492"/>
                  </a:lnTo>
                  <a:lnTo>
                    <a:pt x="358" y="500"/>
                  </a:lnTo>
                  <a:lnTo>
                    <a:pt x="358" y="509"/>
                  </a:lnTo>
                  <a:lnTo>
                    <a:pt x="357" y="511"/>
                  </a:lnTo>
                  <a:lnTo>
                    <a:pt x="357" y="515"/>
                  </a:lnTo>
                  <a:lnTo>
                    <a:pt x="352" y="523"/>
                  </a:lnTo>
                  <a:lnTo>
                    <a:pt x="351" y="528"/>
                  </a:lnTo>
                  <a:lnTo>
                    <a:pt x="348" y="538"/>
                  </a:lnTo>
                  <a:lnTo>
                    <a:pt x="352" y="543"/>
                  </a:lnTo>
                  <a:lnTo>
                    <a:pt x="356" y="544"/>
                  </a:lnTo>
                  <a:lnTo>
                    <a:pt x="360" y="543"/>
                  </a:lnTo>
                  <a:lnTo>
                    <a:pt x="364" y="538"/>
                  </a:lnTo>
                  <a:lnTo>
                    <a:pt x="369" y="537"/>
                  </a:lnTo>
                  <a:lnTo>
                    <a:pt x="364" y="545"/>
                  </a:lnTo>
                  <a:lnTo>
                    <a:pt x="360" y="549"/>
                  </a:lnTo>
                  <a:lnTo>
                    <a:pt x="363" y="552"/>
                  </a:lnTo>
                  <a:lnTo>
                    <a:pt x="358" y="552"/>
                  </a:lnTo>
                  <a:lnTo>
                    <a:pt x="354" y="553"/>
                  </a:lnTo>
                  <a:lnTo>
                    <a:pt x="350" y="557"/>
                  </a:lnTo>
                  <a:lnTo>
                    <a:pt x="348" y="561"/>
                  </a:lnTo>
                  <a:lnTo>
                    <a:pt x="351" y="564"/>
                  </a:lnTo>
                  <a:lnTo>
                    <a:pt x="356" y="567"/>
                  </a:lnTo>
                  <a:lnTo>
                    <a:pt x="359" y="567"/>
                  </a:lnTo>
                  <a:lnTo>
                    <a:pt x="362" y="562"/>
                  </a:lnTo>
                  <a:lnTo>
                    <a:pt x="366" y="563"/>
                  </a:lnTo>
                  <a:lnTo>
                    <a:pt x="370" y="562"/>
                  </a:lnTo>
                  <a:lnTo>
                    <a:pt x="366" y="558"/>
                  </a:lnTo>
                  <a:lnTo>
                    <a:pt x="375" y="561"/>
                  </a:lnTo>
                  <a:lnTo>
                    <a:pt x="375" y="556"/>
                  </a:lnTo>
                  <a:lnTo>
                    <a:pt x="381" y="549"/>
                  </a:lnTo>
                  <a:lnTo>
                    <a:pt x="380" y="544"/>
                  </a:lnTo>
                  <a:lnTo>
                    <a:pt x="384" y="546"/>
                  </a:lnTo>
                  <a:lnTo>
                    <a:pt x="387" y="538"/>
                  </a:lnTo>
                  <a:lnTo>
                    <a:pt x="387" y="541"/>
                  </a:lnTo>
                  <a:lnTo>
                    <a:pt x="388" y="546"/>
                  </a:lnTo>
                  <a:lnTo>
                    <a:pt x="389" y="541"/>
                  </a:lnTo>
                  <a:lnTo>
                    <a:pt x="393" y="539"/>
                  </a:lnTo>
                  <a:lnTo>
                    <a:pt x="394" y="538"/>
                  </a:lnTo>
                  <a:lnTo>
                    <a:pt x="392" y="532"/>
                  </a:lnTo>
                  <a:lnTo>
                    <a:pt x="395" y="533"/>
                  </a:lnTo>
                  <a:lnTo>
                    <a:pt x="399" y="537"/>
                  </a:lnTo>
                  <a:lnTo>
                    <a:pt x="398" y="532"/>
                  </a:lnTo>
                  <a:lnTo>
                    <a:pt x="398" y="528"/>
                  </a:lnTo>
                  <a:lnTo>
                    <a:pt x="399" y="525"/>
                  </a:lnTo>
                  <a:lnTo>
                    <a:pt x="400" y="528"/>
                  </a:lnTo>
                  <a:lnTo>
                    <a:pt x="402" y="532"/>
                  </a:lnTo>
                  <a:lnTo>
                    <a:pt x="401" y="528"/>
                  </a:lnTo>
                  <a:lnTo>
                    <a:pt x="402" y="525"/>
                  </a:lnTo>
                  <a:lnTo>
                    <a:pt x="405" y="520"/>
                  </a:lnTo>
                  <a:lnTo>
                    <a:pt x="405" y="515"/>
                  </a:lnTo>
                  <a:lnTo>
                    <a:pt x="408" y="523"/>
                  </a:lnTo>
                  <a:lnTo>
                    <a:pt x="410" y="519"/>
                  </a:lnTo>
                  <a:lnTo>
                    <a:pt x="412" y="519"/>
                  </a:lnTo>
                  <a:lnTo>
                    <a:pt x="423" y="521"/>
                  </a:lnTo>
                  <a:lnTo>
                    <a:pt x="425" y="516"/>
                  </a:lnTo>
                  <a:lnTo>
                    <a:pt x="428" y="516"/>
                  </a:lnTo>
                  <a:lnTo>
                    <a:pt x="428" y="511"/>
                  </a:lnTo>
                  <a:lnTo>
                    <a:pt x="431" y="508"/>
                  </a:lnTo>
                  <a:lnTo>
                    <a:pt x="430" y="503"/>
                  </a:lnTo>
                  <a:lnTo>
                    <a:pt x="426" y="504"/>
                  </a:lnTo>
                  <a:lnTo>
                    <a:pt x="429" y="499"/>
                  </a:lnTo>
                  <a:lnTo>
                    <a:pt x="430" y="496"/>
                  </a:lnTo>
                  <a:lnTo>
                    <a:pt x="434" y="493"/>
                  </a:lnTo>
                  <a:lnTo>
                    <a:pt x="434" y="490"/>
                  </a:lnTo>
                  <a:lnTo>
                    <a:pt x="429" y="488"/>
                  </a:lnTo>
                  <a:lnTo>
                    <a:pt x="426" y="492"/>
                  </a:lnTo>
                  <a:lnTo>
                    <a:pt x="423" y="491"/>
                  </a:lnTo>
                  <a:lnTo>
                    <a:pt x="418" y="493"/>
                  </a:lnTo>
                  <a:lnTo>
                    <a:pt x="422" y="488"/>
                  </a:lnTo>
                  <a:lnTo>
                    <a:pt x="425" y="488"/>
                  </a:lnTo>
                  <a:lnTo>
                    <a:pt x="426" y="484"/>
                  </a:lnTo>
                  <a:lnTo>
                    <a:pt x="424" y="480"/>
                  </a:lnTo>
                  <a:lnTo>
                    <a:pt x="422" y="484"/>
                  </a:lnTo>
                  <a:lnTo>
                    <a:pt x="420" y="480"/>
                  </a:lnTo>
                  <a:lnTo>
                    <a:pt x="416" y="482"/>
                  </a:lnTo>
                  <a:lnTo>
                    <a:pt x="418" y="479"/>
                  </a:lnTo>
                  <a:lnTo>
                    <a:pt x="414" y="480"/>
                  </a:lnTo>
                  <a:lnTo>
                    <a:pt x="423" y="474"/>
                  </a:lnTo>
                  <a:lnTo>
                    <a:pt x="424" y="470"/>
                  </a:lnTo>
                  <a:lnTo>
                    <a:pt x="422" y="466"/>
                  </a:lnTo>
                  <a:lnTo>
                    <a:pt x="419" y="470"/>
                  </a:lnTo>
                  <a:lnTo>
                    <a:pt x="419" y="466"/>
                  </a:lnTo>
                  <a:lnTo>
                    <a:pt x="424" y="463"/>
                  </a:lnTo>
                  <a:lnTo>
                    <a:pt x="428" y="466"/>
                  </a:lnTo>
                  <a:lnTo>
                    <a:pt x="429" y="462"/>
                  </a:lnTo>
                  <a:lnTo>
                    <a:pt x="431" y="457"/>
                  </a:lnTo>
                  <a:lnTo>
                    <a:pt x="432" y="454"/>
                  </a:lnTo>
                  <a:lnTo>
                    <a:pt x="431" y="460"/>
                  </a:lnTo>
                  <a:lnTo>
                    <a:pt x="430" y="463"/>
                  </a:lnTo>
                  <a:lnTo>
                    <a:pt x="429" y="467"/>
                  </a:lnTo>
                  <a:lnTo>
                    <a:pt x="430" y="472"/>
                  </a:lnTo>
                  <a:lnTo>
                    <a:pt x="434" y="473"/>
                  </a:lnTo>
                  <a:lnTo>
                    <a:pt x="435" y="469"/>
                  </a:lnTo>
                  <a:lnTo>
                    <a:pt x="437" y="473"/>
                  </a:lnTo>
                  <a:lnTo>
                    <a:pt x="437" y="464"/>
                  </a:lnTo>
                  <a:lnTo>
                    <a:pt x="438" y="461"/>
                  </a:lnTo>
                  <a:lnTo>
                    <a:pt x="440" y="469"/>
                  </a:lnTo>
                  <a:lnTo>
                    <a:pt x="441" y="464"/>
                  </a:lnTo>
                  <a:lnTo>
                    <a:pt x="444" y="468"/>
                  </a:lnTo>
                  <a:lnTo>
                    <a:pt x="446" y="464"/>
                  </a:lnTo>
                  <a:lnTo>
                    <a:pt x="449" y="464"/>
                  </a:lnTo>
                  <a:lnTo>
                    <a:pt x="454" y="463"/>
                  </a:lnTo>
                  <a:lnTo>
                    <a:pt x="459" y="456"/>
                  </a:lnTo>
                  <a:lnTo>
                    <a:pt x="462" y="455"/>
                  </a:lnTo>
                  <a:lnTo>
                    <a:pt x="466" y="456"/>
                  </a:lnTo>
                  <a:lnTo>
                    <a:pt x="459" y="458"/>
                  </a:lnTo>
                  <a:lnTo>
                    <a:pt x="458" y="462"/>
                  </a:lnTo>
                  <a:lnTo>
                    <a:pt x="458" y="467"/>
                  </a:lnTo>
                  <a:lnTo>
                    <a:pt x="462" y="468"/>
                  </a:lnTo>
                  <a:lnTo>
                    <a:pt x="466" y="469"/>
                  </a:lnTo>
                  <a:lnTo>
                    <a:pt x="468" y="466"/>
                  </a:lnTo>
                  <a:lnTo>
                    <a:pt x="473" y="467"/>
                  </a:lnTo>
                  <a:lnTo>
                    <a:pt x="464" y="472"/>
                  </a:lnTo>
                  <a:lnTo>
                    <a:pt x="462" y="476"/>
                  </a:lnTo>
                  <a:lnTo>
                    <a:pt x="466" y="475"/>
                  </a:lnTo>
                  <a:lnTo>
                    <a:pt x="475" y="468"/>
                  </a:lnTo>
                  <a:lnTo>
                    <a:pt x="472" y="476"/>
                  </a:lnTo>
                  <a:lnTo>
                    <a:pt x="476" y="474"/>
                  </a:lnTo>
                  <a:lnTo>
                    <a:pt x="481" y="475"/>
                  </a:lnTo>
                  <a:lnTo>
                    <a:pt x="484" y="475"/>
                  </a:lnTo>
                  <a:lnTo>
                    <a:pt x="483" y="479"/>
                  </a:lnTo>
                  <a:lnTo>
                    <a:pt x="483" y="482"/>
                  </a:lnTo>
                  <a:lnTo>
                    <a:pt x="487" y="482"/>
                  </a:lnTo>
                  <a:lnTo>
                    <a:pt x="490" y="484"/>
                  </a:lnTo>
                  <a:lnTo>
                    <a:pt x="495" y="485"/>
                  </a:lnTo>
                  <a:lnTo>
                    <a:pt x="499" y="481"/>
                  </a:lnTo>
                  <a:lnTo>
                    <a:pt x="500" y="478"/>
                  </a:lnTo>
                  <a:lnTo>
                    <a:pt x="502" y="473"/>
                  </a:lnTo>
                  <a:lnTo>
                    <a:pt x="503" y="469"/>
                  </a:lnTo>
                  <a:lnTo>
                    <a:pt x="507" y="464"/>
                  </a:lnTo>
                  <a:lnTo>
                    <a:pt x="505" y="469"/>
                  </a:lnTo>
                  <a:lnTo>
                    <a:pt x="505" y="473"/>
                  </a:lnTo>
                  <a:lnTo>
                    <a:pt x="506" y="478"/>
                  </a:lnTo>
                  <a:lnTo>
                    <a:pt x="503" y="481"/>
                  </a:lnTo>
                  <a:lnTo>
                    <a:pt x="507" y="485"/>
                  </a:lnTo>
                  <a:lnTo>
                    <a:pt x="511" y="487"/>
                  </a:lnTo>
                  <a:lnTo>
                    <a:pt x="519" y="487"/>
                  </a:lnTo>
                  <a:lnTo>
                    <a:pt x="524" y="490"/>
                  </a:lnTo>
                  <a:lnTo>
                    <a:pt x="526" y="493"/>
                  </a:lnTo>
                  <a:lnTo>
                    <a:pt x="530" y="494"/>
                  </a:lnTo>
                  <a:lnTo>
                    <a:pt x="532" y="493"/>
                  </a:lnTo>
                  <a:lnTo>
                    <a:pt x="536" y="491"/>
                  </a:lnTo>
                  <a:lnTo>
                    <a:pt x="549" y="486"/>
                  </a:lnTo>
                  <a:lnTo>
                    <a:pt x="557" y="482"/>
                  </a:lnTo>
                  <a:lnTo>
                    <a:pt x="578" y="481"/>
                  </a:lnTo>
                  <a:lnTo>
                    <a:pt x="581" y="482"/>
                  </a:lnTo>
                  <a:lnTo>
                    <a:pt x="587" y="478"/>
                  </a:lnTo>
                  <a:lnTo>
                    <a:pt x="586" y="474"/>
                  </a:lnTo>
                  <a:lnTo>
                    <a:pt x="591" y="478"/>
                  </a:lnTo>
                  <a:lnTo>
                    <a:pt x="591" y="481"/>
                  </a:lnTo>
                  <a:lnTo>
                    <a:pt x="590" y="485"/>
                  </a:lnTo>
                  <a:lnTo>
                    <a:pt x="602" y="486"/>
                  </a:lnTo>
                  <a:lnTo>
                    <a:pt x="614" y="486"/>
                  </a:lnTo>
                  <a:lnTo>
                    <a:pt x="619" y="484"/>
                  </a:lnTo>
                  <a:lnTo>
                    <a:pt x="626" y="474"/>
                  </a:lnTo>
                  <a:lnTo>
                    <a:pt x="628" y="467"/>
                  </a:lnTo>
                  <a:lnTo>
                    <a:pt x="632" y="466"/>
                  </a:lnTo>
                  <a:lnTo>
                    <a:pt x="638" y="469"/>
                  </a:lnTo>
                  <a:lnTo>
                    <a:pt x="642" y="469"/>
                  </a:lnTo>
                  <a:lnTo>
                    <a:pt x="645" y="470"/>
                  </a:lnTo>
                  <a:lnTo>
                    <a:pt x="642" y="470"/>
                  </a:lnTo>
                  <a:lnTo>
                    <a:pt x="637" y="472"/>
                  </a:lnTo>
                  <a:lnTo>
                    <a:pt x="638" y="476"/>
                  </a:lnTo>
                  <a:lnTo>
                    <a:pt x="640" y="480"/>
                  </a:lnTo>
                  <a:lnTo>
                    <a:pt x="638" y="476"/>
                  </a:lnTo>
                  <a:lnTo>
                    <a:pt x="637" y="472"/>
                  </a:lnTo>
                  <a:lnTo>
                    <a:pt x="634" y="468"/>
                  </a:lnTo>
                  <a:lnTo>
                    <a:pt x="630" y="469"/>
                  </a:lnTo>
                  <a:lnTo>
                    <a:pt x="631" y="474"/>
                  </a:lnTo>
                  <a:lnTo>
                    <a:pt x="634" y="478"/>
                  </a:lnTo>
                  <a:lnTo>
                    <a:pt x="634" y="482"/>
                  </a:lnTo>
                  <a:lnTo>
                    <a:pt x="633" y="486"/>
                  </a:lnTo>
                  <a:lnTo>
                    <a:pt x="630" y="488"/>
                  </a:lnTo>
                  <a:lnTo>
                    <a:pt x="637" y="491"/>
                  </a:lnTo>
                  <a:lnTo>
                    <a:pt x="642" y="493"/>
                  </a:lnTo>
                  <a:lnTo>
                    <a:pt x="645" y="493"/>
                  </a:lnTo>
                  <a:lnTo>
                    <a:pt x="650" y="494"/>
                  </a:lnTo>
                  <a:lnTo>
                    <a:pt x="654" y="494"/>
                  </a:lnTo>
                  <a:lnTo>
                    <a:pt x="662" y="497"/>
                  </a:lnTo>
                  <a:lnTo>
                    <a:pt x="667" y="494"/>
                  </a:lnTo>
                  <a:lnTo>
                    <a:pt x="666" y="498"/>
                  </a:lnTo>
                  <a:lnTo>
                    <a:pt x="670" y="498"/>
                  </a:lnTo>
                  <a:lnTo>
                    <a:pt x="674" y="499"/>
                  </a:lnTo>
                  <a:lnTo>
                    <a:pt x="682" y="504"/>
                  </a:lnTo>
                  <a:lnTo>
                    <a:pt x="685" y="509"/>
                  </a:lnTo>
                  <a:lnTo>
                    <a:pt x="693" y="513"/>
                  </a:lnTo>
                  <a:lnTo>
                    <a:pt x="697" y="510"/>
                  </a:lnTo>
                  <a:lnTo>
                    <a:pt x="693" y="515"/>
                  </a:lnTo>
                  <a:lnTo>
                    <a:pt x="706" y="519"/>
                  </a:lnTo>
                  <a:lnTo>
                    <a:pt x="714" y="519"/>
                  </a:lnTo>
                  <a:lnTo>
                    <a:pt x="718" y="521"/>
                  </a:lnTo>
                  <a:lnTo>
                    <a:pt x="722" y="523"/>
                  </a:lnTo>
                  <a:lnTo>
                    <a:pt x="724" y="521"/>
                  </a:lnTo>
                  <a:lnTo>
                    <a:pt x="724" y="516"/>
                  </a:lnTo>
                  <a:lnTo>
                    <a:pt x="722" y="513"/>
                  </a:lnTo>
                  <a:lnTo>
                    <a:pt x="730" y="516"/>
                  </a:lnTo>
                  <a:lnTo>
                    <a:pt x="734" y="511"/>
                  </a:lnTo>
                  <a:lnTo>
                    <a:pt x="732" y="508"/>
                  </a:lnTo>
                  <a:lnTo>
                    <a:pt x="729" y="503"/>
                  </a:lnTo>
                  <a:lnTo>
                    <a:pt x="724" y="500"/>
                  </a:lnTo>
                  <a:lnTo>
                    <a:pt x="721" y="503"/>
                  </a:lnTo>
                  <a:lnTo>
                    <a:pt x="721" y="499"/>
                  </a:lnTo>
                  <a:lnTo>
                    <a:pt x="717" y="499"/>
                  </a:lnTo>
                  <a:lnTo>
                    <a:pt x="715" y="496"/>
                  </a:lnTo>
                  <a:lnTo>
                    <a:pt x="706" y="496"/>
                  </a:lnTo>
                  <a:lnTo>
                    <a:pt x="703" y="498"/>
                  </a:lnTo>
                  <a:lnTo>
                    <a:pt x="705" y="493"/>
                  </a:lnTo>
                  <a:lnTo>
                    <a:pt x="702" y="490"/>
                  </a:lnTo>
                  <a:lnTo>
                    <a:pt x="706" y="492"/>
                  </a:lnTo>
                  <a:lnTo>
                    <a:pt x="710" y="490"/>
                  </a:lnTo>
                  <a:lnTo>
                    <a:pt x="714" y="491"/>
                  </a:lnTo>
                  <a:lnTo>
                    <a:pt x="717" y="494"/>
                  </a:lnTo>
                  <a:lnTo>
                    <a:pt x="721" y="496"/>
                  </a:lnTo>
                  <a:lnTo>
                    <a:pt x="726" y="494"/>
                  </a:lnTo>
                  <a:lnTo>
                    <a:pt x="724" y="490"/>
                  </a:lnTo>
                  <a:lnTo>
                    <a:pt x="723" y="486"/>
                  </a:lnTo>
                  <a:lnTo>
                    <a:pt x="732" y="486"/>
                  </a:lnTo>
                  <a:lnTo>
                    <a:pt x="727" y="490"/>
                  </a:lnTo>
                  <a:lnTo>
                    <a:pt x="729" y="494"/>
                  </a:lnTo>
                  <a:lnTo>
                    <a:pt x="736" y="503"/>
                  </a:lnTo>
                  <a:lnTo>
                    <a:pt x="735" y="506"/>
                  </a:lnTo>
                  <a:lnTo>
                    <a:pt x="739" y="509"/>
                  </a:lnTo>
                  <a:lnTo>
                    <a:pt x="742" y="505"/>
                  </a:lnTo>
                  <a:lnTo>
                    <a:pt x="747" y="504"/>
                  </a:lnTo>
                  <a:lnTo>
                    <a:pt x="750" y="508"/>
                  </a:lnTo>
                  <a:lnTo>
                    <a:pt x="755" y="510"/>
                  </a:lnTo>
                  <a:lnTo>
                    <a:pt x="758" y="509"/>
                  </a:lnTo>
                  <a:lnTo>
                    <a:pt x="758" y="505"/>
                  </a:lnTo>
                  <a:lnTo>
                    <a:pt x="752" y="497"/>
                  </a:lnTo>
                  <a:lnTo>
                    <a:pt x="750" y="492"/>
                  </a:lnTo>
                  <a:lnTo>
                    <a:pt x="751" y="493"/>
                  </a:lnTo>
                  <a:lnTo>
                    <a:pt x="747" y="490"/>
                  </a:lnTo>
                  <a:lnTo>
                    <a:pt x="739" y="478"/>
                  </a:lnTo>
                  <a:lnTo>
                    <a:pt x="736" y="473"/>
                  </a:lnTo>
                  <a:lnTo>
                    <a:pt x="734" y="469"/>
                  </a:lnTo>
                  <a:lnTo>
                    <a:pt x="739" y="472"/>
                  </a:lnTo>
                  <a:lnTo>
                    <a:pt x="734" y="468"/>
                  </a:lnTo>
                  <a:lnTo>
                    <a:pt x="730" y="466"/>
                  </a:lnTo>
                  <a:lnTo>
                    <a:pt x="732" y="466"/>
                  </a:lnTo>
                  <a:lnTo>
                    <a:pt x="732" y="457"/>
                  </a:lnTo>
                  <a:lnTo>
                    <a:pt x="734" y="464"/>
                  </a:lnTo>
                  <a:lnTo>
                    <a:pt x="738" y="468"/>
                  </a:lnTo>
                  <a:lnTo>
                    <a:pt x="744" y="476"/>
                  </a:lnTo>
                  <a:lnTo>
                    <a:pt x="746" y="480"/>
                  </a:lnTo>
                  <a:lnTo>
                    <a:pt x="748" y="485"/>
                  </a:lnTo>
                  <a:lnTo>
                    <a:pt x="753" y="485"/>
                  </a:lnTo>
                  <a:lnTo>
                    <a:pt x="753" y="488"/>
                  </a:lnTo>
                  <a:lnTo>
                    <a:pt x="762" y="496"/>
                  </a:lnTo>
                  <a:lnTo>
                    <a:pt x="764" y="499"/>
                  </a:lnTo>
                  <a:lnTo>
                    <a:pt x="768" y="499"/>
                  </a:lnTo>
                  <a:lnTo>
                    <a:pt x="769" y="499"/>
                  </a:lnTo>
                  <a:lnTo>
                    <a:pt x="770" y="499"/>
                  </a:lnTo>
                  <a:lnTo>
                    <a:pt x="773" y="499"/>
                  </a:lnTo>
                  <a:lnTo>
                    <a:pt x="776" y="500"/>
                  </a:lnTo>
                  <a:lnTo>
                    <a:pt x="781" y="498"/>
                  </a:lnTo>
                  <a:lnTo>
                    <a:pt x="780" y="486"/>
                  </a:lnTo>
                  <a:lnTo>
                    <a:pt x="783" y="484"/>
                  </a:lnTo>
                  <a:lnTo>
                    <a:pt x="780" y="487"/>
                  </a:lnTo>
                  <a:lnTo>
                    <a:pt x="781" y="491"/>
                  </a:lnTo>
                  <a:lnTo>
                    <a:pt x="782" y="494"/>
                  </a:lnTo>
                  <a:lnTo>
                    <a:pt x="782" y="499"/>
                  </a:lnTo>
                  <a:lnTo>
                    <a:pt x="783" y="503"/>
                  </a:lnTo>
                  <a:lnTo>
                    <a:pt x="787" y="508"/>
                  </a:lnTo>
                  <a:lnTo>
                    <a:pt x="791" y="508"/>
                  </a:lnTo>
                  <a:lnTo>
                    <a:pt x="791" y="504"/>
                  </a:lnTo>
                  <a:lnTo>
                    <a:pt x="792" y="499"/>
                  </a:lnTo>
                  <a:lnTo>
                    <a:pt x="792" y="508"/>
                  </a:lnTo>
                  <a:lnTo>
                    <a:pt x="794" y="513"/>
                  </a:lnTo>
                  <a:lnTo>
                    <a:pt x="799" y="513"/>
                  </a:lnTo>
                  <a:lnTo>
                    <a:pt x="799" y="508"/>
                  </a:lnTo>
                  <a:lnTo>
                    <a:pt x="807" y="506"/>
                  </a:lnTo>
                  <a:lnTo>
                    <a:pt x="799" y="509"/>
                  </a:lnTo>
                  <a:lnTo>
                    <a:pt x="801" y="513"/>
                  </a:lnTo>
                  <a:lnTo>
                    <a:pt x="805" y="516"/>
                  </a:lnTo>
                  <a:lnTo>
                    <a:pt x="810" y="517"/>
                  </a:lnTo>
                  <a:lnTo>
                    <a:pt x="813" y="517"/>
                  </a:lnTo>
                  <a:lnTo>
                    <a:pt x="817" y="521"/>
                  </a:lnTo>
                  <a:lnTo>
                    <a:pt x="810" y="519"/>
                  </a:lnTo>
                  <a:lnTo>
                    <a:pt x="801" y="519"/>
                  </a:lnTo>
                  <a:lnTo>
                    <a:pt x="804" y="523"/>
                  </a:lnTo>
                  <a:lnTo>
                    <a:pt x="807" y="525"/>
                  </a:lnTo>
                  <a:lnTo>
                    <a:pt x="810" y="528"/>
                  </a:lnTo>
                  <a:lnTo>
                    <a:pt x="813" y="528"/>
                  </a:lnTo>
                  <a:lnTo>
                    <a:pt x="812" y="532"/>
                  </a:lnTo>
                  <a:lnTo>
                    <a:pt x="821" y="531"/>
                  </a:lnTo>
                  <a:lnTo>
                    <a:pt x="817" y="534"/>
                  </a:lnTo>
                  <a:lnTo>
                    <a:pt x="812" y="537"/>
                  </a:lnTo>
                  <a:lnTo>
                    <a:pt x="813" y="540"/>
                  </a:lnTo>
                  <a:lnTo>
                    <a:pt x="817" y="541"/>
                  </a:lnTo>
                  <a:lnTo>
                    <a:pt x="821" y="538"/>
                  </a:lnTo>
                  <a:lnTo>
                    <a:pt x="825" y="540"/>
                  </a:lnTo>
                  <a:lnTo>
                    <a:pt x="829" y="541"/>
                  </a:lnTo>
                  <a:lnTo>
                    <a:pt x="833" y="537"/>
                  </a:lnTo>
                  <a:lnTo>
                    <a:pt x="835" y="541"/>
                  </a:lnTo>
                  <a:lnTo>
                    <a:pt x="835" y="545"/>
                  </a:lnTo>
                  <a:lnTo>
                    <a:pt x="839" y="547"/>
                  </a:lnTo>
                  <a:lnTo>
                    <a:pt x="843" y="549"/>
                  </a:lnTo>
                  <a:lnTo>
                    <a:pt x="847" y="546"/>
                  </a:lnTo>
                  <a:lnTo>
                    <a:pt x="846" y="550"/>
                  </a:lnTo>
                  <a:lnTo>
                    <a:pt x="848" y="555"/>
                  </a:lnTo>
                  <a:lnTo>
                    <a:pt x="852" y="551"/>
                  </a:lnTo>
                  <a:lnTo>
                    <a:pt x="854" y="557"/>
                  </a:lnTo>
                  <a:lnTo>
                    <a:pt x="858" y="558"/>
                  </a:lnTo>
                  <a:lnTo>
                    <a:pt x="863" y="561"/>
                  </a:lnTo>
                  <a:lnTo>
                    <a:pt x="866" y="561"/>
                  </a:lnTo>
                  <a:lnTo>
                    <a:pt x="870" y="564"/>
                  </a:lnTo>
                  <a:lnTo>
                    <a:pt x="875" y="563"/>
                  </a:lnTo>
                  <a:lnTo>
                    <a:pt x="877" y="564"/>
                  </a:lnTo>
                  <a:lnTo>
                    <a:pt x="873" y="565"/>
                  </a:lnTo>
                  <a:lnTo>
                    <a:pt x="870" y="569"/>
                  </a:lnTo>
                  <a:lnTo>
                    <a:pt x="872" y="574"/>
                  </a:lnTo>
                  <a:lnTo>
                    <a:pt x="873" y="581"/>
                  </a:lnTo>
                  <a:lnTo>
                    <a:pt x="873" y="586"/>
                  </a:lnTo>
                  <a:lnTo>
                    <a:pt x="871" y="589"/>
                  </a:lnTo>
                  <a:lnTo>
                    <a:pt x="875" y="593"/>
                  </a:lnTo>
                  <a:lnTo>
                    <a:pt x="878" y="595"/>
                  </a:lnTo>
                  <a:lnTo>
                    <a:pt x="883" y="594"/>
                  </a:lnTo>
                  <a:lnTo>
                    <a:pt x="878" y="589"/>
                  </a:lnTo>
                  <a:lnTo>
                    <a:pt x="883" y="591"/>
                  </a:lnTo>
                  <a:lnTo>
                    <a:pt x="882" y="583"/>
                  </a:lnTo>
                  <a:lnTo>
                    <a:pt x="878" y="579"/>
                  </a:lnTo>
                  <a:lnTo>
                    <a:pt x="885" y="571"/>
                  </a:lnTo>
                  <a:lnTo>
                    <a:pt x="889" y="569"/>
                  </a:lnTo>
                  <a:lnTo>
                    <a:pt x="893" y="562"/>
                  </a:lnTo>
                  <a:lnTo>
                    <a:pt x="893" y="565"/>
                  </a:lnTo>
                  <a:lnTo>
                    <a:pt x="894" y="569"/>
                  </a:lnTo>
                  <a:lnTo>
                    <a:pt x="902" y="575"/>
                  </a:lnTo>
                  <a:lnTo>
                    <a:pt x="906" y="579"/>
                  </a:lnTo>
                  <a:lnTo>
                    <a:pt x="910" y="587"/>
                  </a:lnTo>
                  <a:lnTo>
                    <a:pt x="912" y="591"/>
                  </a:lnTo>
                  <a:lnTo>
                    <a:pt x="916" y="592"/>
                  </a:lnTo>
                  <a:lnTo>
                    <a:pt x="912" y="594"/>
                  </a:lnTo>
                  <a:lnTo>
                    <a:pt x="911" y="598"/>
                  </a:lnTo>
                  <a:lnTo>
                    <a:pt x="912" y="603"/>
                  </a:lnTo>
                  <a:lnTo>
                    <a:pt x="916" y="603"/>
                  </a:lnTo>
                  <a:lnTo>
                    <a:pt x="920" y="600"/>
                  </a:lnTo>
                  <a:lnTo>
                    <a:pt x="920" y="597"/>
                  </a:lnTo>
                  <a:lnTo>
                    <a:pt x="923" y="588"/>
                  </a:lnTo>
                  <a:lnTo>
                    <a:pt x="922" y="597"/>
                  </a:lnTo>
                  <a:lnTo>
                    <a:pt x="922" y="600"/>
                  </a:lnTo>
                  <a:lnTo>
                    <a:pt x="917" y="603"/>
                  </a:lnTo>
                  <a:lnTo>
                    <a:pt x="916" y="606"/>
                  </a:lnTo>
                  <a:lnTo>
                    <a:pt x="922" y="615"/>
                  </a:lnTo>
                  <a:lnTo>
                    <a:pt x="925" y="613"/>
                  </a:lnTo>
                  <a:lnTo>
                    <a:pt x="923" y="606"/>
                  </a:lnTo>
                  <a:lnTo>
                    <a:pt x="929" y="613"/>
                  </a:lnTo>
                  <a:lnTo>
                    <a:pt x="929" y="612"/>
                  </a:lnTo>
                  <a:lnTo>
                    <a:pt x="931" y="609"/>
                  </a:lnTo>
                  <a:lnTo>
                    <a:pt x="934" y="604"/>
                  </a:lnTo>
                  <a:lnTo>
                    <a:pt x="934" y="600"/>
                  </a:lnTo>
                  <a:lnTo>
                    <a:pt x="934" y="588"/>
                  </a:lnTo>
                  <a:lnTo>
                    <a:pt x="935" y="58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 Training Program Implementation Progress</a:t>
            </a:r>
            <a:b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TtT Session Participants</a:t>
            </a:r>
            <a:b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As of June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29, 2026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6" name="Straight Connector 85"/>
          <p:cNvCxnSpPr>
            <a:stCxn id="232" idx="14"/>
          </p:cNvCxnSpPr>
          <p:nvPr/>
        </p:nvCxnSpPr>
        <p:spPr>
          <a:xfrm flipV="1">
            <a:off x="8124254" y="2630747"/>
            <a:ext cx="471106" cy="155800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87" name="Straight Connector 86"/>
          <p:cNvCxnSpPr>
            <a:stCxn id="241" idx="40"/>
          </p:cNvCxnSpPr>
          <p:nvPr/>
        </p:nvCxnSpPr>
        <p:spPr>
          <a:xfrm flipV="1">
            <a:off x="7813902" y="3122297"/>
            <a:ext cx="233075" cy="37267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89" name="Straight Connector 88"/>
          <p:cNvCxnSpPr>
            <a:stCxn id="249" idx="18"/>
          </p:cNvCxnSpPr>
          <p:nvPr/>
        </p:nvCxnSpPr>
        <p:spPr>
          <a:xfrm flipV="1">
            <a:off x="8184096" y="2180246"/>
            <a:ext cx="411264" cy="423925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11" name="TextBox 110"/>
          <p:cNvSpPr txBox="1"/>
          <p:nvPr/>
        </p:nvSpPr>
        <p:spPr>
          <a:xfrm>
            <a:off x="8412480" y="21031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MA: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167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886805" y="1685389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334</a:t>
            </a:r>
          </a:p>
        </p:txBody>
      </p:sp>
      <p:cxnSp>
        <p:nvCxnSpPr>
          <p:cNvPr id="130" name="Straight Connector 129"/>
          <p:cNvCxnSpPr>
            <a:stCxn id="262" idx="25"/>
          </p:cNvCxnSpPr>
          <p:nvPr/>
        </p:nvCxnSpPr>
        <p:spPr>
          <a:xfrm>
            <a:off x="7961484" y="2852776"/>
            <a:ext cx="633876" cy="199741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49" name="TextBox 148"/>
          <p:cNvSpPr txBox="1"/>
          <p:nvPr/>
        </p:nvSpPr>
        <p:spPr>
          <a:xfrm>
            <a:off x="8412480" y="25603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RI: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62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8412480" y="30175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CT: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115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7863840" y="30175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NJ: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1,460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54" name="TextBox 153"/>
          <p:cNvSpPr txBox="1"/>
          <p:nvPr/>
        </p:nvSpPr>
        <p:spPr>
          <a:xfrm>
            <a:off x="8412480" y="34747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DE: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51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55" name="TextBox 154"/>
          <p:cNvSpPr txBox="1"/>
          <p:nvPr/>
        </p:nvSpPr>
        <p:spPr>
          <a:xfrm>
            <a:off x="7899552" y="365760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MD: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365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7899552" y="4140288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DC: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103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163" name="Straight Connector 162"/>
          <p:cNvCxnSpPr>
            <a:stCxn id="261" idx="6"/>
          </p:cNvCxnSpPr>
          <p:nvPr/>
        </p:nvCxnSpPr>
        <p:spPr>
          <a:xfrm>
            <a:off x="7718019" y="3405317"/>
            <a:ext cx="877341" cy="135670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66" name="Straight Connector 165"/>
          <p:cNvCxnSpPr>
            <a:stCxn id="251" idx="23"/>
          </p:cNvCxnSpPr>
          <p:nvPr/>
        </p:nvCxnSpPr>
        <p:spPr>
          <a:xfrm>
            <a:off x="7506192" y="3450441"/>
            <a:ext cx="540785" cy="270132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67" name="Straight Connector 166"/>
          <p:cNvCxnSpPr/>
          <p:nvPr/>
        </p:nvCxnSpPr>
        <p:spPr>
          <a:xfrm>
            <a:off x="7318991" y="3408038"/>
            <a:ext cx="757977" cy="732250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78" name="TextBox 177"/>
          <p:cNvSpPr txBox="1"/>
          <p:nvPr/>
        </p:nvSpPr>
        <p:spPr>
          <a:xfrm>
            <a:off x="2421305" y="199111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68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79" name="TextBox 178"/>
          <p:cNvSpPr txBox="1"/>
          <p:nvPr/>
        </p:nvSpPr>
        <p:spPr>
          <a:xfrm>
            <a:off x="5798967" y="474897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277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4826814" y="496103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355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2574797" y="278149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106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4820684" y="438929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190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6970432" y="302972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478</a:t>
            </a:r>
          </a:p>
        </p:txBody>
      </p:sp>
      <p:sp>
        <p:nvSpPr>
          <p:cNvPr id="184" name="TextBox 183"/>
          <p:cNvSpPr txBox="1"/>
          <p:nvPr/>
        </p:nvSpPr>
        <p:spPr>
          <a:xfrm>
            <a:off x="6234485" y="324879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420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5717290" y="335103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283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5240580" y="3409418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376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87" name="TextBox 186"/>
          <p:cNvSpPr txBox="1"/>
          <p:nvPr/>
        </p:nvSpPr>
        <p:spPr>
          <a:xfrm>
            <a:off x="4039881" y="433823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494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88" name="TextBox 187"/>
          <p:cNvSpPr txBox="1"/>
          <p:nvPr/>
        </p:nvSpPr>
        <p:spPr>
          <a:xfrm>
            <a:off x="2763941" y="3595269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557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89" name="TextBox 188"/>
          <p:cNvSpPr txBox="1"/>
          <p:nvPr/>
        </p:nvSpPr>
        <p:spPr>
          <a:xfrm>
            <a:off x="2574797" y="4468564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159</a:t>
            </a:r>
          </a:p>
        </p:txBody>
      </p:sp>
      <p:sp>
        <p:nvSpPr>
          <p:cNvPr id="190" name="TextBox 189"/>
          <p:cNvSpPr txBox="1"/>
          <p:nvPr/>
        </p:nvSpPr>
        <p:spPr>
          <a:xfrm>
            <a:off x="3862019" y="3749198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286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1" name="TextBox 190"/>
          <p:cNvSpPr txBox="1"/>
          <p:nvPr/>
        </p:nvSpPr>
        <p:spPr>
          <a:xfrm>
            <a:off x="3630005" y="3150334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257</a:t>
            </a:r>
          </a:p>
        </p:txBody>
      </p:sp>
      <p:sp>
        <p:nvSpPr>
          <p:cNvPr id="192" name="TextBox 191"/>
          <p:cNvSpPr txBox="1"/>
          <p:nvPr/>
        </p:nvSpPr>
        <p:spPr>
          <a:xfrm>
            <a:off x="5896574" y="273260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256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3" name="TextBox 192"/>
          <p:cNvSpPr txBox="1"/>
          <p:nvPr/>
        </p:nvSpPr>
        <p:spPr>
          <a:xfrm>
            <a:off x="5068355" y="255723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324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3721445" y="5122254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1,435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4769530" y="377416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499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6" name="TextBox 195"/>
          <p:cNvSpPr txBox="1"/>
          <p:nvPr/>
        </p:nvSpPr>
        <p:spPr>
          <a:xfrm>
            <a:off x="4588521" y="304922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168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7" name="TextBox 196"/>
          <p:cNvSpPr txBox="1"/>
          <p:nvPr/>
        </p:nvSpPr>
        <p:spPr>
          <a:xfrm>
            <a:off x="4410659" y="221913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108</a:t>
            </a:r>
          </a:p>
        </p:txBody>
      </p:sp>
      <p:sp>
        <p:nvSpPr>
          <p:cNvPr id="198" name="TextBox 197"/>
          <p:cNvSpPr txBox="1"/>
          <p:nvPr/>
        </p:nvSpPr>
        <p:spPr>
          <a:xfrm>
            <a:off x="3630005" y="258149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196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9" name="TextBox 198"/>
          <p:cNvSpPr txBox="1"/>
          <p:nvPr/>
        </p:nvSpPr>
        <p:spPr>
          <a:xfrm>
            <a:off x="3606220" y="2022038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84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0" name="TextBox 199"/>
          <p:cNvSpPr txBox="1"/>
          <p:nvPr/>
        </p:nvSpPr>
        <p:spPr>
          <a:xfrm>
            <a:off x="609315" y="3884117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628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1" name="TextBox 200"/>
          <p:cNvSpPr txBox="1"/>
          <p:nvPr/>
        </p:nvSpPr>
        <p:spPr>
          <a:xfrm>
            <a:off x="1601202" y="2574306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125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745712" y="231057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159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1082680" y="324879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281</a:t>
            </a:r>
          </a:p>
        </p:txBody>
      </p:sp>
      <p:sp>
        <p:nvSpPr>
          <p:cNvPr id="204" name="TextBox 203"/>
          <p:cNvSpPr txBox="1"/>
          <p:nvPr/>
        </p:nvSpPr>
        <p:spPr>
          <a:xfrm>
            <a:off x="1695327" y="438929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415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5" name="TextBox 204"/>
          <p:cNvSpPr txBox="1"/>
          <p:nvPr/>
        </p:nvSpPr>
        <p:spPr>
          <a:xfrm>
            <a:off x="1836963" y="344809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137</a:t>
            </a:r>
          </a:p>
        </p:txBody>
      </p:sp>
      <p:sp>
        <p:nvSpPr>
          <p:cNvPr id="206" name="TextBox 205"/>
          <p:cNvSpPr txBox="1"/>
          <p:nvPr/>
        </p:nvSpPr>
        <p:spPr>
          <a:xfrm>
            <a:off x="6739357" y="442818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210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8" name="TextBox 207"/>
          <p:cNvSpPr txBox="1"/>
          <p:nvPr/>
        </p:nvSpPr>
        <p:spPr>
          <a:xfrm>
            <a:off x="6887834" y="4066497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313</a:t>
            </a:r>
          </a:p>
        </p:txBody>
      </p:sp>
      <p:sp>
        <p:nvSpPr>
          <p:cNvPr id="209" name="TextBox 208"/>
          <p:cNvSpPr txBox="1"/>
          <p:nvPr/>
        </p:nvSpPr>
        <p:spPr>
          <a:xfrm>
            <a:off x="6347607" y="469125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644</a:t>
            </a:r>
          </a:p>
        </p:txBody>
      </p:sp>
      <p:sp>
        <p:nvSpPr>
          <p:cNvPr id="210" name="TextBox 209"/>
          <p:cNvSpPr txBox="1"/>
          <p:nvPr/>
        </p:nvSpPr>
        <p:spPr>
          <a:xfrm>
            <a:off x="5318170" y="482876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157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5813022" y="418827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818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2" name="TextBox 211"/>
          <p:cNvSpPr txBox="1"/>
          <p:nvPr/>
        </p:nvSpPr>
        <p:spPr>
          <a:xfrm>
            <a:off x="6566945" y="3554328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257</a:t>
            </a:r>
          </a:p>
        </p:txBody>
      </p:sp>
      <p:sp>
        <p:nvSpPr>
          <p:cNvPr id="213" name="TextBox 212"/>
          <p:cNvSpPr txBox="1"/>
          <p:nvPr/>
        </p:nvSpPr>
        <p:spPr>
          <a:xfrm>
            <a:off x="7219861" y="257854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549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4" name="TextBox 213"/>
          <p:cNvSpPr txBox="1"/>
          <p:nvPr/>
        </p:nvSpPr>
        <p:spPr>
          <a:xfrm rot="3331924">
            <a:off x="6835392" y="557872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922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5" name="TextBox 214"/>
          <p:cNvSpPr txBox="1"/>
          <p:nvPr/>
        </p:nvSpPr>
        <p:spPr>
          <a:xfrm>
            <a:off x="7972002" y="187114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116</a:t>
            </a:r>
          </a:p>
        </p:txBody>
      </p:sp>
      <p:sp>
        <p:nvSpPr>
          <p:cNvPr id="216" name="TextBox 215"/>
          <p:cNvSpPr txBox="1"/>
          <p:nvPr/>
        </p:nvSpPr>
        <p:spPr>
          <a:xfrm>
            <a:off x="5987471" y="382605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333</a:t>
            </a:r>
          </a:p>
        </p:txBody>
      </p:sp>
      <p:sp>
        <p:nvSpPr>
          <p:cNvPr id="217" name="TextBox 216"/>
          <p:cNvSpPr txBox="1"/>
          <p:nvPr/>
        </p:nvSpPr>
        <p:spPr>
          <a:xfrm>
            <a:off x="7002837" y="3673856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617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88" name="TextBox 287"/>
          <p:cNvSpPr txBox="1"/>
          <p:nvPr/>
        </p:nvSpPr>
        <p:spPr>
          <a:xfrm>
            <a:off x="7132320" y="182880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VT: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49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89" name="TextBox 288"/>
          <p:cNvSpPr txBox="1"/>
          <p:nvPr/>
        </p:nvSpPr>
        <p:spPr>
          <a:xfrm>
            <a:off x="7406640" y="146304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NH: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68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90" name="Straight Connector 289"/>
          <p:cNvCxnSpPr/>
          <p:nvPr/>
        </p:nvCxnSpPr>
        <p:spPr>
          <a:xfrm flipH="1" flipV="1">
            <a:off x="7657110" y="1991116"/>
            <a:ext cx="115290" cy="158344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91" name="Straight Connector 290"/>
          <p:cNvCxnSpPr>
            <a:stCxn id="242" idx="11"/>
          </p:cNvCxnSpPr>
          <p:nvPr/>
        </p:nvCxnSpPr>
        <p:spPr>
          <a:xfrm flipH="1" flipV="1">
            <a:off x="7899552" y="1828800"/>
            <a:ext cx="60702" cy="231816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92" name="D3"/>
          <p:cNvSpPr>
            <a:spLocks noChangeAspect="1"/>
          </p:cNvSpPr>
          <p:nvPr/>
        </p:nvSpPr>
        <p:spPr bwMode="auto">
          <a:xfrm>
            <a:off x="6392785" y="6087006"/>
            <a:ext cx="381046" cy="204987"/>
          </a:xfrm>
          <a:custGeom>
            <a:avLst/>
            <a:gdLst>
              <a:gd name="T0" fmla="*/ 972 w 1845"/>
              <a:gd name="T1" fmla="*/ 667 h 682"/>
              <a:gd name="T2" fmla="*/ 1040 w 1845"/>
              <a:gd name="T3" fmla="*/ 622 h 682"/>
              <a:gd name="T4" fmla="*/ 1097 w 1845"/>
              <a:gd name="T5" fmla="*/ 658 h 682"/>
              <a:gd name="T6" fmla="*/ 1155 w 1845"/>
              <a:gd name="T7" fmla="*/ 646 h 682"/>
              <a:gd name="T8" fmla="*/ 1171 w 1845"/>
              <a:gd name="T9" fmla="*/ 660 h 682"/>
              <a:gd name="T10" fmla="*/ 1219 w 1845"/>
              <a:gd name="T11" fmla="*/ 678 h 682"/>
              <a:gd name="T12" fmla="*/ 1319 w 1845"/>
              <a:gd name="T13" fmla="*/ 635 h 682"/>
              <a:gd name="T14" fmla="*/ 1369 w 1845"/>
              <a:gd name="T15" fmla="*/ 624 h 682"/>
              <a:gd name="T16" fmla="*/ 1433 w 1845"/>
              <a:gd name="T17" fmla="*/ 632 h 682"/>
              <a:gd name="T18" fmla="*/ 1557 w 1845"/>
              <a:gd name="T19" fmla="*/ 583 h 682"/>
              <a:gd name="T20" fmla="*/ 1586 w 1845"/>
              <a:gd name="T21" fmla="*/ 531 h 682"/>
              <a:gd name="T22" fmla="*/ 1625 w 1845"/>
              <a:gd name="T23" fmla="*/ 483 h 682"/>
              <a:gd name="T24" fmla="*/ 1682 w 1845"/>
              <a:gd name="T25" fmla="*/ 396 h 682"/>
              <a:gd name="T26" fmla="*/ 1731 w 1845"/>
              <a:gd name="T27" fmla="*/ 384 h 682"/>
              <a:gd name="T28" fmla="*/ 1802 w 1845"/>
              <a:gd name="T29" fmla="*/ 359 h 682"/>
              <a:gd name="T30" fmla="*/ 1840 w 1845"/>
              <a:gd name="T31" fmla="*/ 338 h 682"/>
              <a:gd name="T32" fmla="*/ 1801 w 1845"/>
              <a:gd name="T33" fmla="*/ 255 h 682"/>
              <a:gd name="T34" fmla="*/ 1799 w 1845"/>
              <a:gd name="T35" fmla="*/ 196 h 682"/>
              <a:gd name="T36" fmla="*/ 1810 w 1845"/>
              <a:gd name="T37" fmla="*/ 148 h 682"/>
              <a:gd name="T38" fmla="*/ 1724 w 1845"/>
              <a:gd name="T39" fmla="*/ 171 h 682"/>
              <a:gd name="T40" fmla="*/ 1678 w 1845"/>
              <a:gd name="T41" fmla="*/ 156 h 682"/>
              <a:gd name="T42" fmla="*/ 1596 w 1845"/>
              <a:gd name="T43" fmla="*/ 122 h 682"/>
              <a:gd name="T44" fmla="*/ 1527 w 1845"/>
              <a:gd name="T45" fmla="*/ 90 h 682"/>
              <a:gd name="T46" fmla="*/ 1402 w 1845"/>
              <a:gd name="T47" fmla="*/ 68 h 682"/>
              <a:gd name="T48" fmla="*/ 1333 w 1845"/>
              <a:gd name="T49" fmla="*/ 71 h 682"/>
              <a:gd name="T50" fmla="*/ 1271 w 1845"/>
              <a:gd name="T51" fmla="*/ 55 h 682"/>
              <a:gd name="T52" fmla="*/ 1257 w 1845"/>
              <a:gd name="T53" fmla="*/ 75 h 682"/>
              <a:gd name="T54" fmla="*/ 1205 w 1845"/>
              <a:gd name="T55" fmla="*/ 75 h 682"/>
              <a:gd name="T56" fmla="*/ 1113 w 1845"/>
              <a:gd name="T57" fmla="*/ 47 h 682"/>
              <a:gd name="T58" fmla="*/ 1024 w 1845"/>
              <a:gd name="T59" fmla="*/ 35 h 682"/>
              <a:gd name="T60" fmla="*/ 933 w 1845"/>
              <a:gd name="T61" fmla="*/ 32 h 682"/>
              <a:gd name="T62" fmla="*/ 814 w 1845"/>
              <a:gd name="T63" fmla="*/ 39 h 682"/>
              <a:gd name="T64" fmla="*/ 709 w 1845"/>
              <a:gd name="T65" fmla="*/ 26 h 682"/>
              <a:gd name="T66" fmla="*/ 643 w 1845"/>
              <a:gd name="T67" fmla="*/ 40 h 682"/>
              <a:gd name="T68" fmla="*/ 597 w 1845"/>
              <a:gd name="T69" fmla="*/ 50 h 682"/>
              <a:gd name="T70" fmla="*/ 535 w 1845"/>
              <a:gd name="T71" fmla="*/ 28 h 682"/>
              <a:gd name="T72" fmla="*/ 437 w 1845"/>
              <a:gd name="T73" fmla="*/ 30 h 682"/>
              <a:gd name="T74" fmla="*/ 272 w 1845"/>
              <a:gd name="T75" fmla="*/ 7 h 682"/>
              <a:gd name="T76" fmla="*/ 135 w 1845"/>
              <a:gd name="T77" fmla="*/ 16 h 682"/>
              <a:gd name="T78" fmla="*/ 126 w 1845"/>
              <a:gd name="T79" fmla="*/ 98 h 682"/>
              <a:gd name="T80" fmla="*/ 87 w 1845"/>
              <a:gd name="T81" fmla="*/ 138 h 682"/>
              <a:gd name="T82" fmla="*/ 0 w 1845"/>
              <a:gd name="T83" fmla="*/ 178 h 682"/>
              <a:gd name="T84" fmla="*/ 66 w 1845"/>
              <a:gd name="T85" fmla="*/ 256 h 682"/>
              <a:gd name="T86" fmla="*/ 105 w 1845"/>
              <a:gd name="T87" fmla="*/ 319 h 682"/>
              <a:gd name="T88" fmla="*/ 126 w 1845"/>
              <a:gd name="T89" fmla="*/ 372 h 682"/>
              <a:gd name="T90" fmla="*/ 83 w 1845"/>
              <a:gd name="T91" fmla="*/ 486 h 682"/>
              <a:gd name="T92" fmla="*/ 87 w 1845"/>
              <a:gd name="T93" fmla="*/ 522 h 682"/>
              <a:gd name="T94" fmla="*/ 106 w 1845"/>
              <a:gd name="T95" fmla="*/ 584 h 682"/>
              <a:gd name="T96" fmla="*/ 80 w 1845"/>
              <a:gd name="T97" fmla="*/ 662 h 682"/>
              <a:gd name="T98" fmla="*/ 90 w 1845"/>
              <a:gd name="T99" fmla="*/ 654 h 682"/>
              <a:gd name="T100" fmla="*/ 229 w 1845"/>
              <a:gd name="T101" fmla="*/ 627 h 682"/>
              <a:gd name="T102" fmla="*/ 316 w 1845"/>
              <a:gd name="T103" fmla="*/ 648 h 682"/>
              <a:gd name="T104" fmla="*/ 393 w 1845"/>
              <a:gd name="T105" fmla="*/ 658 h 682"/>
              <a:gd name="T106" fmla="*/ 384 w 1845"/>
              <a:gd name="T107" fmla="*/ 630 h 682"/>
              <a:gd name="T108" fmla="*/ 458 w 1845"/>
              <a:gd name="T109" fmla="*/ 648 h 682"/>
              <a:gd name="T110" fmla="*/ 508 w 1845"/>
              <a:gd name="T111" fmla="*/ 615 h 682"/>
              <a:gd name="T112" fmla="*/ 567 w 1845"/>
              <a:gd name="T113" fmla="*/ 598 h 682"/>
              <a:gd name="T114" fmla="*/ 656 w 1845"/>
              <a:gd name="T115" fmla="*/ 635 h 682"/>
              <a:gd name="T116" fmla="*/ 723 w 1845"/>
              <a:gd name="T117" fmla="*/ 627 h 682"/>
              <a:gd name="T118" fmla="*/ 821 w 1845"/>
              <a:gd name="T119" fmla="*/ 618 h 68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845"/>
              <a:gd name="T181" fmla="*/ 0 h 682"/>
              <a:gd name="T182" fmla="*/ 1845 w 1845"/>
              <a:gd name="T183" fmla="*/ 682 h 68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845" h="682">
                <a:moveTo>
                  <a:pt x="906" y="620"/>
                </a:moveTo>
                <a:lnTo>
                  <a:pt x="908" y="623"/>
                </a:lnTo>
                <a:lnTo>
                  <a:pt x="914" y="626"/>
                </a:lnTo>
                <a:lnTo>
                  <a:pt x="926" y="635"/>
                </a:lnTo>
                <a:lnTo>
                  <a:pt x="937" y="642"/>
                </a:lnTo>
                <a:lnTo>
                  <a:pt x="942" y="646"/>
                </a:lnTo>
                <a:lnTo>
                  <a:pt x="947" y="648"/>
                </a:lnTo>
                <a:lnTo>
                  <a:pt x="956" y="652"/>
                </a:lnTo>
                <a:lnTo>
                  <a:pt x="956" y="654"/>
                </a:lnTo>
                <a:lnTo>
                  <a:pt x="965" y="659"/>
                </a:lnTo>
                <a:lnTo>
                  <a:pt x="972" y="667"/>
                </a:lnTo>
                <a:lnTo>
                  <a:pt x="978" y="662"/>
                </a:lnTo>
                <a:lnTo>
                  <a:pt x="986" y="652"/>
                </a:lnTo>
                <a:lnTo>
                  <a:pt x="990" y="646"/>
                </a:lnTo>
                <a:lnTo>
                  <a:pt x="990" y="644"/>
                </a:lnTo>
                <a:lnTo>
                  <a:pt x="994" y="638"/>
                </a:lnTo>
                <a:lnTo>
                  <a:pt x="994" y="636"/>
                </a:lnTo>
                <a:lnTo>
                  <a:pt x="997" y="634"/>
                </a:lnTo>
                <a:lnTo>
                  <a:pt x="1006" y="630"/>
                </a:lnTo>
                <a:lnTo>
                  <a:pt x="1024" y="624"/>
                </a:lnTo>
                <a:lnTo>
                  <a:pt x="1034" y="622"/>
                </a:lnTo>
                <a:lnTo>
                  <a:pt x="1040" y="622"/>
                </a:lnTo>
                <a:lnTo>
                  <a:pt x="1043" y="623"/>
                </a:lnTo>
                <a:lnTo>
                  <a:pt x="1047" y="623"/>
                </a:lnTo>
                <a:lnTo>
                  <a:pt x="1049" y="626"/>
                </a:lnTo>
                <a:lnTo>
                  <a:pt x="1050" y="627"/>
                </a:lnTo>
                <a:lnTo>
                  <a:pt x="1059" y="636"/>
                </a:lnTo>
                <a:lnTo>
                  <a:pt x="1068" y="644"/>
                </a:lnTo>
                <a:lnTo>
                  <a:pt x="1068" y="646"/>
                </a:lnTo>
                <a:lnTo>
                  <a:pt x="1075" y="659"/>
                </a:lnTo>
                <a:lnTo>
                  <a:pt x="1091" y="656"/>
                </a:lnTo>
                <a:lnTo>
                  <a:pt x="1093" y="656"/>
                </a:lnTo>
                <a:lnTo>
                  <a:pt x="1097" y="658"/>
                </a:lnTo>
                <a:lnTo>
                  <a:pt x="1098" y="658"/>
                </a:lnTo>
                <a:lnTo>
                  <a:pt x="1109" y="671"/>
                </a:lnTo>
                <a:lnTo>
                  <a:pt x="1118" y="672"/>
                </a:lnTo>
                <a:lnTo>
                  <a:pt x="1139" y="676"/>
                </a:lnTo>
                <a:lnTo>
                  <a:pt x="1143" y="672"/>
                </a:lnTo>
                <a:lnTo>
                  <a:pt x="1141" y="662"/>
                </a:lnTo>
                <a:lnTo>
                  <a:pt x="1146" y="655"/>
                </a:lnTo>
                <a:lnTo>
                  <a:pt x="1148" y="652"/>
                </a:lnTo>
                <a:lnTo>
                  <a:pt x="1152" y="650"/>
                </a:lnTo>
                <a:lnTo>
                  <a:pt x="1152" y="648"/>
                </a:lnTo>
                <a:lnTo>
                  <a:pt x="1155" y="646"/>
                </a:lnTo>
                <a:lnTo>
                  <a:pt x="1159" y="643"/>
                </a:lnTo>
                <a:lnTo>
                  <a:pt x="1162" y="642"/>
                </a:lnTo>
                <a:lnTo>
                  <a:pt x="1168" y="639"/>
                </a:lnTo>
                <a:lnTo>
                  <a:pt x="1173" y="642"/>
                </a:lnTo>
                <a:lnTo>
                  <a:pt x="1177" y="643"/>
                </a:lnTo>
                <a:lnTo>
                  <a:pt x="1187" y="648"/>
                </a:lnTo>
                <a:lnTo>
                  <a:pt x="1200" y="654"/>
                </a:lnTo>
                <a:lnTo>
                  <a:pt x="1203" y="656"/>
                </a:lnTo>
                <a:lnTo>
                  <a:pt x="1198" y="662"/>
                </a:lnTo>
                <a:lnTo>
                  <a:pt x="1191" y="664"/>
                </a:lnTo>
                <a:lnTo>
                  <a:pt x="1171" y="660"/>
                </a:lnTo>
                <a:lnTo>
                  <a:pt x="1161" y="660"/>
                </a:lnTo>
                <a:lnTo>
                  <a:pt x="1168" y="675"/>
                </a:lnTo>
                <a:lnTo>
                  <a:pt x="1175" y="678"/>
                </a:lnTo>
                <a:lnTo>
                  <a:pt x="1180" y="676"/>
                </a:lnTo>
                <a:lnTo>
                  <a:pt x="1186" y="672"/>
                </a:lnTo>
                <a:lnTo>
                  <a:pt x="1189" y="671"/>
                </a:lnTo>
                <a:lnTo>
                  <a:pt x="1200" y="672"/>
                </a:lnTo>
                <a:lnTo>
                  <a:pt x="1202" y="674"/>
                </a:lnTo>
                <a:lnTo>
                  <a:pt x="1205" y="674"/>
                </a:lnTo>
                <a:lnTo>
                  <a:pt x="1218" y="675"/>
                </a:lnTo>
                <a:lnTo>
                  <a:pt x="1219" y="678"/>
                </a:lnTo>
                <a:lnTo>
                  <a:pt x="1219" y="679"/>
                </a:lnTo>
                <a:lnTo>
                  <a:pt x="1225" y="678"/>
                </a:lnTo>
                <a:lnTo>
                  <a:pt x="1232" y="672"/>
                </a:lnTo>
                <a:lnTo>
                  <a:pt x="1237" y="668"/>
                </a:lnTo>
                <a:lnTo>
                  <a:pt x="1241" y="664"/>
                </a:lnTo>
                <a:lnTo>
                  <a:pt x="1255" y="658"/>
                </a:lnTo>
                <a:lnTo>
                  <a:pt x="1267" y="655"/>
                </a:lnTo>
                <a:lnTo>
                  <a:pt x="1287" y="644"/>
                </a:lnTo>
                <a:lnTo>
                  <a:pt x="1305" y="635"/>
                </a:lnTo>
                <a:lnTo>
                  <a:pt x="1317" y="635"/>
                </a:lnTo>
                <a:lnTo>
                  <a:pt x="1319" y="635"/>
                </a:lnTo>
                <a:lnTo>
                  <a:pt x="1321" y="636"/>
                </a:lnTo>
                <a:lnTo>
                  <a:pt x="1324" y="639"/>
                </a:lnTo>
                <a:lnTo>
                  <a:pt x="1330" y="643"/>
                </a:lnTo>
                <a:lnTo>
                  <a:pt x="1331" y="644"/>
                </a:lnTo>
                <a:lnTo>
                  <a:pt x="1333" y="646"/>
                </a:lnTo>
                <a:lnTo>
                  <a:pt x="1340" y="648"/>
                </a:lnTo>
                <a:lnTo>
                  <a:pt x="1340" y="650"/>
                </a:lnTo>
                <a:lnTo>
                  <a:pt x="1344" y="648"/>
                </a:lnTo>
                <a:lnTo>
                  <a:pt x="1346" y="647"/>
                </a:lnTo>
                <a:lnTo>
                  <a:pt x="1346" y="646"/>
                </a:lnTo>
                <a:lnTo>
                  <a:pt x="1369" y="624"/>
                </a:lnTo>
                <a:lnTo>
                  <a:pt x="1374" y="622"/>
                </a:lnTo>
                <a:lnTo>
                  <a:pt x="1374" y="620"/>
                </a:lnTo>
                <a:lnTo>
                  <a:pt x="1376" y="620"/>
                </a:lnTo>
                <a:lnTo>
                  <a:pt x="1378" y="620"/>
                </a:lnTo>
                <a:lnTo>
                  <a:pt x="1386" y="619"/>
                </a:lnTo>
                <a:lnTo>
                  <a:pt x="1392" y="620"/>
                </a:lnTo>
                <a:lnTo>
                  <a:pt x="1401" y="620"/>
                </a:lnTo>
                <a:lnTo>
                  <a:pt x="1411" y="630"/>
                </a:lnTo>
                <a:lnTo>
                  <a:pt x="1411" y="632"/>
                </a:lnTo>
                <a:lnTo>
                  <a:pt x="1420" y="634"/>
                </a:lnTo>
                <a:lnTo>
                  <a:pt x="1433" y="632"/>
                </a:lnTo>
                <a:lnTo>
                  <a:pt x="1438" y="631"/>
                </a:lnTo>
                <a:lnTo>
                  <a:pt x="1458" y="627"/>
                </a:lnTo>
                <a:lnTo>
                  <a:pt x="1461" y="627"/>
                </a:lnTo>
                <a:lnTo>
                  <a:pt x="1477" y="624"/>
                </a:lnTo>
                <a:lnTo>
                  <a:pt x="1493" y="618"/>
                </a:lnTo>
                <a:lnTo>
                  <a:pt x="1498" y="615"/>
                </a:lnTo>
                <a:lnTo>
                  <a:pt x="1509" y="608"/>
                </a:lnTo>
                <a:lnTo>
                  <a:pt x="1522" y="610"/>
                </a:lnTo>
                <a:lnTo>
                  <a:pt x="1532" y="594"/>
                </a:lnTo>
                <a:lnTo>
                  <a:pt x="1538" y="588"/>
                </a:lnTo>
                <a:lnTo>
                  <a:pt x="1557" y="583"/>
                </a:lnTo>
                <a:lnTo>
                  <a:pt x="1561" y="582"/>
                </a:lnTo>
                <a:lnTo>
                  <a:pt x="1571" y="579"/>
                </a:lnTo>
                <a:lnTo>
                  <a:pt x="1578" y="579"/>
                </a:lnTo>
                <a:lnTo>
                  <a:pt x="1578" y="570"/>
                </a:lnTo>
                <a:lnTo>
                  <a:pt x="1577" y="555"/>
                </a:lnTo>
                <a:lnTo>
                  <a:pt x="1577" y="552"/>
                </a:lnTo>
                <a:lnTo>
                  <a:pt x="1577" y="551"/>
                </a:lnTo>
                <a:lnTo>
                  <a:pt x="1577" y="550"/>
                </a:lnTo>
                <a:lnTo>
                  <a:pt x="1580" y="538"/>
                </a:lnTo>
                <a:lnTo>
                  <a:pt x="1584" y="532"/>
                </a:lnTo>
                <a:lnTo>
                  <a:pt x="1586" y="531"/>
                </a:lnTo>
                <a:lnTo>
                  <a:pt x="1586" y="530"/>
                </a:lnTo>
                <a:lnTo>
                  <a:pt x="1596" y="523"/>
                </a:lnTo>
                <a:lnTo>
                  <a:pt x="1603" y="531"/>
                </a:lnTo>
                <a:lnTo>
                  <a:pt x="1612" y="530"/>
                </a:lnTo>
                <a:lnTo>
                  <a:pt x="1612" y="528"/>
                </a:lnTo>
                <a:lnTo>
                  <a:pt x="1618" y="516"/>
                </a:lnTo>
                <a:lnTo>
                  <a:pt x="1619" y="511"/>
                </a:lnTo>
                <a:lnTo>
                  <a:pt x="1619" y="506"/>
                </a:lnTo>
                <a:lnTo>
                  <a:pt x="1618" y="504"/>
                </a:lnTo>
                <a:lnTo>
                  <a:pt x="1618" y="500"/>
                </a:lnTo>
                <a:lnTo>
                  <a:pt x="1625" y="483"/>
                </a:lnTo>
                <a:lnTo>
                  <a:pt x="1635" y="458"/>
                </a:lnTo>
                <a:lnTo>
                  <a:pt x="1639" y="447"/>
                </a:lnTo>
                <a:lnTo>
                  <a:pt x="1650" y="427"/>
                </a:lnTo>
                <a:lnTo>
                  <a:pt x="1650" y="426"/>
                </a:lnTo>
                <a:lnTo>
                  <a:pt x="1653" y="423"/>
                </a:lnTo>
                <a:lnTo>
                  <a:pt x="1660" y="415"/>
                </a:lnTo>
                <a:lnTo>
                  <a:pt x="1669" y="411"/>
                </a:lnTo>
                <a:lnTo>
                  <a:pt x="1676" y="407"/>
                </a:lnTo>
                <a:lnTo>
                  <a:pt x="1678" y="402"/>
                </a:lnTo>
                <a:lnTo>
                  <a:pt x="1680" y="398"/>
                </a:lnTo>
                <a:lnTo>
                  <a:pt x="1682" y="396"/>
                </a:lnTo>
                <a:lnTo>
                  <a:pt x="1682" y="395"/>
                </a:lnTo>
                <a:lnTo>
                  <a:pt x="1685" y="388"/>
                </a:lnTo>
                <a:lnTo>
                  <a:pt x="1692" y="382"/>
                </a:lnTo>
                <a:lnTo>
                  <a:pt x="1698" y="380"/>
                </a:lnTo>
                <a:lnTo>
                  <a:pt x="1705" y="376"/>
                </a:lnTo>
                <a:lnTo>
                  <a:pt x="1710" y="378"/>
                </a:lnTo>
                <a:lnTo>
                  <a:pt x="1712" y="380"/>
                </a:lnTo>
                <a:lnTo>
                  <a:pt x="1715" y="383"/>
                </a:lnTo>
                <a:lnTo>
                  <a:pt x="1728" y="390"/>
                </a:lnTo>
                <a:lnTo>
                  <a:pt x="1733" y="390"/>
                </a:lnTo>
                <a:lnTo>
                  <a:pt x="1731" y="384"/>
                </a:lnTo>
                <a:lnTo>
                  <a:pt x="1730" y="380"/>
                </a:lnTo>
                <a:lnTo>
                  <a:pt x="1735" y="371"/>
                </a:lnTo>
                <a:lnTo>
                  <a:pt x="1740" y="368"/>
                </a:lnTo>
                <a:lnTo>
                  <a:pt x="1760" y="359"/>
                </a:lnTo>
                <a:lnTo>
                  <a:pt x="1763" y="358"/>
                </a:lnTo>
                <a:lnTo>
                  <a:pt x="1765" y="358"/>
                </a:lnTo>
                <a:lnTo>
                  <a:pt x="1767" y="358"/>
                </a:lnTo>
                <a:lnTo>
                  <a:pt x="1770" y="358"/>
                </a:lnTo>
                <a:lnTo>
                  <a:pt x="1790" y="359"/>
                </a:lnTo>
                <a:lnTo>
                  <a:pt x="1795" y="366"/>
                </a:lnTo>
                <a:lnTo>
                  <a:pt x="1802" y="359"/>
                </a:lnTo>
                <a:lnTo>
                  <a:pt x="1801" y="355"/>
                </a:lnTo>
                <a:lnTo>
                  <a:pt x="1799" y="351"/>
                </a:lnTo>
                <a:lnTo>
                  <a:pt x="1795" y="344"/>
                </a:lnTo>
                <a:lnTo>
                  <a:pt x="1794" y="339"/>
                </a:lnTo>
                <a:lnTo>
                  <a:pt x="1792" y="338"/>
                </a:lnTo>
                <a:lnTo>
                  <a:pt x="1792" y="332"/>
                </a:lnTo>
                <a:lnTo>
                  <a:pt x="1804" y="324"/>
                </a:lnTo>
                <a:lnTo>
                  <a:pt x="1810" y="328"/>
                </a:lnTo>
                <a:lnTo>
                  <a:pt x="1817" y="334"/>
                </a:lnTo>
                <a:lnTo>
                  <a:pt x="1822" y="335"/>
                </a:lnTo>
                <a:lnTo>
                  <a:pt x="1840" y="338"/>
                </a:lnTo>
                <a:lnTo>
                  <a:pt x="1845" y="332"/>
                </a:lnTo>
                <a:lnTo>
                  <a:pt x="1836" y="326"/>
                </a:lnTo>
                <a:lnTo>
                  <a:pt x="1808" y="310"/>
                </a:lnTo>
                <a:lnTo>
                  <a:pt x="1801" y="291"/>
                </a:lnTo>
                <a:lnTo>
                  <a:pt x="1795" y="268"/>
                </a:lnTo>
                <a:lnTo>
                  <a:pt x="1794" y="263"/>
                </a:lnTo>
                <a:lnTo>
                  <a:pt x="1795" y="262"/>
                </a:lnTo>
                <a:lnTo>
                  <a:pt x="1795" y="260"/>
                </a:lnTo>
                <a:lnTo>
                  <a:pt x="1795" y="259"/>
                </a:lnTo>
                <a:lnTo>
                  <a:pt x="1797" y="258"/>
                </a:lnTo>
                <a:lnTo>
                  <a:pt x="1801" y="255"/>
                </a:lnTo>
                <a:lnTo>
                  <a:pt x="1804" y="251"/>
                </a:lnTo>
                <a:lnTo>
                  <a:pt x="1804" y="246"/>
                </a:lnTo>
                <a:lnTo>
                  <a:pt x="1804" y="239"/>
                </a:lnTo>
                <a:lnTo>
                  <a:pt x="1802" y="219"/>
                </a:lnTo>
                <a:lnTo>
                  <a:pt x="1802" y="218"/>
                </a:lnTo>
                <a:lnTo>
                  <a:pt x="1799" y="210"/>
                </a:lnTo>
                <a:lnTo>
                  <a:pt x="1797" y="206"/>
                </a:lnTo>
                <a:lnTo>
                  <a:pt x="1795" y="204"/>
                </a:lnTo>
                <a:lnTo>
                  <a:pt x="1797" y="203"/>
                </a:lnTo>
                <a:lnTo>
                  <a:pt x="1799" y="199"/>
                </a:lnTo>
                <a:lnTo>
                  <a:pt x="1799" y="196"/>
                </a:lnTo>
                <a:lnTo>
                  <a:pt x="1802" y="188"/>
                </a:lnTo>
                <a:lnTo>
                  <a:pt x="1806" y="182"/>
                </a:lnTo>
                <a:lnTo>
                  <a:pt x="1811" y="174"/>
                </a:lnTo>
                <a:lnTo>
                  <a:pt x="1811" y="172"/>
                </a:lnTo>
                <a:lnTo>
                  <a:pt x="1813" y="171"/>
                </a:lnTo>
                <a:lnTo>
                  <a:pt x="1815" y="166"/>
                </a:lnTo>
                <a:lnTo>
                  <a:pt x="1815" y="163"/>
                </a:lnTo>
                <a:lnTo>
                  <a:pt x="1817" y="155"/>
                </a:lnTo>
                <a:lnTo>
                  <a:pt x="1813" y="151"/>
                </a:lnTo>
                <a:lnTo>
                  <a:pt x="1813" y="150"/>
                </a:lnTo>
                <a:lnTo>
                  <a:pt x="1810" y="148"/>
                </a:lnTo>
                <a:lnTo>
                  <a:pt x="1806" y="150"/>
                </a:lnTo>
                <a:lnTo>
                  <a:pt x="1804" y="155"/>
                </a:lnTo>
                <a:lnTo>
                  <a:pt x="1804" y="162"/>
                </a:lnTo>
                <a:lnTo>
                  <a:pt x="1795" y="170"/>
                </a:lnTo>
                <a:lnTo>
                  <a:pt x="1781" y="172"/>
                </a:lnTo>
                <a:lnTo>
                  <a:pt x="1772" y="175"/>
                </a:lnTo>
                <a:lnTo>
                  <a:pt x="1758" y="178"/>
                </a:lnTo>
                <a:lnTo>
                  <a:pt x="1758" y="179"/>
                </a:lnTo>
                <a:lnTo>
                  <a:pt x="1758" y="178"/>
                </a:lnTo>
                <a:lnTo>
                  <a:pt x="1733" y="172"/>
                </a:lnTo>
                <a:lnTo>
                  <a:pt x="1724" y="171"/>
                </a:lnTo>
                <a:lnTo>
                  <a:pt x="1712" y="166"/>
                </a:lnTo>
                <a:lnTo>
                  <a:pt x="1710" y="164"/>
                </a:lnTo>
                <a:lnTo>
                  <a:pt x="1706" y="163"/>
                </a:lnTo>
                <a:lnTo>
                  <a:pt x="1705" y="163"/>
                </a:lnTo>
                <a:lnTo>
                  <a:pt x="1703" y="162"/>
                </a:lnTo>
                <a:lnTo>
                  <a:pt x="1701" y="160"/>
                </a:lnTo>
                <a:lnTo>
                  <a:pt x="1699" y="160"/>
                </a:lnTo>
                <a:lnTo>
                  <a:pt x="1698" y="159"/>
                </a:lnTo>
                <a:lnTo>
                  <a:pt x="1689" y="156"/>
                </a:lnTo>
                <a:lnTo>
                  <a:pt x="1687" y="155"/>
                </a:lnTo>
                <a:lnTo>
                  <a:pt x="1678" y="156"/>
                </a:lnTo>
                <a:lnTo>
                  <a:pt x="1669" y="151"/>
                </a:lnTo>
                <a:lnTo>
                  <a:pt x="1657" y="139"/>
                </a:lnTo>
                <a:lnTo>
                  <a:pt x="1646" y="127"/>
                </a:lnTo>
                <a:lnTo>
                  <a:pt x="1648" y="123"/>
                </a:lnTo>
                <a:lnTo>
                  <a:pt x="1646" y="119"/>
                </a:lnTo>
                <a:lnTo>
                  <a:pt x="1642" y="118"/>
                </a:lnTo>
                <a:lnTo>
                  <a:pt x="1628" y="131"/>
                </a:lnTo>
                <a:lnTo>
                  <a:pt x="1619" y="131"/>
                </a:lnTo>
                <a:lnTo>
                  <a:pt x="1614" y="128"/>
                </a:lnTo>
                <a:lnTo>
                  <a:pt x="1607" y="126"/>
                </a:lnTo>
                <a:lnTo>
                  <a:pt x="1596" y="122"/>
                </a:lnTo>
                <a:lnTo>
                  <a:pt x="1582" y="107"/>
                </a:lnTo>
                <a:lnTo>
                  <a:pt x="1580" y="104"/>
                </a:lnTo>
                <a:lnTo>
                  <a:pt x="1580" y="103"/>
                </a:lnTo>
                <a:lnTo>
                  <a:pt x="1571" y="98"/>
                </a:lnTo>
                <a:lnTo>
                  <a:pt x="1564" y="96"/>
                </a:lnTo>
                <a:lnTo>
                  <a:pt x="1561" y="96"/>
                </a:lnTo>
                <a:lnTo>
                  <a:pt x="1555" y="95"/>
                </a:lnTo>
                <a:lnTo>
                  <a:pt x="1548" y="94"/>
                </a:lnTo>
                <a:lnTo>
                  <a:pt x="1534" y="91"/>
                </a:lnTo>
                <a:lnTo>
                  <a:pt x="1529" y="90"/>
                </a:lnTo>
                <a:lnTo>
                  <a:pt x="1527" y="90"/>
                </a:lnTo>
                <a:lnTo>
                  <a:pt x="1511" y="82"/>
                </a:lnTo>
                <a:lnTo>
                  <a:pt x="1502" y="78"/>
                </a:lnTo>
                <a:lnTo>
                  <a:pt x="1498" y="75"/>
                </a:lnTo>
                <a:lnTo>
                  <a:pt x="1497" y="80"/>
                </a:lnTo>
                <a:lnTo>
                  <a:pt x="1486" y="83"/>
                </a:lnTo>
                <a:lnTo>
                  <a:pt x="1475" y="83"/>
                </a:lnTo>
                <a:lnTo>
                  <a:pt x="1440" y="75"/>
                </a:lnTo>
                <a:lnTo>
                  <a:pt x="1404" y="64"/>
                </a:lnTo>
                <a:lnTo>
                  <a:pt x="1402" y="66"/>
                </a:lnTo>
                <a:lnTo>
                  <a:pt x="1402" y="67"/>
                </a:lnTo>
                <a:lnTo>
                  <a:pt x="1402" y="68"/>
                </a:lnTo>
                <a:lnTo>
                  <a:pt x="1397" y="76"/>
                </a:lnTo>
                <a:lnTo>
                  <a:pt x="1388" y="83"/>
                </a:lnTo>
                <a:lnTo>
                  <a:pt x="1378" y="83"/>
                </a:lnTo>
                <a:lnTo>
                  <a:pt x="1369" y="84"/>
                </a:lnTo>
                <a:lnTo>
                  <a:pt x="1365" y="82"/>
                </a:lnTo>
                <a:lnTo>
                  <a:pt x="1354" y="76"/>
                </a:lnTo>
                <a:lnTo>
                  <a:pt x="1354" y="75"/>
                </a:lnTo>
                <a:lnTo>
                  <a:pt x="1351" y="71"/>
                </a:lnTo>
                <a:lnTo>
                  <a:pt x="1347" y="72"/>
                </a:lnTo>
                <a:lnTo>
                  <a:pt x="1338" y="71"/>
                </a:lnTo>
                <a:lnTo>
                  <a:pt x="1333" y="71"/>
                </a:lnTo>
                <a:lnTo>
                  <a:pt x="1330" y="70"/>
                </a:lnTo>
                <a:lnTo>
                  <a:pt x="1326" y="70"/>
                </a:lnTo>
                <a:lnTo>
                  <a:pt x="1324" y="70"/>
                </a:lnTo>
                <a:lnTo>
                  <a:pt x="1319" y="68"/>
                </a:lnTo>
                <a:lnTo>
                  <a:pt x="1317" y="68"/>
                </a:lnTo>
                <a:lnTo>
                  <a:pt x="1314" y="67"/>
                </a:lnTo>
                <a:lnTo>
                  <a:pt x="1303" y="63"/>
                </a:lnTo>
                <a:lnTo>
                  <a:pt x="1294" y="58"/>
                </a:lnTo>
                <a:lnTo>
                  <a:pt x="1290" y="58"/>
                </a:lnTo>
                <a:lnTo>
                  <a:pt x="1278" y="55"/>
                </a:lnTo>
                <a:lnTo>
                  <a:pt x="1271" y="55"/>
                </a:lnTo>
                <a:lnTo>
                  <a:pt x="1267" y="54"/>
                </a:lnTo>
                <a:lnTo>
                  <a:pt x="1266" y="54"/>
                </a:lnTo>
                <a:lnTo>
                  <a:pt x="1264" y="54"/>
                </a:lnTo>
                <a:lnTo>
                  <a:pt x="1257" y="52"/>
                </a:lnTo>
                <a:lnTo>
                  <a:pt x="1258" y="62"/>
                </a:lnTo>
                <a:lnTo>
                  <a:pt x="1258" y="63"/>
                </a:lnTo>
                <a:lnTo>
                  <a:pt x="1258" y="64"/>
                </a:lnTo>
                <a:lnTo>
                  <a:pt x="1260" y="66"/>
                </a:lnTo>
                <a:lnTo>
                  <a:pt x="1258" y="68"/>
                </a:lnTo>
                <a:lnTo>
                  <a:pt x="1258" y="70"/>
                </a:lnTo>
                <a:lnTo>
                  <a:pt x="1257" y="75"/>
                </a:lnTo>
                <a:lnTo>
                  <a:pt x="1255" y="83"/>
                </a:lnTo>
                <a:lnTo>
                  <a:pt x="1248" y="82"/>
                </a:lnTo>
                <a:lnTo>
                  <a:pt x="1242" y="72"/>
                </a:lnTo>
                <a:lnTo>
                  <a:pt x="1241" y="62"/>
                </a:lnTo>
                <a:lnTo>
                  <a:pt x="1237" y="66"/>
                </a:lnTo>
                <a:lnTo>
                  <a:pt x="1226" y="71"/>
                </a:lnTo>
                <a:lnTo>
                  <a:pt x="1226" y="72"/>
                </a:lnTo>
                <a:lnTo>
                  <a:pt x="1219" y="75"/>
                </a:lnTo>
                <a:lnTo>
                  <a:pt x="1218" y="75"/>
                </a:lnTo>
                <a:lnTo>
                  <a:pt x="1207" y="75"/>
                </a:lnTo>
                <a:lnTo>
                  <a:pt x="1205" y="75"/>
                </a:lnTo>
                <a:lnTo>
                  <a:pt x="1203" y="74"/>
                </a:lnTo>
                <a:lnTo>
                  <a:pt x="1198" y="71"/>
                </a:lnTo>
                <a:lnTo>
                  <a:pt x="1196" y="68"/>
                </a:lnTo>
                <a:lnTo>
                  <a:pt x="1193" y="64"/>
                </a:lnTo>
                <a:lnTo>
                  <a:pt x="1184" y="58"/>
                </a:lnTo>
                <a:lnTo>
                  <a:pt x="1177" y="58"/>
                </a:lnTo>
                <a:lnTo>
                  <a:pt x="1154" y="58"/>
                </a:lnTo>
                <a:lnTo>
                  <a:pt x="1129" y="55"/>
                </a:lnTo>
                <a:lnTo>
                  <a:pt x="1118" y="51"/>
                </a:lnTo>
                <a:lnTo>
                  <a:pt x="1116" y="48"/>
                </a:lnTo>
                <a:lnTo>
                  <a:pt x="1113" y="47"/>
                </a:lnTo>
                <a:lnTo>
                  <a:pt x="1113" y="46"/>
                </a:lnTo>
                <a:lnTo>
                  <a:pt x="1111" y="46"/>
                </a:lnTo>
                <a:lnTo>
                  <a:pt x="1106" y="44"/>
                </a:lnTo>
                <a:lnTo>
                  <a:pt x="1102" y="43"/>
                </a:lnTo>
                <a:lnTo>
                  <a:pt x="1098" y="42"/>
                </a:lnTo>
                <a:lnTo>
                  <a:pt x="1091" y="44"/>
                </a:lnTo>
                <a:lnTo>
                  <a:pt x="1090" y="46"/>
                </a:lnTo>
                <a:lnTo>
                  <a:pt x="1082" y="51"/>
                </a:lnTo>
                <a:lnTo>
                  <a:pt x="1075" y="51"/>
                </a:lnTo>
                <a:lnTo>
                  <a:pt x="1049" y="48"/>
                </a:lnTo>
                <a:lnTo>
                  <a:pt x="1024" y="35"/>
                </a:lnTo>
                <a:lnTo>
                  <a:pt x="1020" y="35"/>
                </a:lnTo>
                <a:lnTo>
                  <a:pt x="1011" y="35"/>
                </a:lnTo>
                <a:lnTo>
                  <a:pt x="985" y="34"/>
                </a:lnTo>
                <a:lnTo>
                  <a:pt x="981" y="32"/>
                </a:lnTo>
                <a:lnTo>
                  <a:pt x="979" y="32"/>
                </a:lnTo>
                <a:lnTo>
                  <a:pt x="962" y="31"/>
                </a:lnTo>
                <a:lnTo>
                  <a:pt x="956" y="31"/>
                </a:lnTo>
                <a:lnTo>
                  <a:pt x="944" y="31"/>
                </a:lnTo>
                <a:lnTo>
                  <a:pt x="942" y="31"/>
                </a:lnTo>
                <a:lnTo>
                  <a:pt x="937" y="31"/>
                </a:lnTo>
                <a:lnTo>
                  <a:pt x="933" y="32"/>
                </a:lnTo>
                <a:lnTo>
                  <a:pt x="914" y="35"/>
                </a:lnTo>
                <a:lnTo>
                  <a:pt x="912" y="35"/>
                </a:lnTo>
                <a:lnTo>
                  <a:pt x="910" y="42"/>
                </a:lnTo>
                <a:lnTo>
                  <a:pt x="901" y="52"/>
                </a:lnTo>
                <a:lnTo>
                  <a:pt x="894" y="55"/>
                </a:lnTo>
                <a:lnTo>
                  <a:pt x="878" y="55"/>
                </a:lnTo>
                <a:lnTo>
                  <a:pt x="862" y="51"/>
                </a:lnTo>
                <a:lnTo>
                  <a:pt x="855" y="50"/>
                </a:lnTo>
                <a:lnTo>
                  <a:pt x="835" y="46"/>
                </a:lnTo>
                <a:lnTo>
                  <a:pt x="834" y="46"/>
                </a:lnTo>
                <a:lnTo>
                  <a:pt x="814" y="39"/>
                </a:lnTo>
                <a:lnTo>
                  <a:pt x="809" y="40"/>
                </a:lnTo>
                <a:lnTo>
                  <a:pt x="807" y="40"/>
                </a:lnTo>
                <a:lnTo>
                  <a:pt x="784" y="31"/>
                </a:lnTo>
                <a:lnTo>
                  <a:pt x="782" y="31"/>
                </a:lnTo>
                <a:lnTo>
                  <a:pt x="777" y="30"/>
                </a:lnTo>
                <a:lnTo>
                  <a:pt x="777" y="32"/>
                </a:lnTo>
                <a:lnTo>
                  <a:pt x="775" y="35"/>
                </a:lnTo>
                <a:lnTo>
                  <a:pt x="754" y="36"/>
                </a:lnTo>
                <a:lnTo>
                  <a:pt x="750" y="36"/>
                </a:lnTo>
                <a:lnTo>
                  <a:pt x="714" y="27"/>
                </a:lnTo>
                <a:lnTo>
                  <a:pt x="709" y="26"/>
                </a:lnTo>
                <a:lnTo>
                  <a:pt x="698" y="28"/>
                </a:lnTo>
                <a:lnTo>
                  <a:pt x="688" y="31"/>
                </a:lnTo>
                <a:lnTo>
                  <a:pt x="686" y="32"/>
                </a:lnTo>
                <a:lnTo>
                  <a:pt x="675" y="32"/>
                </a:lnTo>
                <a:lnTo>
                  <a:pt x="665" y="32"/>
                </a:lnTo>
                <a:lnTo>
                  <a:pt x="663" y="34"/>
                </a:lnTo>
                <a:lnTo>
                  <a:pt x="654" y="35"/>
                </a:lnTo>
                <a:lnTo>
                  <a:pt x="649" y="36"/>
                </a:lnTo>
                <a:lnTo>
                  <a:pt x="647" y="38"/>
                </a:lnTo>
                <a:lnTo>
                  <a:pt x="645" y="40"/>
                </a:lnTo>
                <a:lnTo>
                  <a:pt x="643" y="40"/>
                </a:lnTo>
                <a:lnTo>
                  <a:pt x="636" y="43"/>
                </a:lnTo>
                <a:lnTo>
                  <a:pt x="633" y="44"/>
                </a:lnTo>
                <a:lnTo>
                  <a:pt x="629" y="46"/>
                </a:lnTo>
                <a:lnTo>
                  <a:pt x="615" y="50"/>
                </a:lnTo>
                <a:lnTo>
                  <a:pt x="615" y="51"/>
                </a:lnTo>
                <a:lnTo>
                  <a:pt x="613" y="51"/>
                </a:lnTo>
                <a:lnTo>
                  <a:pt x="611" y="51"/>
                </a:lnTo>
                <a:lnTo>
                  <a:pt x="610" y="50"/>
                </a:lnTo>
                <a:lnTo>
                  <a:pt x="604" y="50"/>
                </a:lnTo>
                <a:lnTo>
                  <a:pt x="599" y="50"/>
                </a:lnTo>
                <a:lnTo>
                  <a:pt x="597" y="50"/>
                </a:lnTo>
                <a:lnTo>
                  <a:pt x="595" y="50"/>
                </a:lnTo>
                <a:lnTo>
                  <a:pt x="594" y="50"/>
                </a:lnTo>
                <a:lnTo>
                  <a:pt x="588" y="50"/>
                </a:lnTo>
                <a:lnTo>
                  <a:pt x="579" y="48"/>
                </a:lnTo>
                <a:lnTo>
                  <a:pt x="578" y="47"/>
                </a:lnTo>
                <a:lnTo>
                  <a:pt x="572" y="46"/>
                </a:lnTo>
                <a:lnTo>
                  <a:pt x="569" y="44"/>
                </a:lnTo>
                <a:lnTo>
                  <a:pt x="562" y="40"/>
                </a:lnTo>
                <a:lnTo>
                  <a:pt x="554" y="38"/>
                </a:lnTo>
                <a:lnTo>
                  <a:pt x="538" y="28"/>
                </a:lnTo>
                <a:lnTo>
                  <a:pt x="535" y="28"/>
                </a:lnTo>
                <a:lnTo>
                  <a:pt x="524" y="28"/>
                </a:lnTo>
                <a:lnTo>
                  <a:pt x="517" y="27"/>
                </a:lnTo>
                <a:lnTo>
                  <a:pt x="505" y="30"/>
                </a:lnTo>
                <a:lnTo>
                  <a:pt x="496" y="30"/>
                </a:lnTo>
                <a:lnTo>
                  <a:pt x="476" y="34"/>
                </a:lnTo>
                <a:lnTo>
                  <a:pt x="464" y="30"/>
                </a:lnTo>
                <a:lnTo>
                  <a:pt x="462" y="30"/>
                </a:lnTo>
                <a:lnTo>
                  <a:pt x="457" y="30"/>
                </a:lnTo>
                <a:lnTo>
                  <a:pt x="453" y="30"/>
                </a:lnTo>
                <a:lnTo>
                  <a:pt x="442" y="30"/>
                </a:lnTo>
                <a:lnTo>
                  <a:pt x="437" y="30"/>
                </a:lnTo>
                <a:lnTo>
                  <a:pt x="426" y="32"/>
                </a:lnTo>
                <a:lnTo>
                  <a:pt x="405" y="36"/>
                </a:lnTo>
                <a:lnTo>
                  <a:pt x="400" y="38"/>
                </a:lnTo>
                <a:lnTo>
                  <a:pt x="380" y="34"/>
                </a:lnTo>
                <a:lnTo>
                  <a:pt x="357" y="28"/>
                </a:lnTo>
                <a:lnTo>
                  <a:pt x="343" y="31"/>
                </a:lnTo>
                <a:lnTo>
                  <a:pt x="341" y="31"/>
                </a:lnTo>
                <a:lnTo>
                  <a:pt x="318" y="24"/>
                </a:lnTo>
                <a:lnTo>
                  <a:pt x="309" y="22"/>
                </a:lnTo>
                <a:lnTo>
                  <a:pt x="275" y="7"/>
                </a:lnTo>
                <a:lnTo>
                  <a:pt x="272" y="7"/>
                </a:lnTo>
                <a:lnTo>
                  <a:pt x="256" y="6"/>
                </a:lnTo>
                <a:lnTo>
                  <a:pt x="238" y="4"/>
                </a:lnTo>
                <a:lnTo>
                  <a:pt x="210" y="3"/>
                </a:lnTo>
                <a:lnTo>
                  <a:pt x="194" y="0"/>
                </a:lnTo>
                <a:lnTo>
                  <a:pt x="183" y="2"/>
                </a:lnTo>
                <a:lnTo>
                  <a:pt x="174" y="3"/>
                </a:lnTo>
                <a:lnTo>
                  <a:pt x="160" y="6"/>
                </a:lnTo>
                <a:lnTo>
                  <a:pt x="154" y="7"/>
                </a:lnTo>
                <a:lnTo>
                  <a:pt x="146" y="10"/>
                </a:lnTo>
                <a:lnTo>
                  <a:pt x="140" y="12"/>
                </a:lnTo>
                <a:lnTo>
                  <a:pt x="135" y="16"/>
                </a:lnTo>
                <a:lnTo>
                  <a:pt x="117" y="34"/>
                </a:lnTo>
                <a:lnTo>
                  <a:pt x="114" y="40"/>
                </a:lnTo>
                <a:lnTo>
                  <a:pt x="112" y="44"/>
                </a:lnTo>
                <a:lnTo>
                  <a:pt x="112" y="51"/>
                </a:lnTo>
                <a:lnTo>
                  <a:pt x="112" y="58"/>
                </a:lnTo>
                <a:lnTo>
                  <a:pt x="117" y="68"/>
                </a:lnTo>
                <a:lnTo>
                  <a:pt x="119" y="72"/>
                </a:lnTo>
                <a:lnTo>
                  <a:pt x="124" y="86"/>
                </a:lnTo>
                <a:lnTo>
                  <a:pt x="124" y="88"/>
                </a:lnTo>
                <a:lnTo>
                  <a:pt x="124" y="90"/>
                </a:lnTo>
                <a:lnTo>
                  <a:pt x="126" y="98"/>
                </a:lnTo>
                <a:lnTo>
                  <a:pt x="126" y="99"/>
                </a:lnTo>
                <a:lnTo>
                  <a:pt x="126" y="100"/>
                </a:lnTo>
                <a:lnTo>
                  <a:pt x="126" y="102"/>
                </a:lnTo>
                <a:lnTo>
                  <a:pt x="126" y="106"/>
                </a:lnTo>
                <a:lnTo>
                  <a:pt x="126" y="107"/>
                </a:lnTo>
                <a:lnTo>
                  <a:pt x="124" y="112"/>
                </a:lnTo>
                <a:lnTo>
                  <a:pt x="122" y="115"/>
                </a:lnTo>
                <a:lnTo>
                  <a:pt x="122" y="116"/>
                </a:lnTo>
                <a:lnTo>
                  <a:pt x="121" y="116"/>
                </a:lnTo>
                <a:lnTo>
                  <a:pt x="103" y="128"/>
                </a:lnTo>
                <a:lnTo>
                  <a:pt x="87" y="138"/>
                </a:lnTo>
                <a:lnTo>
                  <a:pt x="78" y="143"/>
                </a:lnTo>
                <a:lnTo>
                  <a:pt x="74" y="146"/>
                </a:lnTo>
                <a:lnTo>
                  <a:pt x="62" y="152"/>
                </a:lnTo>
                <a:lnTo>
                  <a:pt x="58" y="155"/>
                </a:lnTo>
                <a:lnTo>
                  <a:pt x="51" y="158"/>
                </a:lnTo>
                <a:lnTo>
                  <a:pt x="48" y="159"/>
                </a:lnTo>
                <a:lnTo>
                  <a:pt x="34" y="163"/>
                </a:lnTo>
                <a:lnTo>
                  <a:pt x="28" y="164"/>
                </a:lnTo>
                <a:lnTo>
                  <a:pt x="10" y="168"/>
                </a:lnTo>
                <a:lnTo>
                  <a:pt x="2" y="172"/>
                </a:lnTo>
                <a:lnTo>
                  <a:pt x="0" y="178"/>
                </a:lnTo>
                <a:lnTo>
                  <a:pt x="3" y="188"/>
                </a:lnTo>
                <a:lnTo>
                  <a:pt x="5" y="192"/>
                </a:lnTo>
                <a:lnTo>
                  <a:pt x="10" y="202"/>
                </a:lnTo>
                <a:lnTo>
                  <a:pt x="16" y="210"/>
                </a:lnTo>
                <a:lnTo>
                  <a:pt x="21" y="219"/>
                </a:lnTo>
                <a:lnTo>
                  <a:pt x="26" y="227"/>
                </a:lnTo>
                <a:lnTo>
                  <a:pt x="28" y="231"/>
                </a:lnTo>
                <a:lnTo>
                  <a:pt x="32" y="239"/>
                </a:lnTo>
                <a:lnTo>
                  <a:pt x="39" y="250"/>
                </a:lnTo>
                <a:lnTo>
                  <a:pt x="50" y="254"/>
                </a:lnTo>
                <a:lnTo>
                  <a:pt x="66" y="256"/>
                </a:lnTo>
                <a:lnTo>
                  <a:pt x="78" y="259"/>
                </a:lnTo>
                <a:lnTo>
                  <a:pt x="82" y="260"/>
                </a:lnTo>
                <a:lnTo>
                  <a:pt x="82" y="262"/>
                </a:lnTo>
                <a:lnTo>
                  <a:pt x="89" y="271"/>
                </a:lnTo>
                <a:lnTo>
                  <a:pt x="89" y="272"/>
                </a:lnTo>
                <a:lnTo>
                  <a:pt x="90" y="282"/>
                </a:lnTo>
                <a:lnTo>
                  <a:pt x="90" y="288"/>
                </a:lnTo>
                <a:lnTo>
                  <a:pt x="101" y="306"/>
                </a:lnTo>
                <a:lnTo>
                  <a:pt x="105" y="310"/>
                </a:lnTo>
                <a:lnTo>
                  <a:pt x="105" y="311"/>
                </a:lnTo>
                <a:lnTo>
                  <a:pt x="105" y="319"/>
                </a:lnTo>
                <a:lnTo>
                  <a:pt x="106" y="330"/>
                </a:lnTo>
                <a:lnTo>
                  <a:pt x="108" y="331"/>
                </a:lnTo>
                <a:lnTo>
                  <a:pt x="119" y="342"/>
                </a:lnTo>
                <a:lnTo>
                  <a:pt x="124" y="346"/>
                </a:lnTo>
                <a:lnTo>
                  <a:pt x="124" y="350"/>
                </a:lnTo>
                <a:lnTo>
                  <a:pt x="126" y="352"/>
                </a:lnTo>
                <a:lnTo>
                  <a:pt x="128" y="356"/>
                </a:lnTo>
                <a:lnTo>
                  <a:pt x="130" y="362"/>
                </a:lnTo>
                <a:lnTo>
                  <a:pt x="130" y="363"/>
                </a:lnTo>
                <a:lnTo>
                  <a:pt x="126" y="371"/>
                </a:lnTo>
                <a:lnTo>
                  <a:pt x="126" y="372"/>
                </a:lnTo>
                <a:lnTo>
                  <a:pt x="121" y="378"/>
                </a:lnTo>
                <a:lnTo>
                  <a:pt x="110" y="391"/>
                </a:lnTo>
                <a:lnTo>
                  <a:pt x="99" y="402"/>
                </a:lnTo>
                <a:lnTo>
                  <a:pt x="98" y="403"/>
                </a:lnTo>
                <a:lnTo>
                  <a:pt x="101" y="412"/>
                </a:lnTo>
                <a:lnTo>
                  <a:pt x="103" y="422"/>
                </a:lnTo>
                <a:lnTo>
                  <a:pt x="101" y="432"/>
                </a:lnTo>
                <a:lnTo>
                  <a:pt x="99" y="458"/>
                </a:lnTo>
                <a:lnTo>
                  <a:pt x="98" y="471"/>
                </a:lnTo>
                <a:lnTo>
                  <a:pt x="96" y="476"/>
                </a:lnTo>
                <a:lnTo>
                  <a:pt x="83" y="486"/>
                </a:lnTo>
                <a:lnTo>
                  <a:pt x="78" y="491"/>
                </a:lnTo>
                <a:lnTo>
                  <a:pt x="78" y="500"/>
                </a:lnTo>
                <a:lnTo>
                  <a:pt x="80" y="508"/>
                </a:lnTo>
                <a:lnTo>
                  <a:pt x="85" y="508"/>
                </a:lnTo>
                <a:lnTo>
                  <a:pt x="92" y="511"/>
                </a:lnTo>
                <a:lnTo>
                  <a:pt x="96" y="516"/>
                </a:lnTo>
                <a:lnTo>
                  <a:pt x="94" y="518"/>
                </a:lnTo>
                <a:lnTo>
                  <a:pt x="92" y="520"/>
                </a:lnTo>
                <a:lnTo>
                  <a:pt x="90" y="520"/>
                </a:lnTo>
                <a:lnTo>
                  <a:pt x="89" y="522"/>
                </a:lnTo>
                <a:lnTo>
                  <a:pt x="87" y="522"/>
                </a:lnTo>
                <a:lnTo>
                  <a:pt x="82" y="520"/>
                </a:lnTo>
                <a:lnTo>
                  <a:pt x="73" y="540"/>
                </a:lnTo>
                <a:lnTo>
                  <a:pt x="73" y="542"/>
                </a:lnTo>
                <a:lnTo>
                  <a:pt x="67" y="555"/>
                </a:lnTo>
                <a:lnTo>
                  <a:pt x="85" y="560"/>
                </a:lnTo>
                <a:lnTo>
                  <a:pt x="101" y="567"/>
                </a:lnTo>
                <a:lnTo>
                  <a:pt x="106" y="568"/>
                </a:lnTo>
                <a:lnTo>
                  <a:pt x="106" y="570"/>
                </a:lnTo>
                <a:lnTo>
                  <a:pt x="108" y="572"/>
                </a:lnTo>
                <a:lnTo>
                  <a:pt x="108" y="579"/>
                </a:lnTo>
                <a:lnTo>
                  <a:pt x="106" y="584"/>
                </a:lnTo>
                <a:lnTo>
                  <a:pt x="101" y="586"/>
                </a:lnTo>
                <a:lnTo>
                  <a:pt x="82" y="594"/>
                </a:lnTo>
                <a:lnTo>
                  <a:pt x="69" y="599"/>
                </a:lnTo>
                <a:lnTo>
                  <a:pt x="64" y="604"/>
                </a:lnTo>
                <a:lnTo>
                  <a:pt x="60" y="616"/>
                </a:lnTo>
                <a:lnTo>
                  <a:pt x="62" y="640"/>
                </a:lnTo>
                <a:lnTo>
                  <a:pt x="64" y="647"/>
                </a:lnTo>
                <a:lnTo>
                  <a:pt x="66" y="650"/>
                </a:lnTo>
                <a:lnTo>
                  <a:pt x="76" y="655"/>
                </a:lnTo>
                <a:lnTo>
                  <a:pt x="78" y="656"/>
                </a:lnTo>
                <a:lnTo>
                  <a:pt x="80" y="662"/>
                </a:lnTo>
                <a:lnTo>
                  <a:pt x="80" y="664"/>
                </a:lnTo>
                <a:lnTo>
                  <a:pt x="80" y="668"/>
                </a:lnTo>
                <a:lnTo>
                  <a:pt x="82" y="671"/>
                </a:lnTo>
                <a:lnTo>
                  <a:pt x="83" y="674"/>
                </a:lnTo>
                <a:lnTo>
                  <a:pt x="85" y="675"/>
                </a:lnTo>
                <a:lnTo>
                  <a:pt x="92" y="675"/>
                </a:lnTo>
                <a:lnTo>
                  <a:pt x="96" y="676"/>
                </a:lnTo>
                <a:lnTo>
                  <a:pt x="96" y="670"/>
                </a:lnTo>
                <a:lnTo>
                  <a:pt x="96" y="668"/>
                </a:lnTo>
                <a:lnTo>
                  <a:pt x="90" y="659"/>
                </a:lnTo>
                <a:lnTo>
                  <a:pt x="90" y="654"/>
                </a:lnTo>
                <a:lnTo>
                  <a:pt x="96" y="639"/>
                </a:lnTo>
                <a:lnTo>
                  <a:pt x="101" y="638"/>
                </a:lnTo>
                <a:lnTo>
                  <a:pt x="114" y="639"/>
                </a:lnTo>
                <a:lnTo>
                  <a:pt x="151" y="652"/>
                </a:lnTo>
                <a:lnTo>
                  <a:pt x="156" y="656"/>
                </a:lnTo>
                <a:lnTo>
                  <a:pt x="176" y="659"/>
                </a:lnTo>
                <a:lnTo>
                  <a:pt x="185" y="658"/>
                </a:lnTo>
                <a:lnTo>
                  <a:pt x="199" y="652"/>
                </a:lnTo>
                <a:lnTo>
                  <a:pt x="204" y="644"/>
                </a:lnTo>
                <a:lnTo>
                  <a:pt x="213" y="634"/>
                </a:lnTo>
                <a:lnTo>
                  <a:pt x="229" y="627"/>
                </a:lnTo>
                <a:lnTo>
                  <a:pt x="236" y="627"/>
                </a:lnTo>
                <a:lnTo>
                  <a:pt x="245" y="628"/>
                </a:lnTo>
                <a:lnTo>
                  <a:pt x="252" y="628"/>
                </a:lnTo>
                <a:lnTo>
                  <a:pt x="270" y="631"/>
                </a:lnTo>
                <a:lnTo>
                  <a:pt x="279" y="632"/>
                </a:lnTo>
                <a:lnTo>
                  <a:pt x="281" y="634"/>
                </a:lnTo>
                <a:lnTo>
                  <a:pt x="293" y="630"/>
                </a:lnTo>
                <a:lnTo>
                  <a:pt x="300" y="628"/>
                </a:lnTo>
                <a:lnTo>
                  <a:pt x="311" y="631"/>
                </a:lnTo>
                <a:lnTo>
                  <a:pt x="316" y="642"/>
                </a:lnTo>
                <a:lnTo>
                  <a:pt x="316" y="648"/>
                </a:lnTo>
                <a:lnTo>
                  <a:pt x="318" y="651"/>
                </a:lnTo>
                <a:lnTo>
                  <a:pt x="318" y="652"/>
                </a:lnTo>
                <a:lnTo>
                  <a:pt x="341" y="666"/>
                </a:lnTo>
                <a:lnTo>
                  <a:pt x="366" y="676"/>
                </a:lnTo>
                <a:lnTo>
                  <a:pt x="377" y="682"/>
                </a:lnTo>
                <a:lnTo>
                  <a:pt x="380" y="682"/>
                </a:lnTo>
                <a:lnTo>
                  <a:pt x="386" y="675"/>
                </a:lnTo>
                <a:lnTo>
                  <a:pt x="371" y="670"/>
                </a:lnTo>
                <a:lnTo>
                  <a:pt x="371" y="666"/>
                </a:lnTo>
                <a:lnTo>
                  <a:pt x="373" y="662"/>
                </a:lnTo>
                <a:lnTo>
                  <a:pt x="393" y="658"/>
                </a:lnTo>
                <a:lnTo>
                  <a:pt x="396" y="655"/>
                </a:lnTo>
                <a:lnTo>
                  <a:pt x="396" y="651"/>
                </a:lnTo>
                <a:lnTo>
                  <a:pt x="389" y="644"/>
                </a:lnTo>
                <a:lnTo>
                  <a:pt x="375" y="640"/>
                </a:lnTo>
                <a:lnTo>
                  <a:pt x="373" y="639"/>
                </a:lnTo>
                <a:lnTo>
                  <a:pt x="373" y="638"/>
                </a:lnTo>
                <a:lnTo>
                  <a:pt x="375" y="632"/>
                </a:lnTo>
                <a:lnTo>
                  <a:pt x="375" y="631"/>
                </a:lnTo>
                <a:lnTo>
                  <a:pt x="380" y="628"/>
                </a:lnTo>
                <a:lnTo>
                  <a:pt x="382" y="630"/>
                </a:lnTo>
                <a:lnTo>
                  <a:pt x="384" y="630"/>
                </a:lnTo>
                <a:lnTo>
                  <a:pt x="398" y="638"/>
                </a:lnTo>
                <a:lnTo>
                  <a:pt x="400" y="639"/>
                </a:lnTo>
                <a:lnTo>
                  <a:pt x="400" y="648"/>
                </a:lnTo>
                <a:lnTo>
                  <a:pt x="402" y="654"/>
                </a:lnTo>
                <a:lnTo>
                  <a:pt x="407" y="656"/>
                </a:lnTo>
                <a:lnTo>
                  <a:pt x="425" y="651"/>
                </a:lnTo>
                <a:lnTo>
                  <a:pt x="437" y="651"/>
                </a:lnTo>
                <a:lnTo>
                  <a:pt x="448" y="652"/>
                </a:lnTo>
                <a:lnTo>
                  <a:pt x="451" y="650"/>
                </a:lnTo>
                <a:lnTo>
                  <a:pt x="455" y="647"/>
                </a:lnTo>
                <a:lnTo>
                  <a:pt x="458" y="648"/>
                </a:lnTo>
                <a:lnTo>
                  <a:pt x="474" y="655"/>
                </a:lnTo>
                <a:lnTo>
                  <a:pt x="492" y="650"/>
                </a:lnTo>
                <a:lnTo>
                  <a:pt x="508" y="636"/>
                </a:lnTo>
                <a:lnTo>
                  <a:pt x="530" y="628"/>
                </a:lnTo>
                <a:lnTo>
                  <a:pt x="533" y="622"/>
                </a:lnTo>
                <a:lnTo>
                  <a:pt x="528" y="619"/>
                </a:lnTo>
                <a:lnTo>
                  <a:pt x="522" y="623"/>
                </a:lnTo>
                <a:lnTo>
                  <a:pt x="510" y="626"/>
                </a:lnTo>
                <a:lnTo>
                  <a:pt x="508" y="624"/>
                </a:lnTo>
                <a:lnTo>
                  <a:pt x="508" y="620"/>
                </a:lnTo>
                <a:lnTo>
                  <a:pt x="508" y="615"/>
                </a:lnTo>
                <a:lnTo>
                  <a:pt x="514" y="610"/>
                </a:lnTo>
                <a:lnTo>
                  <a:pt x="517" y="606"/>
                </a:lnTo>
                <a:lnTo>
                  <a:pt x="519" y="604"/>
                </a:lnTo>
                <a:lnTo>
                  <a:pt x="521" y="603"/>
                </a:lnTo>
                <a:lnTo>
                  <a:pt x="542" y="592"/>
                </a:lnTo>
                <a:lnTo>
                  <a:pt x="549" y="590"/>
                </a:lnTo>
                <a:lnTo>
                  <a:pt x="551" y="590"/>
                </a:lnTo>
                <a:lnTo>
                  <a:pt x="556" y="590"/>
                </a:lnTo>
                <a:lnTo>
                  <a:pt x="562" y="594"/>
                </a:lnTo>
                <a:lnTo>
                  <a:pt x="565" y="595"/>
                </a:lnTo>
                <a:lnTo>
                  <a:pt x="567" y="598"/>
                </a:lnTo>
                <a:lnTo>
                  <a:pt x="569" y="598"/>
                </a:lnTo>
                <a:lnTo>
                  <a:pt x="570" y="602"/>
                </a:lnTo>
                <a:lnTo>
                  <a:pt x="576" y="608"/>
                </a:lnTo>
                <a:lnTo>
                  <a:pt x="588" y="607"/>
                </a:lnTo>
                <a:lnTo>
                  <a:pt x="592" y="606"/>
                </a:lnTo>
                <a:lnTo>
                  <a:pt x="597" y="607"/>
                </a:lnTo>
                <a:lnTo>
                  <a:pt x="608" y="608"/>
                </a:lnTo>
                <a:lnTo>
                  <a:pt x="611" y="611"/>
                </a:lnTo>
                <a:lnTo>
                  <a:pt x="615" y="618"/>
                </a:lnTo>
                <a:lnTo>
                  <a:pt x="627" y="623"/>
                </a:lnTo>
                <a:lnTo>
                  <a:pt x="656" y="635"/>
                </a:lnTo>
                <a:lnTo>
                  <a:pt x="665" y="634"/>
                </a:lnTo>
                <a:lnTo>
                  <a:pt x="666" y="632"/>
                </a:lnTo>
                <a:lnTo>
                  <a:pt x="672" y="626"/>
                </a:lnTo>
                <a:lnTo>
                  <a:pt x="686" y="619"/>
                </a:lnTo>
                <a:lnTo>
                  <a:pt x="695" y="618"/>
                </a:lnTo>
                <a:lnTo>
                  <a:pt x="700" y="616"/>
                </a:lnTo>
                <a:lnTo>
                  <a:pt x="704" y="618"/>
                </a:lnTo>
                <a:lnTo>
                  <a:pt x="707" y="618"/>
                </a:lnTo>
                <a:lnTo>
                  <a:pt x="709" y="619"/>
                </a:lnTo>
                <a:lnTo>
                  <a:pt x="716" y="623"/>
                </a:lnTo>
                <a:lnTo>
                  <a:pt x="723" y="627"/>
                </a:lnTo>
                <a:lnTo>
                  <a:pt x="730" y="632"/>
                </a:lnTo>
                <a:lnTo>
                  <a:pt x="736" y="631"/>
                </a:lnTo>
                <a:lnTo>
                  <a:pt x="738" y="631"/>
                </a:lnTo>
                <a:lnTo>
                  <a:pt x="743" y="631"/>
                </a:lnTo>
                <a:lnTo>
                  <a:pt x="746" y="632"/>
                </a:lnTo>
                <a:lnTo>
                  <a:pt x="748" y="632"/>
                </a:lnTo>
                <a:lnTo>
                  <a:pt x="754" y="642"/>
                </a:lnTo>
                <a:lnTo>
                  <a:pt x="782" y="632"/>
                </a:lnTo>
                <a:lnTo>
                  <a:pt x="784" y="631"/>
                </a:lnTo>
                <a:lnTo>
                  <a:pt x="805" y="624"/>
                </a:lnTo>
                <a:lnTo>
                  <a:pt x="821" y="618"/>
                </a:lnTo>
                <a:lnTo>
                  <a:pt x="828" y="615"/>
                </a:lnTo>
                <a:lnTo>
                  <a:pt x="835" y="614"/>
                </a:lnTo>
                <a:lnTo>
                  <a:pt x="841" y="612"/>
                </a:lnTo>
                <a:lnTo>
                  <a:pt x="855" y="608"/>
                </a:lnTo>
                <a:lnTo>
                  <a:pt x="864" y="608"/>
                </a:lnTo>
                <a:lnTo>
                  <a:pt x="871" y="608"/>
                </a:lnTo>
                <a:lnTo>
                  <a:pt x="889" y="608"/>
                </a:lnTo>
                <a:lnTo>
                  <a:pt x="896" y="612"/>
                </a:lnTo>
                <a:lnTo>
                  <a:pt x="899" y="616"/>
                </a:lnTo>
                <a:lnTo>
                  <a:pt x="906" y="620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93" name="D14"/>
          <p:cNvSpPr>
            <a:spLocks noChangeAspect="1"/>
          </p:cNvSpPr>
          <p:nvPr/>
        </p:nvSpPr>
        <p:spPr bwMode="auto">
          <a:xfrm>
            <a:off x="6821977" y="6231008"/>
            <a:ext cx="116395" cy="45719"/>
          </a:xfrm>
          <a:custGeom>
            <a:avLst/>
            <a:gdLst>
              <a:gd name="T0" fmla="*/ 150 w 331"/>
              <a:gd name="T1" fmla="*/ 6 h 93"/>
              <a:gd name="T2" fmla="*/ 139 w 331"/>
              <a:gd name="T3" fmla="*/ 12 h 93"/>
              <a:gd name="T4" fmla="*/ 137 w 331"/>
              <a:gd name="T5" fmla="*/ 13 h 93"/>
              <a:gd name="T6" fmla="*/ 132 w 331"/>
              <a:gd name="T7" fmla="*/ 14 h 93"/>
              <a:gd name="T8" fmla="*/ 112 w 331"/>
              <a:gd name="T9" fmla="*/ 24 h 93"/>
              <a:gd name="T10" fmla="*/ 96 w 331"/>
              <a:gd name="T11" fmla="*/ 29 h 93"/>
              <a:gd name="T12" fmla="*/ 87 w 331"/>
              <a:gd name="T13" fmla="*/ 30 h 93"/>
              <a:gd name="T14" fmla="*/ 71 w 331"/>
              <a:gd name="T15" fmla="*/ 33 h 93"/>
              <a:gd name="T16" fmla="*/ 34 w 331"/>
              <a:gd name="T17" fmla="*/ 49 h 93"/>
              <a:gd name="T18" fmla="*/ 0 w 331"/>
              <a:gd name="T19" fmla="*/ 68 h 93"/>
              <a:gd name="T20" fmla="*/ 9 w 331"/>
              <a:gd name="T21" fmla="*/ 81 h 93"/>
              <a:gd name="T22" fmla="*/ 23 w 331"/>
              <a:gd name="T23" fmla="*/ 89 h 93"/>
              <a:gd name="T24" fmla="*/ 57 w 331"/>
              <a:gd name="T25" fmla="*/ 92 h 93"/>
              <a:gd name="T26" fmla="*/ 86 w 331"/>
              <a:gd name="T27" fmla="*/ 78 h 93"/>
              <a:gd name="T28" fmla="*/ 96 w 331"/>
              <a:gd name="T29" fmla="*/ 77 h 93"/>
              <a:gd name="T30" fmla="*/ 112 w 331"/>
              <a:gd name="T31" fmla="*/ 77 h 93"/>
              <a:gd name="T32" fmla="*/ 119 w 331"/>
              <a:gd name="T33" fmla="*/ 80 h 93"/>
              <a:gd name="T34" fmla="*/ 132 w 331"/>
              <a:gd name="T35" fmla="*/ 85 h 93"/>
              <a:gd name="T36" fmla="*/ 139 w 331"/>
              <a:gd name="T37" fmla="*/ 86 h 93"/>
              <a:gd name="T38" fmla="*/ 151 w 331"/>
              <a:gd name="T39" fmla="*/ 82 h 93"/>
              <a:gd name="T40" fmla="*/ 167 w 331"/>
              <a:gd name="T41" fmla="*/ 73 h 93"/>
              <a:gd name="T42" fmla="*/ 194 w 331"/>
              <a:gd name="T43" fmla="*/ 61 h 93"/>
              <a:gd name="T44" fmla="*/ 214 w 331"/>
              <a:gd name="T45" fmla="*/ 53 h 93"/>
              <a:gd name="T46" fmla="*/ 249 w 331"/>
              <a:gd name="T47" fmla="*/ 57 h 93"/>
              <a:gd name="T48" fmla="*/ 262 w 331"/>
              <a:gd name="T49" fmla="*/ 57 h 93"/>
              <a:gd name="T50" fmla="*/ 279 w 331"/>
              <a:gd name="T51" fmla="*/ 40 h 93"/>
              <a:gd name="T52" fmla="*/ 322 w 331"/>
              <a:gd name="T53" fmla="*/ 33 h 93"/>
              <a:gd name="T54" fmla="*/ 331 w 331"/>
              <a:gd name="T55" fmla="*/ 32 h 93"/>
              <a:gd name="T56" fmla="*/ 310 w 331"/>
              <a:gd name="T57" fmla="*/ 21 h 93"/>
              <a:gd name="T58" fmla="*/ 294 w 331"/>
              <a:gd name="T59" fmla="*/ 18 h 93"/>
              <a:gd name="T60" fmla="*/ 267 w 331"/>
              <a:gd name="T61" fmla="*/ 16 h 93"/>
              <a:gd name="T62" fmla="*/ 194 w 331"/>
              <a:gd name="T63" fmla="*/ 0 h 93"/>
              <a:gd name="T64" fmla="*/ 166 w 331"/>
              <a:gd name="T65" fmla="*/ 2 h 9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331"/>
              <a:gd name="T100" fmla="*/ 0 h 93"/>
              <a:gd name="T101" fmla="*/ 331 w 331"/>
              <a:gd name="T102" fmla="*/ 93 h 9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331" h="93">
                <a:moveTo>
                  <a:pt x="153" y="5"/>
                </a:moveTo>
                <a:lnTo>
                  <a:pt x="150" y="6"/>
                </a:lnTo>
                <a:lnTo>
                  <a:pt x="148" y="6"/>
                </a:lnTo>
                <a:lnTo>
                  <a:pt x="139" y="12"/>
                </a:lnTo>
                <a:lnTo>
                  <a:pt x="137" y="12"/>
                </a:lnTo>
                <a:lnTo>
                  <a:pt x="137" y="13"/>
                </a:lnTo>
                <a:lnTo>
                  <a:pt x="134" y="14"/>
                </a:lnTo>
                <a:lnTo>
                  <a:pt x="132" y="14"/>
                </a:lnTo>
                <a:lnTo>
                  <a:pt x="119" y="21"/>
                </a:lnTo>
                <a:lnTo>
                  <a:pt x="112" y="24"/>
                </a:lnTo>
                <a:lnTo>
                  <a:pt x="100" y="28"/>
                </a:lnTo>
                <a:lnTo>
                  <a:pt x="96" y="29"/>
                </a:lnTo>
                <a:lnTo>
                  <a:pt x="89" y="30"/>
                </a:lnTo>
                <a:lnTo>
                  <a:pt x="87" y="30"/>
                </a:lnTo>
                <a:lnTo>
                  <a:pt x="82" y="32"/>
                </a:lnTo>
                <a:lnTo>
                  <a:pt x="71" y="33"/>
                </a:lnTo>
                <a:lnTo>
                  <a:pt x="43" y="45"/>
                </a:lnTo>
                <a:lnTo>
                  <a:pt x="34" y="49"/>
                </a:lnTo>
                <a:lnTo>
                  <a:pt x="2" y="53"/>
                </a:lnTo>
                <a:lnTo>
                  <a:pt x="0" y="68"/>
                </a:lnTo>
                <a:lnTo>
                  <a:pt x="7" y="74"/>
                </a:lnTo>
                <a:lnTo>
                  <a:pt x="9" y="81"/>
                </a:lnTo>
                <a:lnTo>
                  <a:pt x="20" y="88"/>
                </a:lnTo>
                <a:lnTo>
                  <a:pt x="23" y="89"/>
                </a:lnTo>
                <a:lnTo>
                  <a:pt x="38" y="93"/>
                </a:lnTo>
                <a:lnTo>
                  <a:pt x="57" y="92"/>
                </a:lnTo>
                <a:lnTo>
                  <a:pt x="77" y="81"/>
                </a:lnTo>
                <a:lnTo>
                  <a:pt x="86" y="78"/>
                </a:lnTo>
                <a:lnTo>
                  <a:pt x="87" y="78"/>
                </a:lnTo>
                <a:lnTo>
                  <a:pt x="96" y="77"/>
                </a:lnTo>
                <a:lnTo>
                  <a:pt x="107" y="76"/>
                </a:lnTo>
                <a:lnTo>
                  <a:pt x="112" y="77"/>
                </a:lnTo>
                <a:lnTo>
                  <a:pt x="116" y="78"/>
                </a:lnTo>
                <a:lnTo>
                  <a:pt x="119" y="80"/>
                </a:lnTo>
                <a:lnTo>
                  <a:pt x="121" y="85"/>
                </a:lnTo>
                <a:lnTo>
                  <a:pt x="132" y="85"/>
                </a:lnTo>
                <a:lnTo>
                  <a:pt x="137" y="88"/>
                </a:lnTo>
                <a:lnTo>
                  <a:pt x="139" y="86"/>
                </a:lnTo>
                <a:lnTo>
                  <a:pt x="150" y="84"/>
                </a:lnTo>
                <a:lnTo>
                  <a:pt x="151" y="82"/>
                </a:lnTo>
                <a:lnTo>
                  <a:pt x="166" y="78"/>
                </a:lnTo>
                <a:lnTo>
                  <a:pt x="167" y="73"/>
                </a:lnTo>
                <a:lnTo>
                  <a:pt x="182" y="64"/>
                </a:lnTo>
                <a:lnTo>
                  <a:pt x="194" y="61"/>
                </a:lnTo>
                <a:lnTo>
                  <a:pt x="196" y="58"/>
                </a:lnTo>
                <a:lnTo>
                  <a:pt x="214" y="53"/>
                </a:lnTo>
                <a:lnTo>
                  <a:pt x="233" y="48"/>
                </a:lnTo>
                <a:lnTo>
                  <a:pt x="249" y="57"/>
                </a:lnTo>
                <a:lnTo>
                  <a:pt x="258" y="58"/>
                </a:lnTo>
                <a:lnTo>
                  <a:pt x="262" y="57"/>
                </a:lnTo>
                <a:lnTo>
                  <a:pt x="274" y="44"/>
                </a:lnTo>
                <a:lnTo>
                  <a:pt x="279" y="40"/>
                </a:lnTo>
                <a:lnTo>
                  <a:pt x="308" y="38"/>
                </a:lnTo>
                <a:lnTo>
                  <a:pt x="322" y="33"/>
                </a:lnTo>
                <a:lnTo>
                  <a:pt x="329" y="34"/>
                </a:lnTo>
                <a:lnTo>
                  <a:pt x="331" y="32"/>
                </a:lnTo>
                <a:lnTo>
                  <a:pt x="317" y="16"/>
                </a:lnTo>
                <a:lnTo>
                  <a:pt x="310" y="21"/>
                </a:lnTo>
                <a:lnTo>
                  <a:pt x="301" y="24"/>
                </a:lnTo>
                <a:lnTo>
                  <a:pt x="294" y="18"/>
                </a:lnTo>
                <a:lnTo>
                  <a:pt x="288" y="20"/>
                </a:lnTo>
                <a:lnTo>
                  <a:pt x="267" y="16"/>
                </a:lnTo>
                <a:lnTo>
                  <a:pt x="226" y="5"/>
                </a:lnTo>
                <a:lnTo>
                  <a:pt x="194" y="0"/>
                </a:lnTo>
                <a:lnTo>
                  <a:pt x="169" y="2"/>
                </a:lnTo>
                <a:lnTo>
                  <a:pt x="166" y="2"/>
                </a:lnTo>
                <a:lnTo>
                  <a:pt x="153" y="5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94" name="TextBox 293"/>
          <p:cNvSpPr txBox="1"/>
          <p:nvPr/>
        </p:nvSpPr>
        <p:spPr>
          <a:xfrm>
            <a:off x="687516" y="527916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AK:</a:t>
            </a:r>
            <a:br>
              <a:rPr lang="en-US" sz="1300" kern="0" dirty="0">
                <a:solidFill>
                  <a:schemeClr val="bg1"/>
                </a:solidFill>
                <a:latin typeface="+mj-lt"/>
              </a:rPr>
            </a:br>
            <a:r>
              <a:rPr lang="en-US" sz="1300" kern="0" dirty="0">
                <a:solidFill>
                  <a:schemeClr val="bg1"/>
                </a:solidFill>
                <a:latin typeface="+mj-lt"/>
              </a:rPr>
              <a:t>122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95" name="TextBox 294"/>
          <p:cNvSpPr txBox="1"/>
          <p:nvPr/>
        </p:nvSpPr>
        <p:spPr>
          <a:xfrm>
            <a:off x="2458614" y="599707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HI: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106</a:t>
            </a:r>
          </a:p>
        </p:txBody>
      </p:sp>
      <p:sp>
        <p:nvSpPr>
          <p:cNvPr id="297" name="5-Point Star 296"/>
          <p:cNvSpPr/>
          <p:nvPr/>
        </p:nvSpPr>
        <p:spPr>
          <a:xfrm>
            <a:off x="7242729" y="3322320"/>
            <a:ext cx="152400" cy="152400"/>
          </a:xfrm>
          <a:prstGeom prst="star5">
            <a:avLst/>
          </a:prstGeom>
          <a:solidFill>
            <a:srgbClr val="99ABCD"/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98" name="TextBox 297"/>
          <p:cNvSpPr txBox="1"/>
          <p:nvPr/>
        </p:nvSpPr>
        <p:spPr>
          <a:xfrm>
            <a:off x="3510502" y="1541949"/>
            <a:ext cx="1096226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Canada: </a:t>
            </a: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68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graphicFrame>
        <p:nvGraphicFramePr>
          <p:cNvPr id="299" name="Table 2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2995273"/>
              </p:ext>
            </p:extLst>
          </p:nvPr>
        </p:nvGraphicFramePr>
        <p:xfrm>
          <a:off x="182880" y="6400800"/>
          <a:ext cx="4393061" cy="365760"/>
        </p:xfrm>
        <a:graphic>
          <a:graphicData uri="http://schemas.openxmlformats.org/drawingml/2006/table">
            <a:tbl>
              <a:tblPr firstRow="1" bandRow="1"/>
              <a:tblGrid>
                <a:gridCol w="11012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1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17,510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Number of Trainers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Trained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6" name="TextBox 135"/>
          <p:cNvSpPr txBox="1"/>
          <p:nvPr/>
        </p:nvSpPr>
        <p:spPr>
          <a:xfrm>
            <a:off x="5832166" y="6145400"/>
            <a:ext cx="644372" cy="20227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rgbClr val="595959"/>
                </a:solidFill>
                <a:latin typeface="+mj-lt"/>
              </a:rPr>
              <a:t>PR: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rgbClr val="595959"/>
                </a:solidFill>
                <a:latin typeface="+mj-lt"/>
              </a:rPr>
              <a:t>301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E2FE8D17-9D3A-48C9-90FB-F36C34B385DF}"/>
              </a:ext>
            </a:extLst>
          </p:cNvPr>
          <p:cNvSpPr txBox="1"/>
          <p:nvPr/>
        </p:nvSpPr>
        <p:spPr>
          <a:xfrm>
            <a:off x="1601729" y="5258638"/>
            <a:ext cx="1096226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Mexico: </a:t>
            </a: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82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76098938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D3"/>
          <p:cNvSpPr>
            <a:spLocks noChangeAspect="1"/>
          </p:cNvSpPr>
          <p:nvPr/>
        </p:nvSpPr>
        <p:spPr bwMode="auto">
          <a:xfrm>
            <a:off x="6392785" y="6087006"/>
            <a:ext cx="381046" cy="204987"/>
          </a:xfrm>
          <a:custGeom>
            <a:avLst/>
            <a:gdLst>
              <a:gd name="T0" fmla="*/ 972 w 1845"/>
              <a:gd name="T1" fmla="*/ 667 h 682"/>
              <a:gd name="T2" fmla="*/ 1040 w 1845"/>
              <a:gd name="T3" fmla="*/ 622 h 682"/>
              <a:gd name="T4" fmla="*/ 1097 w 1845"/>
              <a:gd name="T5" fmla="*/ 658 h 682"/>
              <a:gd name="T6" fmla="*/ 1155 w 1845"/>
              <a:gd name="T7" fmla="*/ 646 h 682"/>
              <a:gd name="T8" fmla="*/ 1171 w 1845"/>
              <a:gd name="T9" fmla="*/ 660 h 682"/>
              <a:gd name="T10" fmla="*/ 1219 w 1845"/>
              <a:gd name="T11" fmla="*/ 678 h 682"/>
              <a:gd name="T12" fmla="*/ 1319 w 1845"/>
              <a:gd name="T13" fmla="*/ 635 h 682"/>
              <a:gd name="T14" fmla="*/ 1369 w 1845"/>
              <a:gd name="T15" fmla="*/ 624 h 682"/>
              <a:gd name="T16" fmla="*/ 1433 w 1845"/>
              <a:gd name="T17" fmla="*/ 632 h 682"/>
              <a:gd name="T18" fmla="*/ 1557 w 1845"/>
              <a:gd name="T19" fmla="*/ 583 h 682"/>
              <a:gd name="T20" fmla="*/ 1586 w 1845"/>
              <a:gd name="T21" fmla="*/ 531 h 682"/>
              <a:gd name="T22" fmla="*/ 1625 w 1845"/>
              <a:gd name="T23" fmla="*/ 483 h 682"/>
              <a:gd name="T24" fmla="*/ 1682 w 1845"/>
              <a:gd name="T25" fmla="*/ 396 h 682"/>
              <a:gd name="T26" fmla="*/ 1731 w 1845"/>
              <a:gd name="T27" fmla="*/ 384 h 682"/>
              <a:gd name="T28" fmla="*/ 1802 w 1845"/>
              <a:gd name="T29" fmla="*/ 359 h 682"/>
              <a:gd name="T30" fmla="*/ 1840 w 1845"/>
              <a:gd name="T31" fmla="*/ 338 h 682"/>
              <a:gd name="T32" fmla="*/ 1801 w 1845"/>
              <a:gd name="T33" fmla="*/ 255 h 682"/>
              <a:gd name="T34" fmla="*/ 1799 w 1845"/>
              <a:gd name="T35" fmla="*/ 196 h 682"/>
              <a:gd name="T36" fmla="*/ 1810 w 1845"/>
              <a:gd name="T37" fmla="*/ 148 h 682"/>
              <a:gd name="T38" fmla="*/ 1724 w 1845"/>
              <a:gd name="T39" fmla="*/ 171 h 682"/>
              <a:gd name="T40" fmla="*/ 1678 w 1845"/>
              <a:gd name="T41" fmla="*/ 156 h 682"/>
              <a:gd name="T42" fmla="*/ 1596 w 1845"/>
              <a:gd name="T43" fmla="*/ 122 h 682"/>
              <a:gd name="T44" fmla="*/ 1527 w 1845"/>
              <a:gd name="T45" fmla="*/ 90 h 682"/>
              <a:gd name="T46" fmla="*/ 1402 w 1845"/>
              <a:gd name="T47" fmla="*/ 68 h 682"/>
              <a:gd name="T48" fmla="*/ 1333 w 1845"/>
              <a:gd name="T49" fmla="*/ 71 h 682"/>
              <a:gd name="T50" fmla="*/ 1271 w 1845"/>
              <a:gd name="T51" fmla="*/ 55 h 682"/>
              <a:gd name="T52" fmla="*/ 1257 w 1845"/>
              <a:gd name="T53" fmla="*/ 75 h 682"/>
              <a:gd name="T54" fmla="*/ 1205 w 1845"/>
              <a:gd name="T55" fmla="*/ 75 h 682"/>
              <a:gd name="T56" fmla="*/ 1113 w 1845"/>
              <a:gd name="T57" fmla="*/ 47 h 682"/>
              <a:gd name="T58" fmla="*/ 1024 w 1845"/>
              <a:gd name="T59" fmla="*/ 35 h 682"/>
              <a:gd name="T60" fmla="*/ 933 w 1845"/>
              <a:gd name="T61" fmla="*/ 32 h 682"/>
              <a:gd name="T62" fmla="*/ 814 w 1845"/>
              <a:gd name="T63" fmla="*/ 39 h 682"/>
              <a:gd name="T64" fmla="*/ 709 w 1845"/>
              <a:gd name="T65" fmla="*/ 26 h 682"/>
              <a:gd name="T66" fmla="*/ 643 w 1845"/>
              <a:gd name="T67" fmla="*/ 40 h 682"/>
              <a:gd name="T68" fmla="*/ 597 w 1845"/>
              <a:gd name="T69" fmla="*/ 50 h 682"/>
              <a:gd name="T70" fmla="*/ 535 w 1845"/>
              <a:gd name="T71" fmla="*/ 28 h 682"/>
              <a:gd name="T72" fmla="*/ 437 w 1845"/>
              <a:gd name="T73" fmla="*/ 30 h 682"/>
              <a:gd name="T74" fmla="*/ 272 w 1845"/>
              <a:gd name="T75" fmla="*/ 7 h 682"/>
              <a:gd name="T76" fmla="*/ 135 w 1845"/>
              <a:gd name="T77" fmla="*/ 16 h 682"/>
              <a:gd name="T78" fmla="*/ 126 w 1845"/>
              <a:gd name="T79" fmla="*/ 98 h 682"/>
              <a:gd name="T80" fmla="*/ 87 w 1845"/>
              <a:gd name="T81" fmla="*/ 138 h 682"/>
              <a:gd name="T82" fmla="*/ 0 w 1845"/>
              <a:gd name="T83" fmla="*/ 178 h 682"/>
              <a:gd name="T84" fmla="*/ 66 w 1845"/>
              <a:gd name="T85" fmla="*/ 256 h 682"/>
              <a:gd name="T86" fmla="*/ 105 w 1845"/>
              <a:gd name="T87" fmla="*/ 319 h 682"/>
              <a:gd name="T88" fmla="*/ 126 w 1845"/>
              <a:gd name="T89" fmla="*/ 372 h 682"/>
              <a:gd name="T90" fmla="*/ 83 w 1845"/>
              <a:gd name="T91" fmla="*/ 486 h 682"/>
              <a:gd name="T92" fmla="*/ 87 w 1845"/>
              <a:gd name="T93" fmla="*/ 522 h 682"/>
              <a:gd name="T94" fmla="*/ 106 w 1845"/>
              <a:gd name="T95" fmla="*/ 584 h 682"/>
              <a:gd name="T96" fmla="*/ 80 w 1845"/>
              <a:gd name="T97" fmla="*/ 662 h 682"/>
              <a:gd name="T98" fmla="*/ 90 w 1845"/>
              <a:gd name="T99" fmla="*/ 654 h 682"/>
              <a:gd name="T100" fmla="*/ 229 w 1845"/>
              <a:gd name="T101" fmla="*/ 627 h 682"/>
              <a:gd name="T102" fmla="*/ 316 w 1845"/>
              <a:gd name="T103" fmla="*/ 648 h 682"/>
              <a:gd name="T104" fmla="*/ 393 w 1845"/>
              <a:gd name="T105" fmla="*/ 658 h 682"/>
              <a:gd name="T106" fmla="*/ 384 w 1845"/>
              <a:gd name="T107" fmla="*/ 630 h 682"/>
              <a:gd name="T108" fmla="*/ 458 w 1845"/>
              <a:gd name="T109" fmla="*/ 648 h 682"/>
              <a:gd name="T110" fmla="*/ 508 w 1845"/>
              <a:gd name="T111" fmla="*/ 615 h 682"/>
              <a:gd name="T112" fmla="*/ 567 w 1845"/>
              <a:gd name="T113" fmla="*/ 598 h 682"/>
              <a:gd name="T114" fmla="*/ 656 w 1845"/>
              <a:gd name="T115" fmla="*/ 635 h 682"/>
              <a:gd name="T116" fmla="*/ 723 w 1845"/>
              <a:gd name="T117" fmla="*/ 627 h 682"/>
              <a:gd name="T118" fmla="*/ 821 w 1845"/>
              <a:gd name="T119" fmla="*/ 618 h 68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845"/>
              <a:gd name="T181" fmla="*/ 0 h 682"/>
              <a:gd name="T182" fmla="*/ 1845 w 1845"/>
              <a:gd name="T183" fmla="*/ 682 h 68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845" h="682">
                <a:moveTo>
                  <a:pt x="906" y="620"/>
                </a:moveTo>
                <a:lnTo>
                  <a:pt x="908" y="623"/>
                </a:lnTo>
                <a:lnTo>
                  <a:pt x="914" y="626"/>
                </a:lnTo>
                <a:lnTo>
                  <a:pt x="926" y="635"/>
                </a:lnTo>
                <a:lnTo>
                  <a:pt x="937" y="642"/>
                </a:lnTo>
                <a:lnTo>
                  <a:pt x="942" y="646"/>
                </a:lnTo>
                <a:lnTo>
                  <a:pt x="947" y="648"/>
                </a:lnTo>
                <a:lnTo>
                  <a:pt x="956" y="652"/>
                </a:lnTo>
                <a:lnTo>
                  <a:pt x="956" y="654"/>
                </a:lnTo>
                <a:lnTo>
                  <a:pt x="965" y="659"/>
                </a:lnTo>
                <a:lnTo>
                  <a:pt x="972" y="667"/>
                </a:lnTo>
                <a:lnTo>
                  <a:pt x="978" y="662"/>
                </a:lnTo>
                <a:lnTo>
                  <a:pt x="986" y="652"/>
                </a:lnTo>
                <a:lnTo>
                  <a:pt x="990" y="646"/>
                </a:lnTo>
                <a:lnTo>
                  <a:pt x="990" y="644"/>
                </a:lnTo>
                <a:lnTo>
                  <a:pt x="994" y="638"/>
                </a:lnTo>
                <a:lnTo>
                  <a:pt x="994" y="636"/>
                </a:lnTo>
                <a:lnTo>
                  <a:pt x="997" y="634"/>
                </a:lnTo>
                <a:lnTo>
                  <a:pt x="1006" y="630"/>
                </a:lnTo>
                <a:lnTo>
                  <a:pt x="1024" y="624"/>
                </a:lnTo>
                <a:lnTo>
                  <a:pt x="1034" y="622"/>
                </a:lnTo>
                <a:lnTo>
                  <a:pt x="1040" y="622"/>
                </a:lnTo>
                <a:lnTo>
                  <a:pt x="1043" y="623"/>
                </a:lnTo>
                <a:lnTo>
                  <a:pt x="1047" y="623"/>
                </a:lnTo>
                <a:lnTo>
                  <a:pt x="1049" y="626"/>
                </a:lnTo>
                <a:lnTo>
                  <a:pt x="1050" y="627"/>
                </a:lnTo>
                <a:lnTo>
                  <a:pt x="1059" y="636"/>
                </a:lnTo>
                <a:lnTo>
                  <a:pt x="1068" y="644"/>
                </a:lnTo>
                <a:lnTo>
                  <a:pt x="1068" y="646"/>
                </a:lnTo>
                <a:lnTo>
                  <a:pt x="1075" y="659"/>
                </a:lnTo>
                <a:lnTo>
                  <a:pt x="1091" y="656"/>
                </a:lnTo>
                <a:lnTo>
                  <a:pt x="1093" y="656"/>
                </a:lnTo>
                <a:lnTo>
                  <a:pt x="1097" y="658"/>
                </a:lnTo>
                <a:lnTo>
                  <a:pt x="1098" y="658"/>
                </a:lnTo>
                <a:lnTo>
                  <a:pt x="1109" y="671"/>
                </a:lnTo>
                <a:lnTo>
                  <a:pt x="1118" y="672"/>
                </a:lnTo>
                <a:lnTo>
                  <a:pt x="1139" y="676"/>
                </a:lnTo>
                <a:lnTo>
                  <a:pt x="1143" y="672"/>
                </a:lnTo>
                <a:lnTo>
                  <a:pt x="1141" y="662"/>
                </a:lnTo>
                <a:lnTo>
                  <a:pt x="1146" y="655"/>
                </a:lnTo>
                <a:lnTo>
                  <a:pt x="1148" y="652"/>
                </a:lnTo>
                <a:lnTo>
                  <a:pt x="1152" y="650"/>
                </a:lnTo>
                <a:lnTo>
                  <a:pt x="1152" y="648"/>
                </a:lnTo>
                <a:lnTo>
                  <a:pt x="1155" y="646"/>
                </a:lnTo>
                <a:lnTo>
                  <a:pt x="1159" y="643"/>
                </a:lnTo>
                <a:lnTo>
                  <a:pt x="1162" y="642"/>
                </a:lnTo>
                <a:lnTo>
                  <a:pt x="1168" y="639"/>
                </a:lnTo>
                <a:lnTo>
                  <a:pt x="1173" y="642"/>
                </a:lnTo>
                <a:lnTo>
                  <a:pt x="1177" y="643"/>
                </a:lnTo>
                <a:lnTo>
                  <a:pt x="1187" y="648"/>
                </a:lnTo>
                <a:lnTo>
                  <a:pt x="1200" y="654"/>
                </a:lnTo>
                <a:lnTo>
                  <a:pt x="1203" y="656"/>
                </a:lnTo>
                <a:lnTo>
                  <a:pt x="1198" y="662"/>
                </a:lnTo>
                <a:lnTo>
                  <a:pt x="1191" y="664"/>
                </a:lnTo>
                <a:lnTo>
                  <a:pt x="1171" y="660"/>
                </a:lnTo>
                <a:lnTo>
                  <a:pt x="1161" y="660"/>
                </a:lnTo>
                <a:lnTo>
                  <a:pt x="1168" y="675"/>
                </a:lnTo>
                <a:lnTo>
                  <a:pt x="1175" y="678"/>
                </a:lnTo>
                <a:lnTo>
                  <a:pt x="1180" y="676"/>
                </a:lnTo>
                <a:lnTo>
                  <a:pt x="1186" y="672"/>
                </a:lnTo>
                <a:lnTo>
                  <a:pt x="1189" y="671"/>
                </a:lnTo>
                <a:lnTo>
                  <a:pt x="1200" y="672"/>
                </a:lnTo>
                <a:lnTo>
                  <a:pt x="1202" y="674"/>
                </a:lnTo>
                <a:lnTo>
                  <a:pt x="1205" y="674"/>
                </a:lnTo>
                <a:lnTo>
                  <a:pt x="1218" y="675"/>
                </a:lnTo>
                <a:lnTo>
                  <a:pt x="1219" y="678"/>
                </a:lnTo>
                <a:lnTo>
                  <a:pt x="1219" y="679"/>
                </a:lnTo>
                <a:lnTo>
                  <a:pt x="1225" y="678"/>
                </a:lnTo>
                <a:lnTo>
                  <a:pt x="1232" y="672"/>
                </a:lnTo>
                <a:lnTo>
                  <a:pt x="1237" y="668"/>
                </a:lnTo>
                <a:lnTo>
                  <a:pt x="1241" y="664"/>
                </a:lnTo>
                <a:lnTo>
                  <a:pt x="1255" y="658"/>
                </a:lnTo>
                <a:lnTo>
                  <a:pt x="1267" y="655"/>
                </a:lnTo>
                <a:lnTo>
                  <a:pt x="1287" y="644"/>
                </a:lnTo>
                <a:lnTo>
                  <a:pt x="1305" y="635"/>
                </a:lnTo>
                <a:lnTo>
                  <a:pt x="1317" y="635"/>
                </a:lnTo>
                <a:lnTo>
                  <a:pt x="1319" y="635"/>
                </a:lnTo>
                <a:lnTo>
                  <a:pt x="1321" y="636"/>
                </a:lnTo>
                <a:lnTo>
                  <a:pt x="1324" y="639"/>
                </a:lnTo>
                <a:lnTo>
                  <a:pt x="1330" y="643"/>
                </a:lnTo>
                <a:lnTo>
                  <a:pt x="1331" y="644"/>
                </a:lnTo>
                <a:lnTo>
                  <a:pt x="1333" y="646"/>
                </a:lnTo>
                <a:lnTo>
                  <a:pt x="1340" y="648"/>
                </a:lnTo>
                <a:lnTo>
                  <a:pt x="1340" y="650"/>
                </a:lnTo>
                <a:lnTo>
                  <a:pt x="1344" y="648"/>
                </a:lnTo>
                <a:lnTo>
                  <a:pt x="1346" y="647"/>
                </a:lnTo>
                <a:lnTo>
                  <a:pt x="1346" y="646"/>
                </a:lnTo>
                <a:lnTo>
                  <a:pt x="1369" y="624"/>
                </a:lnTo>
                <a:lnTo>
                  <a:pt x="1374" y="622"/>
                </a:lnTo>
                <a:lnTo>
                  <a:pt x="1374" y="620"/>
                </a:lnTo>
                <a:lnTo>
                  <a:pt x="1376" y="620"/>
                </a:lnTo>
                <a:lnTo>
                  <a:pt x="1378" y="620"/>
                </a:lnTo>
                <a:lnTo>
                  <a:pt x="1386" y="619"/>
                </a:lnTo>
                <a:lnTo>
                  <a:pt x="1392" y="620"/>
                </a:lnTo>
                <a:lnTo>
                  <a:pt x="1401" y="620"/>
                </a:lnTo>
                <a:lnTo>
                  <a:pt x="1411" y="630"/>
                </a:lnTo>
                <a:lnTo>
                  <a:pt x="1411" y="632"/>
                </a:lnTo>
                <a:lnTo>
                  <a:pt x="1420" y="634"/>
                </a:lnTo>
                <a:lnTo>
                  <a:pt x="1433" y="632"/>
                </a:lnTo>
                <a:lnTo>
                  <a:pt x="1438" y="631"/>
                </a:lnTo>
                <a:lnTo>
                  <a:pt x="1458" y="627"/>
                </a:lnTo>
                <a:lnTo>
                  <a:pt x="1461" y="627"/>
                </a:lnTo>
                <a:lnTo>
                  <a:pt x="1477" y="624"/>
                </a:lnTo>
                <a:lnTo>
                  <a:pt x="1493" y="618"/>
                </a:lnTo>
                <a:lnTo>
                  <a:pt x="1498" y="615"/>
                </a:lnTo>
                <a:lnTo>
                  <a:pt x="1509" y="608"/>
                </a:lnTo>
                <a:lnTo>
                  <a:pt x="1522" y="610"/>
                </a:lnTo>
                <a:lnTo>
                  <a:pt x="1532" y="594"/>
                </a:lnTo>
                <a:lnTo>
                  <a:pt x="1538" y="588"/>
                </a:lnTo>
                <a:lnTo>
                  <a:pt x="1557" y="583"/>
                </a:lnTo>
                <a:lnTo>
                  <a:pt x="1561" y="582"/>
                </a:lnTo>
                <a:lnTo>
                  <a:pt x="1571" y="579"/>
                </a:lnTo>
                <a:lnTo>
                  <a:pt x="1578" y="579"/>
                </a:lnTo>
                <a:lnTo>
                  <a:pt x="1578" y="570"/>
                </a:lnTo>
                <a:lnTo>
                  <a:pt x="1577" y="555"/>
                </a:lnTo>
                <a:lnTo>
                  <a:pt x="1577" y="552"/>
                </a:lnTo>
                <a:lnTo>
                  <a:pt x="1577" y="551"/>
                </a:lnTo>
                <a:lnTo>
                  <a:pt x="1577" y="550"/>
                </a:lnTo>
                <a:lnTo>
                  <a:pt x="1580" y="538"/>
                </a:lnTo>
                <a:lnTo>
                  <a:pt x="1584" y="532"/>
                </a:lnTo>
                <a:lnTo>
                  <a:pt x="1586" y="531"/>
                </a:lnTo>
                <a:lnTo>
                  <a:pt x="1586" y="530"/>
                </a:lnTo>
                <a:lnTo>
                  <a:pt x="1596" y="523"/>
                </a:lnTo>
                <a:lnTo>
                  <a:pt x="1603" y="531"/>
                </a:lnTo>
                <a:lnTo>
                  <a:pt x="1612" y="530"/>
                </a:lnTo>
                <a:lnTo>
                  <a:pt x="1612" y="528"/>
                </a:lnTo>
                <a:lnTo>
                  <a:pt x="1618" y="516"/>
                </a:lnTo>
                <a:lnTo>
                  <a:pt x="1619" y="511"/>
                </a:lnTo>
                <a:lnTo>
                  <a:pt x="1619" y="506"/>
                </a:lnTo>
                <a:lnTo>
                  <a:pt x="1618" y="504"/>
                </a:lnTo>
                <a:lnTo>
                  <a:pt x="1618" y="500"/>
                </a:lnTo>
                <a:lnTo>
                  <a:pt x="1625" y="483"/>
                </a:lnTo>
                <a:lnTo>
                  <a:pt x="1635" y="458"/>
                </a:lnTo>
                <a:lnTo>
                  <a:pt x="1639" y="447"/>
                </a:lnTo>
                <a:lnTo>
                  <a:pt x="1650" y="427"/>
                </a:lnTo>
                <a:lnTo>
                  <a:pt x="1650" y="426"/>
                </a:lnTo>
                <a:lnTo>
                  <a:pt x="1653" y="423"/>
                </a:lnTo>
                <a:lnTo>
                  <a:pt x="1660" y="415"/>
                </a:lnTo>
                <a:lnTo>
                  <a:pt x="1669" y="411"/>
                </a:lnTo>
                <a:lnTo>
                  <a:pt x="1676" y="407"/>
                </a:lnTo>
                <a:lnTo>
                  <a:pt x="1678" y="402"/>
                </a:lnTo>
                <a:lnTo>
                  <a:pt x="1680" y="398"/>
                </a:lnTo>
                <a:lnTo>
                  <a:pt x="1682" y="396"/>
                </a:lnTo>
                <a:lnTo>
                  <a:pt x="1682" y="395"/>
                </a:lnTo>
                <a:lnTo>
                  <a:pt x="1685" y="388"/>
                </a:lnTo>
                <a:lnTo>
                  <a:pt x="1692" y="382"/>
                </a:lnTo>
                <a:lnTo>
                  <a:pt x="1698" y="380"/>
                </a:lnTo>
                <a:lnTo>
                  <a:pt x="1705" y="376"/>
                </a:lnTo>
                <a:lnTo>
                  <a:pt x="1710" y="378"/>
                </a:lnTo>
                <a:lnTo>
                  <a:pt x="1712" y="380"/>
                </a:lnTo>
                <a:lnTo>
                  <a:pt x="1715" y="383"/>
                </a:lnTo>
                <a:lnTo>
                  <a:pt x="1728" y="390"/>
                </a:lnTo>
                <a:lnTo>
                  <a:pt x="1733" y="390"/>
                </a:lnTo>
                <a:lnTo>
                  <a:pt x="1731" y="384"/>
                </a:lnTo>
                <a:lnTo>
                  <a:pt x="1730" y="380"/>
                </a:lnTo>
                <a:lnTo>
                  <a:pt x="1735" y="371"/>
                </a:lnTo>
                <a:lnTo>
                  <a:pt x="1740" y="368"/>
                </a:lnTo>
                <a:lnTo>
                  <a:pt x="1760" y="359"/>
                </a:lnTo>
                <a:lnTo>
                  <a:pt x="1763" y="358"/>
                </a:lnTo>
                <a:lnTo>
                  <a:pt x="1765" y="358"/>
                </a:lnTo>
                <a:lnTo>
                  <a:pt x="1767" y="358"/>
                </a:lnTo>
                <a:lnTo>
                  <a:pt x="1770" y="358"/>
                </a:lnTo>
                <a:lnTo>
                  <a:pt x="1790" y="359"/>
                </a:lnTo>
                <a:lnTo>
                  <a:pt x="1795" y="366"/>
                </a:lnTo>
                <a:lnTo>
                  <a:pt x="1802" y="359"/>
                </a:lnTo>
                <a:lnTo>
                  <a:pt x="1801" y="355"/>
                </a:lnTo>
                <a:lnTo>
                  <a:pt x="1799" y="351"/>
                </a:lnTo>
                <a:lnTo>
                  <a:pt x="1795" y="344"/>
                </a:lnTo>
                <a:lnTo>
                  <a:pt x="1794" y="339"/>
                </a:lnTo>
                <a:lnTo>
                  <a:pt x="1792" y="338"/>
                </a:lnTo>
                <a:lnTo>
                  <a:pt x="1792" y="332"/>
                </a:lnTo>
                <a:lnTo>
                  <a:pt x="1804" y="324"/>
                </a:lnTo>
                <a:lnTo>
                  <a:pt x="1810" y="328"/>
                </a:lnTo>
                <a:lnTo>
                  <a:pt x="1817" y="334"/>
                </a:lnTo>
                <a:lnTo>
                  <a:pt x="1822" y="335"/>
                </a:lnTo>
                <a:lnTo>
                  <a:pt x="1840" y="338"/>
                </a:lnTo>
                <a:lnTo>
                  <a:pt x="1845" y="332"/>
                </a:lnTo>
                <a:lnTo>
                  <a:pt x="1836" y="326"/>
                </a:lnTo>
                <a:lnTo>
                  <a:pt x="1808" y="310"/>
                </a:lnTo>
                <a:lnTo>
                  <a:pt x="1801" y="291"/>
                </a:lnTo>
                <a:lnTo>
                  <a:pt x="1795" y="268"/>
                </a:lnTo>
                <a:lnTo>
                  <a:pt x="1794" y="263"/>
                </a:lnTo>
                <a:lnTo>
                  <a:pt x="1795" y="262"/>
                </a:lnTo>
                <a:lnTo>
                  <a:pt x="1795" y="260"/>
                </a:lnTo>
                <a:lnTo>
                  <a:pt x="1795" y="259"/>
                </a:lnTo>
                <a:lnTo>
                  <a:pt x="1797" y="258"/>
                </a:lnTo>
                <a:lnTo>
                  <a:pt x="1801" y="255"/>
                </a:lnTo>
                <a:lnTo>
                  <a:pt x="1804" y="251"/>
                </a:lnTo>
                <a:lnTo>
                  <a:pt x="1804" y="246"/>
                </a:lnTo>
                <a:lnTo>
                  <a:pt x="1804" y="239"/>
                </a:lnTo>
                <a:lnTo>
                  <a:pt x="1802" y="219"/>
                </a:lnTo>
                <a:lnTo>
                  <a:pt x="1802" y="218"/>
                </a:lnTo>
                <a:lnTo>
                  <a:pt x="1799" y="210"/>
                </a:lnTo>
                <a:lnTo>
                  <a:pt x="1797" y="206"/>
                </a:lnTo>
                <a:lnTo>
                  <a:pt x="1795" y="204"/>
                </a:lnTo>
                <a:lnTo>
                  <a:pt x="1797" y="203"/>
                </a:lnTo>
                <a:lnTo>
                  <a:pt x="1799" y="199"/>
                </a:lnTo>
                <a:lnTo>
                  <a:pt x="1799" y="196"/>
                </a:lnTo>
                <a:lnTo>
                  <a:pt x="1802" y="188"/>
                </a:lnTo>
                <a:lnTo>
                  <a:pt x="1806" y="182"/>
                </a:lnTo>
                <a:lnTo>
                  <a:pt x="1811" y="174"/>
                </a:lnTo>
                <a:lnTo>
                  <a:pt x="1811" y="172"/>
                </a:lnTo>
                <a:lnTo>
                  <a:pt x="1813" y="171"/>
                </a:lnTo>
                <a:lnTo>
                  <a:pt x="1815" y="166"/>
                </a:lnTo>
                <a:lnTo>
                  <a:pt x="1815" y="163"/>
                </a:lnTo>
                <a:lnTo>
                  <a:pt x="1817" y="155"/>
                </a:lnTo>
                <a:lnTo>
                  <a:pt x="1813" y="151"/>
                </a:lnTo>
                <a:lnTo>
                  <a:pt x="1813" y="150"/>
                </a:lnTo>
                <a:lnTo>
                  <a:pt x="1810" y="148"/>
                </a:lnTo>
                <a:lnTo>
                  <a:pt x="1806" y="150"/>
                </a:lnTo>
                <a:lnTo>
                  <a:pt x="1804" y="155"/>
                </a:lnTo>
                <a:lnTo>
                  <a:pt x="1804" y="162"/>
                </a:lnTo>
                <a:lnTo>
                  <a:pt x="1795" y="170"/>
                </a:lnTo>
                <a:lnTo>
                  <a:pt x="1781" y="172"/>
                </a:lnTo>
                <a:lnTo>
                  <a:pt x="1772" y="175"/>
                </a:lnTo>
                <a:lnTo>
                  <a:pt x="1758" y="178"/>
                </a:lnTo>
                <a:lnTo>
                  <a:pt x="1758" y="179"/>
                </a:lnTo>
                <a:lnTo>
                  <a:pt x="1758" y="178"/>
                </a:lnTo>
                <a:lnTo>
                  <a:pt x="1733" y="172"/>
                </a:lnTo>
                <a:lnTo>
                  <a:pt x="1724" y="171"/>
                </a:lnTo>
                <a:lnTo>
                  <a:pt x="1712" y="166"/>
                </a:lnTo>
                <a:lnTo>
                  <a:pt x="1710" y="164"/>
                </a:lnTo>
                <a:lnTo>
                  <a:pt x="1706" y="163"/>
                </a:lnTo>
                <a:lnTo>
                  <a:pt x="1705" y="163"/>
                </a:lnTo>
                <a:lnTo>
                  <a:pt x="1703" y="162"/>
                </a:lnTo>
                <a:lnTo>
                  <a:pt x="1701" y="160"/>
                </a:lnTo>
                <a:lnTo>
                  <a:pt x="1699" y="160"/>
                </a:lnTo>
                <a:lnTo>
                  <a:pt x="1698" y="159"/>
                </a:lnTo>
                <a:lnTo>
                  <a:pt x="1689" y="156"/>
                </a:lnTo>
                <a:lnTo>
                  <a:pt x="1687" y="155"/>
                </a:lnTo>
                <a:lnTo>
                  <a:pt x="1678" y="156"/>
                </a:lnTo>
                <a:lnTo>
                  <a:pt x="1669" y="151"/>
                </a:lnTo>
                <a:lnTo>
                  <a:pt x="1657" y="139"/>
                </a:lnTo>
                <a:lnTo>
                  <a:pt x="1646" y="127"/>
                </a:lnTo>
                <a:lnTo>
                  <a:pt x="1648" y="123"/>
                </a:lnTo>
                <a:lnTo>
                  <a:pt x="1646" y="119"/>
                </a:lnTo>
                <a:lnTo>
                  <a:pt x="1642" y="118"/>
                </a:lnTo>
                <a:lnTo>
                  <a:pt x="1628" y="131"/>
                </a:lnTo>
                <a:lnTo>
                  <a:pt x="1619" y="131"/>
                </a:lnTo>
                <a:lnTo>
                  <a:pt x="1614" y="128"/>
                </a:lnTo>
                <a:lnTo>
                  <a:pt x="1607" y="126"/>
                </a:lnTo>
                <a:lnTo>
                  <a:pt x="1596" y="122"/>
                </a:lnTo>
                <a:lnTo>
                  <a:pt x="1582" y="107"/>
                </a:lnTo>
                <a:lnTo>
                  <a:pt x="1580" y="104"/>
                </a:lnTo>
                <a:lnTo>
                  <a:pt x="1580" y="103"/>
                </a:lnTo>
                <a:lnTo>
                  <a:pt x="1571" y="98"/>
                </a:lnTo>
                <a:lnTo>
                  <a:pt x="1564" y="96"/>
                </a:lnTo>
                <a:lnTo>
                  <a:pt x="1561" y="96"/>
                </a:lnTo>
                <a:lnTo>
                  <a:pt x="1555" y="95"/>
                </a:lnTo>
                <a:lnTo>
                  <a:pt x="1548" y="94"/>
                </a:lnTo>
                <a:lnTo>
                  <a:pt x="1534" y="91"/>
                </a:lnTo>
                <a:lnTo>
                  <a:pt x="1529" y="90"/>
                </a:lnTo>
                <a:lnTo>
                  <a:pt x="1527" y="90"/>
                </a:lnTo>
                <a:lnTo>
                  <a:pt x="1511" y="82"/>
                </a:lnTo>
                <a:lnTo>
                  <a:pt x="1502" y="78"/>
                </a:lnTo>
                <a:lnTo>
                  <a:pt x="1498" y="75"/>
                </a:lnTo>
                <a:lnTo>
                  <a:pt x="1497" y="80"/>
                </a:lnTo>
                <a:lnTo>
                  <a:pt x="1486" y="83"/>
                </a:lnTo>
                <a:lnTo>
                  <a:pt x="1475" y="83"/>
                </a:lnTo>
                <a:lnTo>
                  <a:pt x="1440" y="75"/>
                </a:lnTo>
                <a:lnTo>
                  <a:pt x="1404" y="64"/>
                </a:lnTo>
                <a:lnTo>
                  <a:pt x="1402" y="66"/>
                </a:lnTo>
                <a:lnTo>
                  <a:pt x="1402" y="67"/>
                </a:lnTo>
                <a:lnTo>
                  <a:pt x="1402" y="68"/>
                </a:lnTo>
                <a:lnTo>
                  <a:pt x="1397" y="76"/>
                </a:lnTo>
                <a:lnTo>
                  <a:pt x="1388" y="83"/>
                </a:lnTo>
                <a:lnTo>
                  <a:pt x="1378" y="83"/>
                </a:lnTo>
                <a:lnTo>
                  <a:pt x="1369" y="84"/>
                </a:lnTo>
                <a:lnTo>
                  <a:pt x="1365" y="82"/>
                </a:lnTo>
                <a:lnTo>
                  <a:pt x="1354" y="76"/>
                </a:lnTo>
                <a:lnTo>
                  <a:pt x="1354" y="75"/>
                </a:lnTo>
                <a:lnTo>
                  <a:pt x="1351" y="71"/>
                </a:lnTo>
                <a:lnTo>
                  <a:pt x="1347" y="72"/>
                </a:lnTo>
                <a:lnTo>
                  <a:pt x="1338" y="71"/>
                </a:lnTo>
                <a:lnTo>
                  <a:pt x="1333" y="71"/>
                </a:lnTo>
                <a:lnTo>
                  <a:pt x="1330" y="70"/>
                </a:lnTo>
                <a:lnTo>
                  <a:pt x="1326" y="70"/>
                </a:lnTo>
                <a:lnTo>
                  <a:pt x="1324" y="70"/>
                </a:lnTo>
                <a:lnTo>
                  <a:pt x="1319" y="68"/>
                </a:lnTo>
                <a:lnTo>
                  <a:pt x="1317" y="68"/>
                </a:lnTo>
                <a:lnTo>
                  <a:pt x="1314" y="67"/>
                </a:lnTo>
                <a:lnTo>
                  <a:pt x="1303" y="63"/>
                </a:lnTo>
                <a:lnTo>
                  <a:pt x="1294" y="58"/>
                </a:lnTo>
                <a:lnTo>
                  <a:pt x="1290" y="58"/>
                </a:lnTo>
                <a:lnTo>
                  <a:pt x="1278" y="55"/>
                </a:lnTo>
                <a:lnTo>
                  <a:pt x="1271" y="55"/>
                </a:lnTo>
                <a:lnTo>
                  <a:pt x="1267" y="54"/>
                </a:lnTo>
                <a:lnTo>
                  <a:pt x="1266" y="54"/>
                </a:lnTo>
                <a:lnTo>
                  <a:pt x="1264" y="54"/>
                </a:lnTo>
                <a:lnTo>
                  <a:pt x="1257" y="52"/>
                </a:lnTo>
                <a:lnTo>
                  <a:pt x="1258" y="62"/>
                </a:lnTo>
                <a:lnTo>
                  <a:pt x="1258" y="63"/>
                </a:lnTo>
                <a:lnTo>
                  <a:pt x="1258" y="64"/>
                </a:lnTo>
                <a:lnTo>
                  <a:pt x="1260" y="66"/>
                </a:lnTo>
                <a:lnTo>
                  <a:pt x="1258" y="68"/>
                </a:lnTo>
                <a:lnTo>
                  <a:pt x="1258" y="70"/>
                </a:lnTo>
                <a:lnTo>
                  <a:pt x="1257" y="75"/>
                </a:lnTo>
                <a:lnTo>
                  <a:pt x="1255" y="83"/>
                </a:lnTo>
                <a:lnTo>
                  <a:pt x="1248" y="82"/>
                </a:lnTo>
                <a:lnTo>
                  <a:pt x="1242" y="72"/>
                </a:lnTo>
                <a:lnTo>
                  <a:pt x="1241" y="62"/>
                </a:lnTo>
                <a:lnTo>
                  <a:pt x="1237" y="66"/>
                </a:lnTo>
                <a:lnTo>
                  <a:pt x="1226" y="71"/>
                </a:lnTo>
                <a:lnTo>
                  <a:pt x="1226" y="72"/>
                </a:lnTo>
                <a:lnTo>
                  <a:pt x="1219" y="75"/>
                </a:lnTo>
                <a:lnTo>
                  <a:pt x="1218" y="75"/>
                </a:lnTo>
                <a:lnTo>
                  <a:pt x="1207" y="75"/>
                </a:lnTo>
                <a:lnTo>
                  <a:pt x="1205" y="75"/>
                </a:lnTo>
                <a:lnTo>
                  <a:pt x="1203" y="74"/>
                </a:lnTo>
                <a:lnTo>
                  <a:pt x="1198" y="71"/>
                </a:lnTo>
                <a:lnTo>
                  <a:pt x="1196" y="68"/>
                </a:lnTo>
                <a:lnTo>
                  <a:pt x="1193" y="64"/>
                </a:lnTo>
                <a:lnTo>
                  <a:pt x="1184" y="58"/>
                </a:lnTo>
                <a:lnTo>
                  <a:pt x="1177" y="58"/>
                </a:lnTo>
                <a:lnTo>
                  <a:pt x="1154" y="58"/>
                </a:lnTo>
                <a:lnTo>
                  <a:pt x="1129" y="55"/>
                </a:lnTo>
                <a:lnTo>
                  <a:pt x="1118" y="51"/>
                </a:lnTo>
                <a:lnTo>
                  <a:pt x="1116" y="48"/>
                </a:lnTo>
                <a:lnTo>
                  <a:pt x="1113" y="47"/>
                </a:lnTo>
                <a:lnTo>
                  <a:pt x="1113" y="46"/>
                </a:lnTo>
                <a:lnTo>
                  <a:pt x="1111" y="46"/>
                </a:lnTo>
                <a:lnTo>
                  <a:pt x="1106" y="44"/>
                </a:lnTo>
                <a:lnTo>
                  <a:pt x="1102" y="43"/>
                </a:lnTo>
                <a:lnTo>
                  <a:pt x="1098" y="42"/>
                </a:lnTo>
                <a:lnTo>
                  <a:pt x="1091" y="44"/>
                </a:lnTo>
                <a:lnTo>
                  <a:pt x="1090" y="46"/>
                </a:lnTo>
                <a:lnTo>
                  <a:pt x="1082" y="51"/>
                </a:lnTo>
                <a:lnTo>
                  <a:pt x="1075" y="51"/>
                </a:lnTo>
                <a:lnTo>
                  <a:pt x="1049" y="48"/>
                </a:lnTo>
                <a:lnTo>
                  <a:pt x="1024" y="35"/>
                </a:lnTo>
                <a:lnTo>
                  <a:pt x="1020" y="35"/>
                </a:lnTo>
                <a:lnTo>
                  <a:pt x="1011" y="35"/>
                </a:lnTo>
                <a:lnTo>
                  <a:pt x="985" y="34"/>
                </a:lnTo>
                <a:lnTo>
                  <a:pt x="981" y="32"/>
                </a:lnTo>
                <a:lnTo>
                  <a:pt x="979" y="32"/>
                </a:lnTo>
                <a:lnTo>
                  <a:pt x="962" y="31"/>
                </a:lnTo>
                <a:lnTo>
                  <a:pt x="956" y="31"/>
                </a:lnTo>
                <a:lnTo>
                  <a:pt x="944" y="31"/>
                </a:lnTo>
                <a:lnTo>
                  <a:pt x="942" y="31"/>
                </a:lnTo>
                <a:lnTo>
                  <a:pt x="937" y="31"/>
                </a:lnTo>
                <a:lnTo>
                  <a:pt x="933" y="32"/>
                </a:lnTo>
                <a:lnTo>
                  <a:pt x="914" y="35"/>
                </a:lnTo>
                <a:lnTo>
                  <a:pt x="912" y="35"/>
                </a:lnTo>
                <a:lnTo>
                  <a:pt x="910" y="42"/>
                </a:lnTo>
                <a:lnTo>
                  <a:pt x="901" y="52"/>
                </a:lnTo>
                <a:lnTo>
                  <a:pt x="894" y="55"/>
                </a:lnTo>
                <a:lnTo>
                  <a:pt x="878" y="55"/>
                </a:lnTo>
                <a:lnTo>
                  <a:pt x="862" y="51"/>
                </a:lnTo>
                <a:lnTo>
                  <a:pt x="855" y="50"/>
                </a:lnTo>
                <a:lnTo>
                  <a:pt x="835" y="46"/>
                </a:lnTo>
                <a:lnTo>
                  <a:pt x="834" y="46"/>
                </a:lnTo>
                <a:lnTo>
                  <a:pt x="814" y="39"/>
                </a:lnTo>
                <a:lnTo>
                  <a:pt x="809" y="40"/>
                </a:lnTo>
                <a:lnTo>
                  <a:pt x="807" y="40"/>
                </a:lnTo>
                <a:lnTo>
                  <a:pt x="784" y="31"/>
                </a:lnTo>
                <a:lnTo>
                  <a:pt x="782" y="31"/>
                </a:lnTo>
                <a:lnTo>
                  <a:pt x="777" y="30"/>
                </a:lnTo>
                <a:lnTo>
                  <a:pt x="777" y="32"/>
                </a:lnTo>
                <a:lnTo>
                  <a:pt x="775" y="35"/>
                </a:lnTo>
                <a:lnTo>
                  <a:pt x="754" y="36"/>
                </a:lnTo>
                <a:lnTo>
                  <a:pt x="750" y="36"/>
                </a:lnTo>
                <a:lnTo>
                  <a:pt x="714" y="27"/>
                </a:lnTo>
                <a:lnTo>
                  <a:pt x="709" y="26"/>
                </a:lnTo>
                <a:lnTo>
                  <a:pt x="698" y="28"/>
                </a:lnTo>
                <a:lnTo>
                  <a:pt x="688" y="31"/>
                </a:lnTo>
                <a:lnTo>
                  <a:pt x="686" y="32"/>
                </a:lnTo>
                <a:lnTo>
                  <a:pt x="675" y="32"/>
                </a:lnTo>
                <a:lnTo>
                  <a:pt x="665" y="32"/>
                </a:lnTo>
                <a:lnTo>
                  <a:pt x="663" y="34"/>
                </a:lnTo>
                <a:lnTo>
                  <a:pt x="654" y="35"/>
                </a:lnTo>
                <a:lnTo>
                  <a:pt x="649" y="36"/>
                </a:lnTo>
                <a:lnTo>
                  <a:pt x="647" y="38"/>
                </a:lnTo>
                <a:lnTo>
                  <a:pt x="645" y="40"/>
                </a:lnTo>
                <a:lnTo>
                  <a:pt x="643" y="40"/>
                </a:lnTo>
                <a:lnTo>
                  <a:pt x="636" y="43"/>
                </a:lnTo>
                <a:lnTo>
                  <a:pt x="633" y="44"/>
                </a:lnTo>
                <a:lnTo>
                  <a:pt x="629" y="46"/>
                </a:lnTo>
                <a:lnTo>
                  <a:pt x="615" y="50"/>
                </a:lnTo>
                <a:lnTo>
                  <a:pt x="615" y="51"/>
                </a:lnTo>
                <a:lnTo>
                  <a:pt x="613" y="51"/>
                </a:lnTo>
                <a:lnTo>
                  <a:pt x="611" y="51"/>
                </a:lnTo>
                <a:lnTo>
                  <a:pt x="610" y="50"/>
                </a:lnTo>
                <a:lnTo>
                  <a:pt x="604" y="50"/>
                </a:lnTo>
                <a:lnTo>
                  <a:pt x="599" y="50"/>
                </a:lnTo>
                <a:lnTo>
                  <a:pt x="597" y="50"/>
                </a:lnTo>
                <a:lnTo>
                  <a:pt x="595" y="50"/>
                </a:lnTo>
                <a:lnTo>
                  <a:pt x="594" y="50"/>
                </a:lnTo>
                <a:lnTo>
                  <a:pt x="588" y="50"/>
                </a:lnTo>
                <a:lnTo>
                  <a:pt x="579" y="48"/>
                </a:lnTo>
                <a:lnTo>
                  <a:pt x="578" y="47"/>
                </a:lnTo>
                <a:lnTo>
                  <a:pt x="572" y="46"/>
                </a:lnTo>
                <a:lnTo>
                  <a:pt x="569" y="44"/>
                </a:lnTo>
                <a:lnTo>
                  <a:pt x="562" y="40"/>
                </a:lnTo>
                <a:lnTo>
                  <a:pt x="554" y="38"/>
                </a:lnTo>
                <a:lnTo>
                  <a:pt x="538" y="28"/>
                </a:lnTo>
                <a:lnTo>
                  <a:pt x="535" y="28"/>
                </a:lnTo>
                <a:lnTo>
                  <a:pt x="524" y="28"/>
                </a:lnTo>
                <a:lnTo>
                  <a:pt x="517" y="27"/>
                </a:lnTo>
                <a:lnTo>
                  <a:pt x="505" y="30"/>
                </a:lnTo>
                <a:lnTo>
                  <a:pt x="496" y="30"/>
                </a:lnTo>
                <a:lnTo>
                  <a:pt x="476" y="34"/>
                </a:lnTo>
                <a:lnTo>
                  <a:pt x="464" y="30"/>
                </a:lnTo>
                <a:lnTo>
                  <a:pt x="462" y="30"/>
                </a:lnTo>
                <a:lnTo>
                  <a:pt x="457" y="30"/>
                </a:lnTo>
                <a:lnTo>
                  <a:pt x="453" y="30"/>
                </a:lnTo>
                <a:lnTo>
                  <a:pt x="442" y="30"/>
                </a:lnTo>
                <a:lnTo>
                  <a:pt x="437" y="30"/>
                </a:lnTo>
                <a:lnTo>
                  <a:pt x="426" y="32"/>
                </a:lnTo>
                <a:lnTo>
                  <a:pt x="405" y="36"/>
                </a:lnTo>
                <a:lnTo>
                  <a:pt x="400" y="38"/>
                </a:lnTo>
                <a:lnTo>
                  <a:pt x="380" y="34"/>
                </a:lnTo>
                <a:lnTo>
                  <a:pt x="357" y="28"/>
                </a:lnTo>
                <a:lnTo>
                  <a:pt x="343" y="31"/>
                </a:lnTo>
                <a:lnTo>
                  <a:pt x="341" y="31"/>
                </a:lnTo>
                <a:lnTo>
                  <a:pt x="318" y="24"/>
                </a:lnTo>
                <a:lnTo>
                  <a:pt x="309" y="22"/>
                </a:lnTo>
                <a:lnTo>
                  <a:pt x="275" y="7"/>
                </a:lnTo>
                <a:lnTo>
                  <a:pt x="272" y="7"/>
                </a:lnTo>
                <a:lnTo>
                  <a:pt x="256" y="6"/>
                </a:lnTo>
                <a:lnTo>
                  <a:pt x="238" y="4"/>
                </a:lnTo>
                <a:lnTo>
                  <a:pt x="210" y="3"/>
                </a:lnTo>
                <a:lnTo>
                  <a:pt x="194" y="0"/>
                </a:lnTo>
                <a:lnTo>
                  <a:pt x="183" y="2"/>
                </a:lnTo>
                <a:lnTo>
                  <a:pt x="174" y="3"/>
                </a:lnTo>
                <a:lnTo>
                  <a:pt x="160" y="6"/>
                </a:lnTo>
                <a:lnTo>
                  <a:pt x="154" y="7"/>
                </a:lnTo>
                <a:lnTo>
                  <a:pt x="146" y="10"/>
                </a:lnTo>
                <a:lnTo>
                  <a:pt x="140" y="12"/>
                </a:lnTo>
                <a:lnTo>
                  <a:pt x="135" y="16"/>
                </a:lnTo>
                <a:lnTo>
                  <a:pt x="117" y="34"/>
                </a:lnTo>
                <a:lnTo>
                  <a:pt x="114" y="40"/>
                </a:lnTo>
                <a:lnTo>
                  <a:pt x="112" y="44"/>
                </a:lnTo>
                <a:lnTo>
                  <a:pt x="112" y="51"/>
                </a:lnTo>
                <a:lnTo>
                  <a:pt x="112" y="58"/>
                </a:lnTo>
                <a:lnTo>
                  <a:pt x="117" y="68"/>
                </a:lnTo>
                <a:lnTo>
                  <a:pt x="119" y="72"/>
                </a:lnTo>
                <a:lnTo>
                  <a:pt x="124" y="86"/>
                </a:lnTo>
                <a:lnTo>
                  <a:pt x="124" y="88"/>
                </a:lnTo>
                <a:lnTo>
                  <a:pt x="124" y="90"/>
                </a:lnTo>
                <a:lnTo>
                  <a:pt x="126" y="98"/>
                </a:lnTo>
                <a:lnTo>
                  <a:pt x="126" y="99"/>
                </a:lnTo>
                <a:lnTo>
                  <a:pt x="126" y="100"/>
                </a:lnTo>
                <a:lnTo>
                  <a:pt x="126" y="102"/>
                </a:lnTo>
                <a:lnTo>
                  <a:pt x="126" y="106"/>
                </a:lnTo>
                <a:lnTo>
                  <a:pt x="126" y="107"/>
                </a:lnTo>
                <a:lnTo>
                  <a:pt x="124" y="112"/>
                </a:lnTo>
                <a:lnTo>
                  <a:pt x="122" y="115"/>
                </a:lnTo>
                <a:lnTo>
                  <a:pt x="122" y="116"/>
                </a:lnTo>
                <a:lnTo>
                  <a:pt x="121" y="116"/>
                </a:lnTo>
                <a:lnTo>
                  <a:pt x="103" y="128"/>
                </a:lnTo>
                <a:lnTo>
                  <a:pt x="87" y="138"/>
                </a:lnTo>
                <a:lnTo>
                  <a:pt x="78" y="143"/>
                </a:lnTo>
                <a:lnTo>
                  <a:pt x="74" y="146"/>
                </a:lnTo>
                <a:lnTo>
                  <a:pt x="62" y="152"/>
                </a:lnTo>
                <a:lnTo>
                  <a:pt x="58" y="155"/>
                </a:lnTo>
                <a:lnTo>
                  <a:pt x="51" y="158"/>
                </a:lnTo>
                <a:lnTo>
                  <a:pt x="48" y="159"/>
                </a:lnTo>
                <a:lnTo>
                  <a:pt x="34" y="163"/>
                </a:lnTo>
                <a:lnTo>
                  <a:pt x="28" y="164"/>
                </a:lnTo>
                <a:lnTo>
                  <a:pt x="10" y="168"/>
                </a:lnTo>
                <a:lnTo>
                  <a:pt x="2" y="172"/>
                </a:lnTo>
                <a:lnTo>
                  <a:pt x="0" y="178"/>
                </a:lnTo>
                <a:lnTo>
                  <a:pt x="3" y="188"/>
                </a:lnTo>
                <a:lnTo>
                  <a:pt x="5" y="192"/>
                </a:lnTo>
                <a:lnTo>
                  <a:pt x="10" y="202"/>
                </a:lnTo>
                <a:lnTo>
                  <a:pt x="16" y="210"/>
                </a:lnTo>
                <a:lnTo>
                  <a:pt x="21" y="219"/>
                </a:lnTo>
                <a:lnTo>
                  <a:pt x="26" y="227"/>
                </a:lnTo>
                <a:lnTo>
                  <a:pt x="28" y="231"/>
                </a:lnTo>
                <a:lnTo>
                  <a:pt x="32" y="239"/>
                </a:lnTo>
                <a:lnTo>
                  <a:pt x="39" y="250"/>
                </a:lnTo>
                <a:lnTo>
                  <a:pt x="50" y="254"/>
                </a:lnTo>
                <a:lnTo>
                  <a:pt x="66" y="256"/>
                </a:lnTo>
                <a:lnTo>
                  <a:pt x="78" y="259"/>
                </a:lnTo>
                <a:lnTo>
                  <a:pt x="82" y="260"/>
                </a:lnTo>
                <a:lnTo>
                  <a:pt x="82" y="262"/>
                </a:lnTo>
                <a:lnTo>
                  <a:pt x="89" y="271"/>
                </a:lnTo>
                <a:lnTo>
                  <a:pt x="89" y="272"/>
                </a:lnTo>
                <a:lnTo>
                  <a:pt x="90" y="282"/>
                </a:lnTo>
                <a:lnTo>
                  <a:pt x="90" y="288"/>
                </a:lnTo>
                <a:lnTo>
                  <a:pt x="101" y="306"/>
                </a:lnTo>
                <a:lnTo>
                  <a:pt x="105" y="310"/>
                </a:lnTo>
                <a:lnTo>
                  <a:pt x="105" y="311"/>
                </a:lnTo>
                <a:lnTo>
                  <a:pt x="105" y="319"/>
                </a:lnTo>
                <a:lnTo>
                  <a:pt x="106" y="330"/>
                </a:lnTo>
                <a:lnTo>
                  <a:pt x="108" y="331"/>
                </a:lnTo>
                <a:lnTo>
                  <a:pt x="119" y="342"/>
                </a:lnTo>
                <a:lnTo>
                  <a:pt x="124" y="346"/>
                </a:lnTo>
                <a:lnTo>
                  <a:pt x="124" y="350"/>
                </a:lnTo>
                <a:lnTo>
                  <a:pt x="126" y="352"/>
                </a:lnTo>
                <a:lnTo>
                  <a:pt x="128" y="356"/>
                </a:lnTo>
                <a:lnTo>
                  <a:pt x="130" y="362"/>
                </a:lnTo>
                <a:lnTo>
                  <a:pt x="130" y="363"/>
                </a:lnTo>
                <a:lnTo>
                  <a:pt x="126" y="371"/>
                </a:lnTo>
                <a:lnTo>
                  <a:pt x="126" y="372"/>
                </a:lnTo>
                <a:lnTo>
                  <a:pt x="121" y="378"/>
                </a:lnTo>
                <a:lnTo>
                  <a:pt x="110" y="391"/>
                </a:lnTo>
                <a:lnTo>
                  <a:pt x="99" y="402"/>
                </a:lnTo>
                <a:lnTo>
                  <a:pt x="98" y="403"/>
                </a:lnTo>
                <a:lnTo>
                  <a:pt x="101" y="412"/>
                </a:lnTo>
                <a:lnTo>
                  <a:pt x="103" y="422"/>
                </a:lnTo>
                <a:lnTo>
                  <a:pt x="101" y="432"/>
                </a:lnTo>
                <a:lnTo>
                  <a:pt x="99" y="458"/>
                </a:lnTo>
                <a:lnTo>
                  <a:pt x="98" y="471"/>
                </a:lnTo>
                <a:lnTo>
                  <a:pt x="96" y="476"/>
                </a:lnTo>
                <a:lnTo>
                  <a:pt x="83" y="486"/>
                </a:lnTo>
                <a:lnTo>
                  <a:pt x="78" y="491"/>
                </a:lnTo>
                <a:lnTo>
                  <a:pt x="78" y="500"/>
                </a:lnTo>
                <a:lnTo>
                  <a:pt x="80" y="508"/>
                </a:lnTo>
                <a:lnTo>
                  <a:pt x="85" y="508"/>
                </a:lnTo>
                <a:lnTo>
                  <a:pt x="92" y="511"/>
                </a:lnTo>
                <a:lnTo>
                  <a:pt x="96" y="516"/>
                </a:lnTo>
                <a:lnTo>
                  <a:pt x="94" y="518"/>
                </a:lnTo>
                <a:lnTo>
                  <a:pt x="92" y="520"/>
                </a:lnTo>
                <a:lnTo>
                  <a:pt x="90" y="520"/>
                </a:lnTo>
                <a:lnTo>
                  <a:pt x="89" y="522"/>
                </a:lnTo>
                <a:lnTo>
                  <a:pt x="87" y="522"/>
                </a:lnTo>
                <a:lnTo>
                  <a:pt x="82" y="520"/>
                </a:lnTo>
                <a:lnTo>
                  <a:pt x="73" y="540"/>
                </a:lnTo>
                <a:lnTo>
                  <a:pt x="73" y="542"/>
                </a:lnTo>
                <a:lnTo>
                  <a:pt x="67" y="555"/>
                </a:lnTo>
                <a:lnTo>
                  <a:pt x="85" y="560"/>
                </a:lnTo>
                <a:lnTo>
                  <a:pt x="101" y="567"/>
                </a:lnTo>
                <a:lnTo>
                  <a:pt x="106" y="568"/>
                </a:lnTo>
                <a:lnTo>
                  <a:pt x="106" y="570"/>
                </a:lnTo>
                <a:lnTo>
                  <a:pt x="108" y="572"/>
                </a:lnTo>
                <a:lnTo>
                  <a:pt x="108" y="579"/>
                </a:lnTo>
                <a:lnTo>
                  <a:pt x="106" y="584"/>
                </a:lnTo>
                <a:lnTo>
                  <a:pt x="101" y="586"/>
                </a:lnTo>
                <a:lnTo>
                  <a:pt x="82" y="594"/>
                </a:lnTo>
                <a:lnTo>
                  <a:pt x="69" y="599"/>
                </a:lnTo>
                <a:lnTo>
                  <a:pt x="64" y="604"/>
                </a:lnTo>
                <a:lnTo>
                  <a:pt x="60" y="616"/>
                </a:lnTo>
                <a:lnTo>
                  <a:pt x="62" y="640"/>
                </a:lnTo>
                <a:lnTo>
                  <a:pt x="64" y="647"/>
                </a:lnTo>
                <a:lnTo>
                  <a:pt x="66" y="650"/>
                </a:lnTo>
                <a:lnTo>
                  <a:pt x="76" y="655"/>
                </a:lnTo>
                <a:lnTo>
                  <a:pt x="78" y="656"/>
                </a:lnTo>
                <a:lnTo>
                  <a:pt x="80" y="662"/>
                </a:lnTo>
                <a:lnTo>
                  <a:pt x="80" y="664"/>
                </a:lnTo>
                <a:lnTo>
                  <a:pt x="80" y="668"/>
                </a:lnTo>
                <a:lnTo>
                  <a:pt x="82" y="671"/>
                </a:lnTo>
                <a:lnTo>
                  <a:pt x="83" y="674"/>
                </a:lnTo>
                <a:lnTo>
                  <a:pt x="85" y="675"/>
                </a:lnTo>
                <a:lnTo>
                  <a:pt x="92" y="675"/>
                </a:lnTo>
                <a:lnTo>
                  <a:pt x="96" y="676"/>
                </a:lnTo>
                <a:lnTo>
                  <a:pt x="96" y="670"/>
                </a:lnTo>
                <a:lnTo>
                  <a:pt x="96" y="668"/>
                </a:lnTo>
                <a:lnTo>
                  <a:pt x="90" y="659"/>
                </a:lnTo>
                <a:lnTo>
                  <a:pt x="90" y="654"/>
                </a:lnTo>
                <a:lnTo>
                  <a:pt x="96" y="639"/>
                </a:lnTo>
                <a:lnTo>
                  <a:pt x="101" y="638"/>
                </a:lnTo>
                <a:lnTo>
                  <a:pt x="114" y="639"/>
                </a:lnTo>
                <a:lnTo>
                  <a:pt x="151" y="652"/>
                </a:lnTo>
                <a:lnTo>
                  <a:pt x="156" y="656"/>
                </a:lnTo>
                <a:lnTo>
                  <a:pt x="176" y="659"/>
                </a:lnTo>
                <a:lnTo>
                  <a:pt x="185" y="658"/>
                </a:lnTo>
                <a:lnTo>
                  <a:pt x="199" y="652"/>
                </a:lnTo>
                <a:lnTo>
                  <a:pt x="204" y="644"/>
                </a:lnTo>
                <a:lnTo>
                  <a:pt x="213" y="634"/>
                </a:lnTo>
                <a:lnTo>
                  <a:pt x="229" y="627"/>
                </a:lnTo>
                <a:lnTo>
                  <a:pt x="236" y="627"/>
                </a:lnTo>
                <a:lnTo>
                  <a:pt x="245" y="628"/>
                </a:lnTo>
                <a:lnTo>
                  <a:pt x="252" y="628"/>
                </a:lnTo>
                <a:lnTo>
                  <a:pt x="270" y="631"/>
                </a:lnTo>
                <a:lnTo>
                  <a:pt x="279" y="632"/>
                </a:lnTo>
                <a:lnTo>
                  <a:pt x="281" y="634"/>
                </a:lnTo>
                <a:lnTo>
                  <a:pt x="293" y="630"/>
                </a:lnTo>
                <a:lnTo>
                  <a:pt x="300" y="628"/>
                </a:lnTo>
                <a:lnTo>
                  <a:pt x="311" y="631"/>
                </a:lnTo>
                <a:lnTo>
                  <a:pt x="316" y="642"/>
                </a:lnTo>
                <a:lnTo>
                  <a:pt x="316" y="648"/>
                </a:lnTo>
                <a:lnTo>
                  <a:pt x="318" y="651"/>
                </a:lnTo>
                <a:lnTo>
                  <a:pt x="318" y="652"/>
                </a:lnTo>
                <a:lnTo>
                  <a:pt x="341" y="666"/>
                </a:lnTo>
                <a:lnTo>
                  <a:pt x="366" y="676"/>
                </a:lnTo>
                <a:lnTo>
                  <a:pt x="377" y="682"/>
                </a:lnTo>
                <a:lnTo>
                  <a:pt x="380" y="682"/>
                </a:lnTo>
                <a:lnTo>
                  <a:pt x="386" y="675"/>
                </a:lnTo>
                <a:lnTo>
                  <a:pt x="371" y="670"/>
                </a:lnTo>
                <a:lnTo>
                  <a:pt x="371" y="666"/>
                </a:lnTo>
                <a:lnTo>
                  <a:pt x="373" y="662"/>
                </a:lnTo>
                <a:lnTo>
                  <a:pt x="393" y="658"/>
                </a:lnTo>
                <a:lnTo>
                  <a:pt x="396" y="655"/>
                </a:lnTo>
                <a:lnTo>
                  <a:pt x="396" y="651"/>
                </a:lnTo>
                <a:lnTo>
                  <a:pt x="389" y="644"/>
                </a:lnTo>
                <a:lnTo>
                  <a:pt x="375" y="640"/>
                </a:lnTo>
                <a:lnTo>
                  <a:pt x="373" y="639"/>
                </a:lnTo>
                <a:lnTo>
                  <a:pt x="373" y="638"/>
                </a:lnTo>
                <a:lnTo>
                  <a:pt x="375" y="632"/>
                </a:lnTo>
                <a:lnTo>
                  <a:pt x="375" y="631"/>
                </a:lnTo>
                <a:lnTo>
                  <a:pt x="380" y="628"/>
                </a:lnTo>
                <a:lnTo>
                  <a:pt x="382" y="630"/>
                </a:lnTo>
                <a:lnTo>
                  <a:pt x="384" y="630"/>
                </a:lnTo>
                <a:lnTo>
                  <a:pt x="398" y="638"/>
                </a:lnTo>
                <a:lnTo>
                  <a:pt x="400" y="639"/>
                </a:lnTo>
                <a:lnTo>
                  <a:pt x="400" y="648"/>
                </a:lnTo>
                <a:lnTo>
                  <a:pt x="402" y="654"/>
                </a:lnTo>
                <a:lnTo>
                  <a:pt x="407" y="656"/>
                </a:lnTo>
                <a:lnTo>
                  <a:pt x="425" y="651"/>
                </a:lnTo>
                <a:lnTo>
                  <a:pt x="437" y="651"/>
                </a:lnTo>
                <a:lnTo>
                  <a:pt x="448" y="652"/>
                </a:lnTo>
                <a:lnTo>
                  <a:pt x="451" y="650"/>
                </a:lnTo>
                <a:lnTo>
                  <a:pt x="455" y="647"/>
                </a:lnTo>
                <a:lnTo>
                  <a:pt x="458" y="648"/>
                </a:lnTo>
                <a:lnTo>
                  <a:pt x="474" y="655"/>
                </a:lnTo>
                <a:lnTo>
                  <a:pt x="492" y="650"/>
                </a:lnTo>
                <a:lnTo>
                  <a:pt x="508" y="636"/>
                </a:lnTo>
                <a:lnTo>
                  <a:pt x="530" y="628"/>
                </a:lnTo>
                <a:lnTo>
                  <a:pt x="533" y="622"/>
                </a:lnTo>
                <a:lnTo>
                  <a:pt x="528" y="619"/>
                </a:lnTo>
                <a:lnTo>
                  <a:pt x="522" y="623"/>
                </a:lnTo>
                <a:lnTo>
                  <a:pt x="510" y="626"/>
                </a:lnTo>
                <a:lnTo>
                  <a:pt x="508" y="624"/>
                </a:lnTo>
                <a:lnTo>
                  <a:pt x="508" y="620"/>
                </a:lnTo>
                <a:lnTo>
                  <a:pt x="508" y="615"/>
                </a:lnTo>
                <a:lnTo>
                  <a:pt x="514" y="610"/>
                </a:lnTo>
                <a:lnTo>
                  <a:pt x="517" y="606"/>
                </a:lnTo>
                <a:lnTo>
                  <a:pt x="519" y="604"/>
                </a:lnTo>
                <a:lnTo>
                  <a:pt x="521" y="603"/>
                </a:lnTo>
                <a:lnTo>
                  <a:pt x="542" y="592"/>
                </a:lnTo>
                <a:lnTo>
                  <a:pt x="549" y="590"/>
                </a:lnTo>
                <a:lnTo>
                  <a:pt x="551" y="590"/>
                </a:lnTo>
                <a:lnTo>
                  <a:pt x="556" y="590"/>
                </a:lnTo>
                <a:lnTo>
                  <a:pt x="562" y="594"/>
                </a:lnTo>
                <a:lnTo>
                  <a:pt x="565" y="595"/>
                </a:lnTo>
                <a:lnTo>
                  <a:pt x="567" y="598"/>
                </a:lnTo>
                <a:lnTo>
                  <a:pt x="569" y="598"/>
                </a:lnTo>
                <a:lnTo>
                  <a:pt x="570" y="602"/>
                </a:lnTo>
                <a:lnTo>
                  <a:pt x="576" y="608"/>
                </a:lnTo>
                <a:lnTo>
                  <a:pt x="588" y="607"/>
                </a:lnTo>
                <a:lnTo>
                  <a:pt x="592" y="606"/>
                </a:lnTo>
                <a:lnTo>
                  <a:pt x="597" y="607"/>
                </a:lnTo>
                <a:lnTo>
                  <a:pt x="608" y="608"/>
                </a:lnTo>
                <a:lnTo>
                  <a:pt x="611" y="611"/>
                </a:lnTo>
                <a:lnTo>
                  <a:pt x="615" y="618"/>
                </a:lnTo>
                <a:lnTo>
                  <a:pt x="627" y="623"/>
                </a:lnTo>
                <a:lnTo>
                  <a:pt x="656" y="635"/>
                </a:lnTo>
                <a:lnTo>
                  <a:pt x="665" y="634"/>
                </a:lnTo>
                <a:lnTo>
                  <a:pt x="666" y="632"/>
                </a:lnTo>
                <a:lnTo>
                  <a:pt x="672" y="626"/>
                </a:lnTo>
                <a:lnTo>
                  <a:pt x="686" y="619"/>
                </a:lnTo>
                <a:lnTo>
                  <a:pt x="695" y="618"/>
                </a:lnTo>
                <a:lnTo>
                  <a:pt x="700" y="616"/>
                </a:lnTo>
                <a:lnTo>
                  <a:pt x="704" y="618"/>
                </a:lnTo>
                <a:lnTo>
                  <a:pt x="707" y="618"/>
                </a:lnTo>
                <a:lnTo>
                  <a:pt x="709" y="619"/>
                </a:lnTo>
                <a:lnTo>
                  <a:pt x="716" y="623"/>
                </a:lnTo>
                <a:lnTo>
                  <a:pt x="723" y="627"/>
                </a:lnTo>
                <a:lnTo>
                  <a:pt x="730" y="632"/>
                </a:lnTo>
                <a:lnTo>
                  <a:pt x="736" y="631"/>
                </a:lnTo>
                <a:lnTo>
                  <a:pt x="738" y="631"/>
                </a:lnTo>
                <a:lnTo>
                  <a:pt x="743" y="631"/>
                </a:lnTo>
                <a:lnTo>
                  <a:pt x="746" y="632"/>
                </a:lnTo>
                <a:lnTo>
                  <a:pt x="748" y="632"/>
                </a:lnTo>
                <a:lnTo>
                  <a:pt x="754" y="642"/>
                </a:lnTo>
                <a:lnTo>
                  <a:pt x="782" y="632"/>
                </a:lnTo>
                <a:lnTo>
                  <a:pt x="784" y="631"/>
                </a:lnTo>
                <a:lnTo>
                  <a:pt x="805" y="624"/>
                </a:lnTo>
                <a:lnTo>
                  <a:pt x="821" y="618"/>
                </a:lnTo>
                <a:lnTo>
                  <a:pt x="828" y="615"/>
                </a:lnTo>
                <a:lnTo>
                  <a:pt x="835" y="614"/>
                </a:lnTo>
                <a:lnTo>
                  <a:pt x="841" y="612"/>
                </a:lnTo>
                <a:lnTo>
                  <a:pt x="855" y="608"/>
                </a:lnTo>
                <a:lnTo>
                  <a:pt x="864" y="608"/>
                </a:lnTo>
                <a:lnTo>
                  <a:pt x="871" y="608"/>
                </a:lnTo>
                <a:lnTo>
                  <a:pt x="889" y="608"/>
                </a:lnTo>
                <a:lnTo>
                  <a:pt x="896" y="612"/>
                </a:lnTo>
                <a:lnTo>
                  <a:pt x="899" y="616"/>
                </a:lnTo>
                <a:lnTo>
                  <a:pt x="906" y="620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51" name="D14"/>
          <p:cNvSpPr>
            <a:spLocks noChangeAspect="1"/>
          </p:cNvSpPr>
          <p:nvPr/>
        </p:nvSpPr>
        <p:spPr bwMode="auto">
          <a:xfrm>
            <a:off x="6821977" y="6231008"/>
            <a:ext cx="116395" cy="45719"/>
          </a:xfrm>
          <a:custGeom>
            <a:avLst/>
            <a:gdLst>
              <a:gd name="T0" fmla="*/ 150 w 331"/>
              <a:gd name="T1" fmla="*/ 6 h 93"/>
              <a:gd name="T2" fmla="*/ 139 w 331"/>
              <a:gd name="T3" fmla="*/ 12 h 93"/>
              <a:gd name="T4" fmla="*/ 137 w 331"/>
              <a:gd name="T5" fmla="*/ 13 h 93"/>
              <a:gd name="T6" fmla="*/ 132 w 331"/>
              <a:gd name="T7" fmla="*/ 14 h 93"/>
              <a:gd name="T8" fmla="*/ 112 w 331"/>
              <a:gd name="T9" fmla="*/ 24 h 93"/>
              <a:gd name="T10" fmla="*/ 96 w 331"/>
              <a:gd name="T11" fmla="*/ 29 h 93"/>
              <a:gd name="T12" fmla="*/ 87 w 331"/>
              <a:gd name="T13" fmla="*/ 30 h 93"/>
              <a:gd name="T14" fmla="*/ 71 w 331"/>
              <a:gd name="T15" fmla="*/ 33 h 93"/>
              <a:gd name="T16" fmla="*/ 34 w 331"/>
              <a:gd name="T17" fmla="*/ 49 h 93"/>
              <a:gd name="T18" fmla="*/ 0 w 331"/>
              <a:gd name="T19" fmla="*/ 68 h 93"/>
              <a:gd name="T20" fmla="*/ 9 w 331"/>
              <a:gd name="T21" fmla="*/ 81 h 93"/>
              <a:gd name="T22" fmla="*/ 23 w 331"/>
              <a:gd name="T23" fmla="*/ 89 h 93"/>
              <a:gd name="T24" fmla="*/ 57 w 331"/>
              <a:gd name="T25" fmla="*/ 92 h 93"/>
              <a:gd name="T26" fmla="*/ 86 w 331"/>
              <a:gd name="T27" fmla="*/ 78 h 93"/>
              <a:gd name="T28" fmla="*/ 96 w 331"/>
              <a:gd name="T29" fmla="*/ 77 h 93"/>
              <a:gd name="T30" fmla="*/ 112 w 331"/>
              <a:gd name="T31" fmla="*/ 77 h 93"/>
              <a:gd name="T32" fmla="*/ 119 w 331"/>
              <a:gd name="T33" fmla="*/ 80 h 93"/>
              <a:gd name="T34" fmla="*/ 132 w 331"/>
              <a:gd name="T35" fmla="*/ 85 h 93"/>
              <a:gd name="T36" fmla="*/ 139 w 331"/>
              <a:gd name="T37" fmla="*/ 86 h 93"/>
              <a:gd name="T38" fmla="*/ 151 w 331"/>
              <a:gd name="T39" fmla="*/ 82 h 93"/>
              <a:gd name="T40" fmla="*/ 167 w 331"/>
              <a:gd name="T41" fmla="*/ 73 h 93"/>
              <a:gd name="T42" fmla="*/ 194 w 331"/>
              <a:gd name="T43" fmla="*/ 61 h 93"/>
              <a:gd name="T44" fmla="*/ 214 w 331"/>
              <a:gd name="T45" fmla="*/ 53 h 93"/>
              <a:gd name="T46" fmla="*/ 249 w 331"/>
              <a:gd name="T47" fmla="*/ 57 h 93"/>
              <a:gd name="T48" fmla="*/ 262 w 331"/>
              <a:gd name="T49" fmla="*/ 57 h 93"/>
              <a:gd name="T50" fmla="*/ 279 w 331"/>
              <a:gd name="T51" fmla="*/ 40 h 93"/>
              <a:gd name="T52" fmla="*/ 322 w 331"/>
              <a:gd name="T53" fmla="*/ 33 h 93"/>
              <a:gd name="T54" fmla="*/ 331 w 331"/>
              <a:gd name="T55" fmla="*/ 32 h 93"/>
              <a:gd name="T56" fmla="*/ 310 w 331"/>
              <a:gd name="T57" fmla="*/ 21 h 93"/>
              <a:gd name="T58" fmla="*/ 294 w 331"/>
              <a:gd name="T59" fmla="*/ 18 h 93"/>
              <a:gd name="T60" fmla="*/ 267 w 331"/>
              <a:gd name="T61" fmla="*/ 16 h 93"/>
              <a:gd name="T62" fmla="*/ 194 w 331"/>
              <a:gd name="T63" fmla="*/ 0 h 93"/>
              <a:gd name="T64" fmla="*/ 166 w 331"/>
              <a:gd name="T65" fmla="*/ 2 h 9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331"/>
              <a:gd name="T100" fmla="*/ 0 h 93"/>
              <a:gd name="T101" fmla="*/ 331 w 331"/>
              <a:gd name="T102" fmla="*/ 93 h 9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331" h="93">
                <a:moveTo>
                  <a:pt x="153" y="5"/>
                </a:moveTo>
                <a:lnTo>
                  <a:pt x="150" y="6"/>
                </a:lnTo>
                <a:lnTo>
                  <a:pt x="148" y="6"/>
                </a:lnTo>
                <a:lnTo>
                  <a:pt x="139" y="12"/>
                </a:lnTo>
                <a:lnTo>
                  <a:pt x="137" y="12"/>
                </a:lnTo>
                <a:lnTo>
                  <a:pt x="137" y="13"/>
                </a:lnTo>
                <a:lnTo>
                  <a:pt x="134" y="14"/>
                </a:lnTo>
                <a:lnTo>
                  <a:pt x="132" y="14"/>
                </a:lnTo>
                <a:lnTo>
                  <a:pt x="119" y="21"/>
                </a:lnTo>
                <a:lnTo>
                  <a:pt x="112" y="24"/>
                </a:lnTo>
                <a:lnTo>
                  <a:pt x="100" y="28"/>
                </a:lnTo>
                <a:lnTo>
                  <a:pt x="96" y="29"/>
                </a:lnTo>
                <a:lnTo>
                  <a:pt x="89" y="30"/>
                </a:lnTo>
                <a:lnTo>
                  <a:pt x="87" y="30"/>
                </a:lnTo>
                <a:lnTo>
                  <a:pt x="82" y="32"/>
                </a:lnTo>
                <a:lnTo>
                  <a:pt x="71" y="33"/>
                </a:lnTo>
                <a:lnTo>
                  <a:pt x="43" y="45"/>
                </a:lnTo>
                <a:lnTo>
                  <a:pt x="34" y="49"/>
                </a:lnTo>
                <a:lnTo>
                  <a:pt x="2" y="53"/>
                </a:lnTo>
                <a:lnTo>
                  <a:pt x="0" y="68"/>
                </a:lnTo>
                <a:lnTo>
                  <a:pt x="7" y="74"/>
                </a:lnTo>
                <a:lnTo>
                  <a:pt x="9" y="81"/>
                </a:lnTo>
                <a:lnTo>
                  <a:pt x="20" y="88"/>
                </a:lnTo>
                <a:lnTo>
                  <a:pt x="23" y="89"/>
                </a:lnTo>
                <a:lnTo>
                  <a:pt x="38" y="93"/>
                </a:lnTo>
                <a:lnTo>
                  <a:pt x="57" y="92"/>
                </a:lnTo>
                <a:lnTo>
                  <a:pt x="77" y="81"/>
                </a:lnTo>
                <a:lnTo>
                  <a:pt x="86" y="78"/>
                </a:lnTo>
                <a:lnTo>
                  <a:pt x="87" y="78"/>
                </a:lnTo>
                <a:lnTo>
                  <a:pt x="96" y="77"/>
                </a:lnTo>
                <a:lnTo>
                  <a:pt x="107" y="76"/>
                </a:lnTo>
                <a:lnTo>
                  <a:pt x="112" y="77"/>
                </a:lnTo>
                <a:lnTo>
                  <a:pt x="116" y="78"/>
                </a:lnTo>
                <a:lnTo>
                  <a:pt x="119" y="80"/>
                </a:lnTo>
                <a:lnTo>
                  <a:pt x="121" y="85"/>
                </a:lnTo>
                <a:lnTo>
                  <a:pt x="132" y="85"/>
                </a:lnTo>
                <a:lnTo>
                  <a:pt x="137" y="88"/>
                </a:lnTo>
                <a:lnTo>
                  <a:pt x="139" y="86"/>
                </a:lnTo>
                <a:lnTo>
                  <a:pt x="150" y="84"/>
                </a:lnTo>
                <a:lnTo>
                  <a:pt x="151" y="82"/>
                </a:lnTo>
                <a:lnTo>
                  <a:pt x="166" y="78"/>
                </a:lnTo>
                <a:lnTo>
                  <a:pt x="167" y="73"/>
                </a:lnTo>
                <a:lnTo>
                  <a:pt x="182" y="64"/>
                </a:lnTo>
                <a:lnTo>
                  <a:pt x="194" y="61"/>
                </a:lnTo>
                <a:lnTo>
                  <a:pt x="196" y="58"/>
                </a:lnTo>
                <a:lnTo>
                  <a:pt x="214" y="53"/>
                </a:lnTo>
                <a:lnTo>
                  <a:pt x="233" y="48"/>
                </a:lnTo>
                <a:lnTo>
                  <a:pt x="249" y="57"/>
                </a:lnTo>
                <a:lnTo>
                  <a:pt x="258" y="58"/>
                </a:lnTo>
                <a:lnTo>
                  <a:pt x="262" y="57"/>
                </a:lnTo>
                <a:lnTo>
                  <a:pt x="274" y="44"/>
                </a:lnTo>
                <a:lnTo>
                  <a:pt x="279" y="40"/>
                </a:lnTo>
                <a:lnTo>
                  <a:pt x="308" y="38"/>
                </a:lnTo>
                <a:lnTo>
                  <a:pt x="322" y="33"/>
                </a:lnTo>
                <a:lnTo>
                  <a:pt x="329" y="34"/>
                </a:lnTo>
                <a:lnTo>
                  <a:pt x="331" y="32"/>
                </a:lnTo>
                <a:lnTo>
                  <a:pt x="317" y="16"/>
                </a:lnTo>
                <a:lnTo>
                  <a:pt x="310" y="21"/>
                </a:lnTo>
                <a:lnTo>
                  <a:pt x="301" y="24"/>
                </a:lnTo>
                <a:lnTo>
                  <a:pt x="294" y="18"/>
                </a:lnTo>
                <a:lnTo>
                  <a:pt x="288" y="20"/>
                </a:lnTo>
                <a:lnTo>
                  <a:pt x="267" y="16"/>
                </a:lnTo>
                <a:lnTo>
                  <a:pt x="226" y="5"/>
                </a:lnTo>
                <a:lnTo>
                  <a:pt x="194" y="0"/>
                </a:lnTo>
                <a:lnTo>
                  <a:pt x="169" y="2"/>
                </a:lnTo>
                <a:lnTo>
                  <a:pt x="166" y="2"/>
                </a:lnTo>
                <a:lnTo>
                  <a:pt x="153" y="5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204" name="Group 203"/>
          <p:cNvGrpSpPr>
            <a:grpSpLocks noChangeAspect="1"/>
          </p:cNvGrpSpPr>
          <p:nvPr/>
        </p:nvGrpSpPr>
        <p:grpSpPr>
          <a:xfrm>
            <a:off x="256032" y="1371600"/>
            <a:ext cx="8339328" cy="4899081"/>
            <a:chOff x="3938" y="0"/>
            <a:chExt cx="5147229" cy="3156015"/>
          </a:xfrm>
          <a:solidFill>
            <a:srgbClr val="99ABCD"/>
          </a:solidFill>
        </p:grpSpPr>
        <p:sp>
          <p:nvSpPr>
            <p:cNvPr id="255" name="Freeform 254"/>
            <p:cNvSpPr>
              <a:spLocks noChangeAspect="1"/>
            </p:cNvSpPr>
            <p:nvPr/>
          </p:nvSpPr>
          <p:spPr bwMode="auto">
            <a:xfrm>
              <a:off x="3938" y="801124"/>
              <a:ext cx="799912" cy="1336712"/>
            </a:xfrm>
            <a:custGeom>
              <a:avLst/>
              <a:gdLst>
                <a:gd name="T0" fmla="*/ 589 w 608"/>
                <a:gd name="T1" fmla="*/ 845 h 1017"/>
                <a:gd name="T2" fmla="*/ 580 w 608"/>
                <a:gd name="T3" fmla="*/ 812 h 1017"/>
                <a:gd name="T4" fmla="*/ 285 w 608"/>
                <a:gd name="T5" fmla="*/ 287 h 1017"/>
                <a:gd name="T6" fmla="*/ 55 w 608"/>
                <a:gd name="T7" fmla="*/ 0 h 1017"/>
                <a:gd name="T8" fmla="*/ 51 w 608"/>
                <a:gd name="T9" fmla="*/ 31 h 1017"/>
                <a:gd name="T10" fmla="*/ 35 w 608"/>
                <a:gd name="T11" fmla="*/ 82 h 1017"/>
                <a:gd name="T12" fmla="*/ 26 w 608"/>
                <a:gd name="T13" fmla="*/ 107 h 1017"/>
                <a:gd name="T14" fmla="*/ 13 w 608"/>
                <a:gd name="T15" fmla="*/ 121 h 1017"/>
                <a:gd name="T16" fmla="*/ 0 w 608"/>
                <a:gd name="T17" fmla="*/ 155 h 1017"/>
                <a:gd name="T18" fmla="*/ 22 w 608"/>
                <a:gd name="T19" fmla="*/ 203 h 1017"/>
                <a:gd name="T20" fmla="*/ 22 w 608"/>
                <a:gd name="T21" fmla="*/ 230 h 1017"/>
                <a:gd name="T22" fmla="*/ 13 w 608"/>
                <a:gd name="T23" fmla="*/ 280 h 1017"/>
                <a:gd name="T24" fmla="*/ 26 w 608"/>
                <a:gd name="T25" fmla="*/ 329 h 1017"/>
                <a:gd name="T26" fmla="*/ 39 w 608"/>
                <a:gd name="T27" fmla="*/ 352 h 1017"/>
                <a:gd name="T28" fmla="*/ 45 w 608"/>
                <a:gd name="T29" fmla="*/ 369 h 1017"/>
                <a:gd name="T30" fmla="*/ 38 w 608"/>
                <a:gd name="T31" fmla="*/ 381 h 1017"/>
                <a:gd name="T32" fmla="*/ 51 w 608"/>
                <a:gd name="T33" fmla="*/ 397 h 1017"/>
                <a:gd name="T34" fmla="*/ 72 w 608"/>
                <a:gd name="T35" fmla="*/ 410 h 1017"/>
                <a:gd name="T36" fmla="*/ 74 w 608"/>
                <a:gd name="T37" fmla="*/ 386 h 1017"/>
                <a:gd name="T38" fmla="*/ 98 w 608"/>
                <a:gd name="T39" fmla="*/ 399 h 1017"/>
                <a:gd name="T40" fmla="*/ 125 w 608"/>
                <a:gd name="T41" fmla="*/ 403 h 1017"/>
                <a:gd name="T42" fmla="*/ 129 w 608"/>
                <a:gd name="T43" fmla="*/ 406 h 1017"/>
                <a:gd name="T44" fmla="*/ 106 w 608"/>
                <a:gd name="T45" fmla="*/ 401 h 1017"/>
                <a:gd name="T46" fmla="*/ 79 w 608"/>
                <a:gd name="T47" fmla="*/ 398 h 1017"/>
                <a:gd name="T48" fmla="*/ 81 w 608"/>
                <a:gd name="T49" fmla="*/ 423 h 1017"/>
                <a:gd name="T50" fmla="*/ 91 w 608"/>
                <a:gd name="T51" fmla="*/ 454 h 1017"/>
                <a:gd name="T52" fmla="*/ 70 w 608"/>
                <a:gd name="T53" fmla="*/ 436 h 1017"/>
                <a:gd name="T54" fmla="*/ 72 w 608"/>
                <a:gd name="T55" fmla="*/ 416 h 1017"/>
                <a:gd name="T56" fmla="*/ 57 w 608"/>
                <a:gd name="T57" fmla="*/ 439 h 1017"/>
                <a:gd name="T58" fmla="*/ 57 w 608"/>
                <a:gd name="T59" fmla="*/ 467 h 1017"/>
                <a:gd name="T60" fmla="*/ 77 w 608"/>
                <a:gd name="T61" fmla="*/ 501 h 1017"/>
                <a:gd name="T62" fmla="*/ 89 w 608"/>
                <a:gd name="T63" fmla="*/ 526 h 1017"/>
                <a:gd name="T64" fmla="*/ 72 w 608"/>
                <a:gd name="T65" fmla="*/ 563 h 1017"/>
                <a:gd name="T66" fmla="*/ 92 w 608"/>
                <a:gd name="T67" fmla="*/ 598 h 1017"/>
                <a:gd name="T68" fmla="*/ 103 w 608"/>
                <a:gd name="T69" fmla="*/ 635 h 1017"/>
                <a:gd name="T70" fmla="*/ 126 w 608"/>
                <a:gd name="T71" fmla="*/ 671 h 1017"/>
                <a:gd name="T72" fmla="*/ 132 w 608"/>
                <a:gd name="T73" fmla="*/ 691 h 1017"/>
                <a:gd name="T74" fmla="*/ 130 w 608"/>
                <a:gd name="T75" fmla="*/ 723 h 1017"/>
                <a:gd name="T76" fmla="*/ 124 w 608"/>
                <a:gd name="T77" fmla="*/ 748 h 1017"/>
                <a:gd name="T78" fmla="*/ 155 w 608"/>
                <a:gd name="T79" fmla="*/ 764 h 1017"/>
                <a:gd name="T80" fmla="*/ 185 w 608"/>
                <a:gd name="T81" fmla="*/ 778 h 1017"/>
                <a:gd name="T82" fmla="*/ 217 w 608"/>
                <a:gd name="T83" fmla="*/ 798 h 1017"/>
                <a:gd name="T84" fmla="*/ 269 w 608"/>
                <a:gd name="T85" fmla="*/ 833 h 1017"/>
                <a:gd name="T86" fmla="*/ 273 w 608"/>
                <a:gd name="T87" fmla="*/ 858 h 1017"/>
                <a:gd name="T88" fmla="*/ 289 w 608"/>
                <a:gd name="T89" fmla="*/ 864 h 1017"/>
                <a:gd name="T90" fmla="*/ 312 w 608"/>
                <a:gd name="T91" fmla="*/ 888 h 1017"/>
                <a:gd name="T92" fmla="*/ 342 w 608"/>
                <a:gd name="T93" fmla="*/ 952 h 1017"/>
                <a:gd name="T94" fmla="*/ 341 w 608"/>
                <a:gd name="T95" fmla="*/ 978 h 1017"/>
                <a:gd name="T96" fmla="*/ 344 w 608"/>
                <a:gd name="T97" fmla="*/ 987 h 1017"/>
                <a:gd name="T98" fmla="*/ 537 w 608"/>
                <a:gd name="T99" fmla="*/ 1016 h 1017"/>
                <a:gd name="T100" fmla="*/ 550 w 608"/>
                <a:gd name="T101" fmla="*/ 1012 h 1017"/>
                <a:gd name="T102" fmla="*/ 550 w 608"/>
                <a:gd name="T103" fmla="*/ 989 h 1017"/>
                <a:gd name="T104" fmla="*/ 546 w 608"/>
                <a:gd name="T105" fmla="*/ 969 h 1017"/>
                <a:gd name="T106" fmla="*/ 563 w 608"/>
                <a:gd name="T107" fmla="*/ 939 h 1017"/>
                <a:gd name="T108" fmla="*/ 574 w 608"/>
                <a:gd name="T109" fmla="*/ 902 h 1017"/>
                <a:gd name="T110" fmla="*/ 608 w 608"/>
                <a:gd name="T111" fmla="*/ 876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08" h="1017">
                  <a:moveTo>
                    <a:pt x="604" y="871"/>
                  </a:moveTo>
                  <a:lnTo>
                    <a:pt x="592" y="858"/>
                  </a:lnTo>
                  <a:lnTo>
                    <a:pt x="592" y="851"/>
                  </a:lnTo>
                  <a:lnTo>
                    <a:pt x="589" y="845"/>
                  </a:lnTo>
                  <a:lnTo>
                    <a:pt x="589" y="840"/>
                  </a:lnTo>
                  <a:lnTo>
                    <a:pt x="587" y="831"/>
                  </a:lnTo>
                  <a:lnTo>
                    <a:pt x="580" y="819"/>
                  </a:lnTo>
                  <a:lnTo>
                    <a:pt x="580" y="812"/>
                  </a:lnTo>
                  <a:lnTo>
                    <a:pt x="582" y="806"/>
                  </a:lnTo>
                  <a:lnTo>
                    <a:pt x="489" y="670"/>
                  </a:lnTo>
                  <a:lnTo>
                    <a:pt x="269" y="350"/>
                  </a:lnTo>
                  <a:lnTo>
                    <a:pt x="285" y="287"/>
                  </a:lnTo>
                  <a:lnTo>
                    <a:pt x="336" y="74"/>
                  </a:lnTo>
                  <a:lnTo>
                    <a:pt x="209" y="41"/>
                  </a:lnTo>
                  <a:lnTo>
                    <a:pt x="57" y="0"/>
                  </a:lnTo>
                  <a:lnTo>
                    <a:pt x="55" y="0"/>
                  </a:lnTo>
                  <a:lnTo>
                    <a:pt x="51" y="13"/>
                  </a:lnTo>
                  <a:lnTo>
                    <a:pt x="47" y="18"/>
                  </a:lnTo>
                  <a:lnTo>
                    <a:pt x="51" y="24"/>
                  </a:lnTo>
                  <a:lnTo>
                    <a:pt x="51" y="31"/>
                  </a:lnTo>
                  <a:lnTo>
                    <a:pt x="52" y="43"/>
                  </a:lnTo>
                  <a:lnTo>
                    <a:pt x="51" y="44"/>
                  </a:lnTo>
                  <a:lnTo>
                    <a:pt x="49" y="56"/>
                  </a:lnTo>
                  <a:lnTo>
                    <a:pt x="35" y="82"/>
                  </a:lnTo>
                  <a:lnTo>
                    <a:pt x="36" y="87"/>
                  </a:lnTo>
                  <a:lnTo>
                    <a:pt x="34" y="94"/>
                  </a:lnTo>
                  <a:lnTo>
                    <a:pt x="30" y="100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22" y="112"/>
                  </a:lnTo>
                  <a:lnTo>
                    <a:pt x="15" y="115"/>
                  </a:lnTo>
                  <a:lnTo>
                    <a:pt x="13" y="121"/>
                  </a:lnTo>
                  <a:lnTo>
                    <a:pt x="6" y="128"/>
                  </a:lnTo>
                  <a:lnTo>
                    <a:pt x="1" y="139"/>
                  </a:lnTo>
                  <a:lnTo>
                    <a:pt x="1" y="149"/>
                  </a:lnTo>
                  <a:lnTo>
                    <a:pt x="0" y="155"/>
                  </a:lnTo>
                  <a:lnTo>
                    <a:pt x="13" y="173"/>
                  </a:lnTo>
                  <a:lnTo>
                    <a:pt x="13" y="179"/>
                  </a:lnTo>
                  <a:lnTo>
                    <a:pt x="17" y="185"/>
                  </a:lnTo>
                  <a:lnTo>
                    <a:pt x="22" y="203"/>
                  </a:lnTo>
                  <a:lnTo>
                    <a:pt x="22" y="210"/>
                  </a:lnTo>
                  <a:lnTo>
                    <a:pt x="23" y="215"/>
                  </a:lnTo>
                  <a:lnTo>
                    <a:pt x="22" y="222"/>
                  </a:lnTo>
                  <a:lnTo>
                    <a:pt x="22" y="230"/>
                  </a:lnTo>
                  <a:lnTo>
                    <a:pt x="18" y="235"/>
                  </a:lnTo>
                  <a:lnTo>
                    <a:pt x="13" y="246"/>
                  </a:lnTo>
                  <a:lnTo>
                    <a:pt x="14" y="271"/>
                  </a:lnTo>
                  <a:lnTo>
                    <a:pt x="13" y="280"/>
                  </a:lnTo>
                  <a:lnTo>
                    <a:pt x="7" y="286"/>
                  </a:lnTo>
                  <a:lnTo>
                    <a:pt x="13" y="297"/>
                  </a:lnTo>
                  <a:lnTo>
                    <a:pt x="19" y="311"/>
                  </a:lnTo>
                  <a:lnTo>
                    <a:pt x="26" y="329"/>
                  </a:lnTo>
                  <a:lnTo>
                    <a:pt x="30" y="334"/>
                  </a:lnTo>
                  <a:lnTo>
                    <a:pt x="35" y="341"/>
                  </a:lnTo>
                  <a:lnTo>
                    <a:pt x="38" y="346"/>
                  </a:lnTo>
                  <a:lnTo>
                    <a:pt x="39" y="352"/>
                  </a:lnTo>
                  <a:lnTo>
                    <a:pt x="39" y="359"/>
                  </a:lnTo>
                  <a:lnTo>
                    <a:pt x="40" y="356"/>
                  </a:lnTo>
                  <a:lnTo>
                    <a:pt x="40" y="356"/>
                  </a:lnTo>
                  <a:lnTo>
                    <a:pt x="45" y="369"/>
                  </a:lnTo>
                  <a:lnTo>
                    <a:pt x="47" y="381"/>
                  </a:lnTo>
                  <a:lnTo>
                    <a:pt x="43" y="369"/>
                  </a:lnTo>
                  <a:lnTo>
                    <a:pt x="41" y="376"/>
                  </a:lnTo>
                  <a:lnTo>
                    <a:pt x="38" y="381"/>
                  </a:lnTo>
                  <a:lnTo>
                    <a:pt x="36" y="388"/>
                  </a:lnTo>
                  <a:lnTo>
                    <a:pt x="41" y="384"/>
                  </a:lnTo>
                  <a:lnTo>
                    <a:pt x="48" y="390"/>
                  </a:lnTo>
                  <a:lnTo>
                    <a:pt x="51" y="397"/>
                  </a:lnTo>
                  <a:lnTo>
                    <a:pt x="56" y="401"/>
                  </a:lnTo>
                  <a:lnTo>
                    <a:pt x="60" y="407"/>
                  </a:lnTo>
                  <a:lnTo>
                    <a:pt x="66" y="412"/>
                  </a:lnTo>
                  <a:lnTo>
                    <a:pt x="72" y="410"/>
                  </a:lnTo>
                  <a:lnTo>
                    <a:pt x="68" y="403"/>
                  </a:lnTo>
                  <a:lnTo>
                    <a:pt x="73" y="399"/>
                  </a:lnTo>
                  <a:lnTo>
                    <a:pt x="72" y="393"/>
                  </a:lnTo>
                  <a:lnTo>
                    <a:pt x="74" y="386"/>
                  </a:lnTo>
                  <a:lnTo>
                    <a:pt x="81" y="384"/>
                  </a:lnTo>
                  <a:lnTo>
                    <a:pt x="87" y="389"/>
                  </a:lnTo>
                  <a:lnTo>
                    <a:pt x="91" y="395"/>
                  </a:lnTo>
                  <a:lnTo>
                    <a:pt x="98" y="399"/>
                  </a:lnTo>
                  <a:lnTo>
                    <a:pt x="103" y="395"/>
                  </a:lnTo>
                  <a:lnTo>
                    <a:pt x="108" y="397"/>
                  </a:lnTo>
                  <a:lnTo>
                    <a:pt x="113" y="402"/>
                  </a:lnTo>
                  <a:lnTo>
                    <a:pt x="125" y="403"/>
                  </a:lnTo>
                  <a:lnTo>
                    <a:pt x="130" y="398"/>
                  </a:lnTo>
                  <a:lnTo>
                    <a:pt x="129" y="402"/>
                  </a:lnTo>
                  <a:lnTo>
                    <a:pt x="124" y="406"/>
                  </a:lnTo>
                  <a:lnTo>
                    <a:pt x="129" y="406"/>
                  </a:lnTo>
                  <a:lnTo>
                    <a:pt x="136" y="403"/>
                  </a:lnTo>
                  <a:lnTo>
                    <a:pt x="136" y="405"/>
                  </a:lnTo>
                  <a:lnTo>
                    <a:pt x="124" y="409"/>
                  </a:lnTo>
                  <a:lnTo>
                    <a:pt x="106" y="401"/>
                  </a:lnTo>
                  <a:lnTo>
                    <a:pt x="96" y="401"/>
                  </a:lnTo>
                  <a:lnTo>
                    <a:pt x="91" y="395"/>
                  </a:lnTo>
                  <a:lnTo>
                    <a:pt x="86" y="398"/>
                  </a:lnTo>
                  <a:lnTo>
                    <a:pt x="79" y="398"/>
                  </a:lnTo>
                  <a:lnTo>
                    <a:pt x="77" y="405"/>
                  </a:lnTo>
                  <a:lnTo>
                    <a:pt x="81" y="411"/>
                  </a:lnTo>
                  <a:lnTo>
                    <a:pt x="78" y="416"/>
                  </a:lnTo>
                  <a:lnTo>
                    <a:pt x="81" y="423"/>
                  </a:lnTo>
                  <a:lnTo>
                    <a:pt x="85" y="425"/>
                  </a:lnTo>
                  <a:lnTo>
                    <a:pt x="86" y="437"/>
                  </a:lnTo>
                  <a:lnTo>
                    <a:pt x="86" y="448"/>
                  </a:lnTo>
                  <a:lnTo>
                    <a:pt x="91" y="454"/>
                  </a:lnTo>
                  <a:lnTo>
                    <a:pt x="85" y="453"/>
                  </a:lnTo>
                  <a:lnTo>
                    <a:pt x="79" y="446"/>
                  </a:lnTo>
                  <a:lnTo>
                    <a:pt x="75" y="440"/>
                  </a:lnTo>
                  <a:lnTo>
                    <a:pt x="70" y="436"/>
                  </a:lnTo>
                  <a:lnTo>
                    <a:pt x="70" y="431"/>
                  </a:lnTo>
                  <a:lnTo>
                    <a:pt x="74" y="424"/>
                  </a:lnTo>
                  <a:lnTo>
                    <a:pt x="73" y="418"/>
                  </a:lnTo>
                  <a:lnTo>
                    <a:pt x="72" y="416"/>
                  </a:lnTo>
                  <a:lnTo>
                    <a:pt x="66" y="416"/>
                  </a:lnTo>
                  <a:lnTo>
                    <a:pt x="62" y="422"/>
                  </a:lnTo>
                  <a:lnTo>
                    <a:pt x="62" y="427"/>
                  </a:lnTo>
                  <a:lnTo>
                    <a:pt x="57" y="439"/>
                  </a:lnTo>
                  <a:lnTo>
                    <a:pt x="61" y="445"/>
                  </a:lnTo>
                  <a:lnTo>
                    <a:pt x="61" y="457"/>
                  </a:lnTo>
                  <a:lnTo>
                    <a:pt x="60" y="463"/>
                  </a:lnTo>
                  <a:lnTo>
                    <a:pt x="57" y="467"/>
                  </a:lnTo>
                  <a:lnTo>
                    <a:pt x="57" y="473"/>
                  </a:lnTo>
                  <a:lnTo>
                    <a:pt x="60" y="479"/>
                  </a:lnTo>
                  <a:lnTo>
                    <a:pt x="70" y="496"/>
                  </a:lnTo>
                  <a:lnTo>
                    <a:pt x="77" y="501"/>
                  </a:lnTo>
                  <a:lnTo>
                    <a:pt x="87" y="503"/>
                  </a:lnTo>
                  <a:lnTo>
                    <a:pt x="91" y="514"/>
                  </a:lnTo>
                  <a:lnTo>
                    <a:pt x="91" y="527"/>
                  </a:lnTo>
                  <a:lnTo>
                    <a:pt x="89" y="526"/>
                  </a:lnTo>
                  <a:lnTo>
                    <a:pt x="86" y="533"/>
                  </a:lnTo>
                  <a:lnTo>
                    <a:pt x="74" y="538"/>
                  </a:lnTo>
                  <a:lnTo>
                    <a:pt x="74" y="551"/>
                  </a:lnTo>
                  <a:lnTo>
                    <a:pt x="72" y="563"/>
                  </a:lnTo>
                  <a:lnTo>
                    <a:pt x="75" y="569"/>
                  </a:lnTo>
                  <a:lnTo>
                    <a:pt x="85" y="582"/>
                  </a:lnTo>
                  <a:lnTo>
                    <a:pt x="87" y="594"/>
                  </a:lnTo>
                  <a:lnTo>
                    <a:pt x="92" y="598"/>
                  </a:lnTo>
                  <a:lnTo>
                    <a:pt x="94" y="611"/>
                  </a:lnTo>
                  <a:lnTo>
                    <a:pt x="100" y="623"/>
                  </a:lnTo>
                  <a:lnTo>
                    <a:pt x="102" y="629"/>
                  </a:lnTo>
                  <a:lnTo>
                    <a:pt x="103" y="635"/>
                  </a:lnTo>
                  <a:lnTo>
                    <a:pt x="111" y="641"/>
                  </a:lnTo>
                  <a:lnTo>
                    <a:pt x="115" y="654"/>
                  </a:lnTo>
                  <a:lnTo>
                    <a:pt x="125" y="665"/>
                  </a:lnTo>
                  <a:lnTo>
                    <a:pt x="126" y="671"/>
                  </a:lnTo>
                  <a:lnTo>
                    <a:pt x="123" y="675"/>
                  </a:lnTo>
                  <a:lnTo>
                    <a:pt x="121" y="682"/>
                  </a:lnTo>
                  <a:lnTo>
                    <a:pt x="125" y="688"/>
                  </a:lnTo>
                  <a:lnTo>
                    <a:pt x="132" y="691"/>
                  </a:lnTo>
                  <a:lnTo>
                    <a:pt x="137" y="696"/>
                  </a:lnTo>
                  <a:lnTo>
                    <a:pt x="136" y="702"/>
                  </a:lnTo>
                  <a:lnTo>
                    <a:pt x="130" y="712"/>
                  </a:lnTo>
                  <a:lnTo>
                    <a:pt x="130" y="723"/>
                  </a:lnTo>
                  <a:lnTo>
                    <a:pt x="128" y="729"/>
                  </a:lnTo>
                  <a:lnTo>
                    <a:pt x="129" y="735"/>
                  </a:lnTo>
                  <a:lnTo>
                    <a:pt x="124" y="742"/>
                  </a:lnTo>
                  <a:lnTo>
                    <a:pt x="124" y="748"/>
                  </a:lnTo>
                  <a:lnTo>
                    <a:pt x="128" y="750"/>
                  </a:lnTo>
                  <a:lnTo>
                    <a:pt x="132" y="756"/>
                  </a:lnTo>
                  <a:lnTo>
                    <a:pt x="137" y="761"/>
                  </a:lnTo>
                  <a:lnTo>
                    <a:pt x="155" y="764"/>
                  </a:lnTo>
                  <a:lnTo>
                    <a:pt x="160" y="767"/>
                  </a:lnTo>
                  <a:lnTo>
                    <a:pt x="167" y="768"/>
                  </a:lnTo>
                  <a:lnTo>
                    <a:pt x="179" y="776"/>
                  </a:lnTo>
                  <a:lnTo>
                    <a:pt x="185" y="778"/>
                  </a:lnTo>
                  <a:lnTo>
                    <a:pt x="197" y="780"/>
                  </a:lnTo>
                  <a:lnTo>
                    <a:pt x="206" y="787"/>
                  </a:lnTo>
                  <a:lnTo>
                    <a:pt x="211" y="793"/>
                  </a:lnTo>
                  <a:lnTo>
                    <a:pt x="217" y="798"/>
                  </a:lnTo>
                  <a:lnTo>
                    <a:pt x="219" y="810"/>
                  </a:lnTo>
                  <a:lnTo>
                    <a:pt x="232" y="821"/>
                  </a:lnTo>
                  <a:lnTo>
                    <a:pt x="244" y="829"/>
                  </a:lnTo>
                  <a:lnTo>
                    <a:pt x="269" y="833"/>
                  </a:lnTo>
                  <a:lnTo>
                    <a:pt x="269" y="834"/>
                  </a:lnTo>
                  <a:lnTo>
                    <a:pt x="274" y="846"/>
                  </a:lnTo>
                  <a:lnTo>
                    <a:pt x="274" y="851"/>
                  </a:lnTo>
                  <a:lnTo>
                    <a:pt x="273" y="858"/>
                  </a:lnTo>
                  <a:lnTo>
                    <a:pt x="274" y="863"/>
                  </a:lnTo>
                  <a:lnTo>
                    <a:pt x="279" y="867"/>
                  </a:lnTo>
                  <a:lnTo>
                    <a:pt x="283" y="863"/>
                  </a:lnTo>
                  <a:lnTo>
                    <a:pt x="289" y="864"/>
                  </a:lnTo>
                  <a:lnTo>
                    <a:pt x="295" y="867"/>
                  </a:lnTo>
                  <a:lnTo>
                    <a:pt x="300" y="878"/>
                  </a:lnTo>
                  <a:lnTo>
                    <a:pt x="306" y="883"/>
                  </a:lnTo>
                  <a:lnTo>
                    <a:pt x="312" y="888"/>
                  </a:lnTo>
                  <a:lnTo>
                    <a:pt x="332" y="914"/>
                  </a:lnTo>
                  <a:lnTo>
                    <a:pt x="337" y="926"/>
                  </a:lnTo>
                  <a:lnTo>
                    <a:pt x="341" y="940"/>
                  </a:lnTo>
                  <a:lnTo>
                    <a:pt x="342" y="952"/>
                  </a:lnTo>
                  <a:lnTo>
                    <a:pt x="341" y="964"/>
                  </a:lnTo>
                  <a:lnTo>
                    <a:pt x="338" y="976"/>
                  </a:lnTo>
                  <a:lnTo>
                    <a:pt x="338" y="982"/>
                  </a:lnTo>
                  <a:lnTo>
                    <a:pt x="341" y="978"/>
                  </a:lnTo>
                  <a:lnTo>
                    <a:pt x="346" y="982"/>
                  </a:lnTo>
                  <a:lnTo>
                    <a:pt x="345" y="987"/>
                  </a:lnTo>
                  <a:lnTo>
                    <a:pt x="341" y="981"/>
                  </a:lnTo>
                  <a:lnTo>
                    <a:pt x="344" y="987"/>
                  </a:lnTo>
                  <a:lnTo>
                    <a:pt x="346" y="996"/>
                  </a:lnTo>
                  <a:lnTo>
                    <a:pt x="349" y="996"/>
                  </a:lnTo>
                  <a:lnTo>
                    <a:pt x="534" y="1016"/>
                  </a:lnTo>
                  <a:lnTo>
                    <a:pt x="537" y="1016"/>
                  </a:lnTo>
                  <a:lnTo>
                    <a:pt x="541" y="1015"/>
                  </a:lnTo>
                  <a:lnTo>
                    <a:pt x="542" y="1016"/>
                  </a:lnTo>
                  <a:lnTo>
                    <a:pt x="549" y="1017"/>
                  </a:lnTo>
                  <a:lnTo>
                    <a:pt x="550" y="1012"/>
                  </a:lnTo>
                  <a:lnTo>
                    <a:pt x="557" y="1008"/>
                  </a:lnTo>
                  <a:lnTo>
                    <a:pt x="558" y="998"/>
                  </a:lnTo>
                  <a:lnTo>
                    <a:pt x="557" y="993"/>
                  </a:lnTo>
                  <a:lnTo>
                    <a:pt x="550" y="989"/>
                  </a:lnTo>
                  <a:lnTo>
                    <a:pt x="544" y="986"/>
                  </a:lnTo>
                  <a:lnTo>
                    <a:pt x="542" y="981"/>
                  </a:lnTo>
                  <a:lnTo>
                    <a:pt x="546" y="974"/>
                  </a:lnTo>
                  <a:lnTo>
                    <a:pt x="546" y="969"/>
                  </a:lnTo>
                  <a:lnTo>
                    <a:pt x="544" y="961"/>
                  </a:lnTo>
                  <a:lnTo>
                    <a:pt x="548" y="956"/>
                  </a:lnTo>
                  <a:lnTo>
                    <a:pt x="553" y="952"/>
                  </a:lnTo>
                  <a:lnTo>
                    <a:pt x="563" y="939"/>
                  </a:lnTo>
                  <a:lnTo>
                    <a:pt x="566" y="931"/>
                  </a:lnTo>
                  <a:lnTo>
                    <a:pt x="570" y="925"/>
                  </a:lnTo>
                  <a:lnTo>
                    <a:pt x="570" y="913"/>
                  </a:lnTo>
                  <a:lnTo>
                    <a:pt x="574" y="902"/>
                  </a:lnTo>
                  <a:lnTo>
                    <a:pt x="579" y="898"/>
                  </a:lnTo>
                  <a:lnTo>
                    <a:pt x="582" y="893"/>
                  </a:lnTo>
                  <a:lnTo>
                    <a:pt x="602" y="881"/>
                  </a:lnTo>
                  <a:lnTo>
                    <a:pt x="608" y="876"/>
                  </a:lnTo>
                  <a:lnTo>
                    <a:pt x="604" y="87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9" name="Freeform 258"/>
            <p:cNvSpPr>
              <a:spLocks/>
            </p:cNvSpPr>
            <p:nvPr/>
          </p:nvSpPr>
          <p:spPr bwMode="auto">
            <a:xfrm>
              <a:off x="1230938" y="686205"/>
              <a:ext cx="683561" cy="561921"/>
            </a:xfrm>
            <a:custGeom>
              <a:avLst/>
              <a:gdLst>
                <a:gd name="T0" fmla="*/ 310 w 538"/>
                <a:gd name="T1" fmla="*/ 32 h 442"/>
                <a:gd name="T2" fmla="*/ 189 w 538"/>
                <a:gd name="T3" fmla="*/ 17 h 442"/>
                <a:gd name="T4" fmla="*/ 63 w 538"/>
                <a:gd name="T5" fmla="*/ 0 h 442"/>
                <a:gd name="T6" fmla="*/ 57 w 538"/>
                <a:gd name="T7" fmla="*/ 4 h 442"/>
                <a:gd name="T8" fmla="*/ 51 w 538"/>
                <a:gd name="T9" fmla="*/ 47 h 442"/>
                <a:gd name="T10" fmla="*/ 15 w 538"/>
                <a:gd name="T11" fmla="*/ 289 h 442"/>
                <a:gd name="T12" fmla="*/ 0 w 538"/>
                <a:gd name="T13" fmla="*/ 387 h 442"/>
                <a:gd name="T14" fmla="*/ 147 w 538"/>
                <a:gd name="T15" fmla="*/ 407 h 442"/>
                <a:gd name="T16" fmla="*/ 216 w 538"/>
                <a:gd name="T17" fmla="*/ 415 h 442"/>
                <a:gd name="T18" fmla="*/ 335 w 538"/>
                <a:gd name="T19" fmla="*/ 427 h 442"/>
                <a:gd name="T20" fmla="*/ 397 w 538"/>
                <a:gd name="T21" fmla="*/ 434 h 442"/>
                <a:gd name="T22" fmla="*/ 512 w 538"/>
                <a:gd name="T23" fmla="*/ 442 h 442"/>
                <a:gd name="T24" fmla="*/ 524 w 538"/>
                <a:gd name="T25" fmla="*/ 247 h 442"/>
                <a:gd name="T26" fmla="*/ 538 w 538"/>
                <a:gd name="T27" fmla="*/ 52 h 442"/>
                <a:gd name="T28" fmla="*/ 446 w 538"/>
                <a:gd name="T29" fmla="*/ 44 h 442"/>
                <a:gd name="T30" fmla="*/ 310 w 538"/>
                <a:gd name="T31" fmla="*/ 32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38" h="442">
                  <a:moveTo>
                    <a:pt x="310" y="32"/>
                  </a:moveTo>
                  <a:lnTo>
                    <a:pt x="189" y="17"/>
                  </a:lnTo>
                  <a:lnTo>
                    <a:pt x="63" y="0"/>
                  </a:lnTo>
                  <a:lnTo>
                    <a:pt x="57" y="4"/>
                  </a:lnTo>
                  <a:lnTo>
                    <a:pt x="51" y="47"/>
                  </a:lnTo>
                  <a:lnTo>
                    <a:pt x="15" y="289"/>
                  </a:lnTo>
                  <a:lnTo>
                    <a:pt x="0" y="387"/>
                  </a:lnTo>
                  <a:lnTo>
                    <a:pt x="147" y="407"/>
                  </a:lnTo>
                  <a:lnTo>
                    <a:pt x="216" y="415"/>
                  </a:lnTo>
                  <a:lnTo>
                    <a:pt x="335" y="427"/>
                  </a:lnTo>
                  <a:lnTo>
                    <a:pt x="397" y="434"/>
                  </a:lnTo>
                  <a:lnTo>
                    <a:pt x="512" y="442"/>
                  </a:lnTo>
                  <a:lnTo>
                    <a:pt x="524" y="247"/>
                  </a:lnTo>
                  <a:lnTo>
                    <a:pt x="538" y="52"/>
                  </a:lnTo>
                  <a:lnTo>
                    <a:pt x="446" y="44"/>
                  </a:lnTo>
                  <a:lnTo>
                    <a:pt x="310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0" name="Freeform 259"/>
            <p:cNvSpPr>
              <a:spLocks noEditPoints="1"/>
            </p:cNvSpPr>
            <p:nvPr/>
          </p:nvSpPr>
          <p:spPr bwMode="auto">
            <a:xfrm>
              <a:off x="2887615" y="501102"/>
              <a:ext cx="515646" cy="563243"/>
            </a:xfrm>
            <a:custGeom>
              <a:avLst/>
              <a:gdLst>
                <a:gd name="T0" fmla="*/ 153 w 406"/>
                <a:gd name="T1" fmla="*/ 12 h 443"/>
                <a:gd name="T2" fmla="*/ 157 w 406"/>
                <a:gd name="T3" fmla="*/ 0 h 443"/>
                <a:gd name="T4" fmla="*/ 379 w 406"/>
                <a:gd name="T5" fmla="*/ 194 h 443"/>
                <a:gd name="T6" fmla="*/ 363 w 406"/>
                <a:gd name="T7" fmla="*/ 207 h 443"/>
                <a:gd name="T8" fmla="*/ 352 w 406"/>
                <a:gd name="T9" fmla="*/ 224 h 443"/>
                <a:gd name="T10" fmla="*/ 341 w 406"/>
                <a:gd name="T11" fmla="*/ 224 h 443"/>
                <a:gd name="T12" fmla="*/ 352 w 406"/>
                <a:gd name="T13" fmla="*/ 197 h 443"/>
                <a:gd name="T14" fmla="*/ 364 w 406"/>
                <a:gd name="T15" fmla="*/ 185 h 443"/>
                <a:gd name="T16" fmla="*/ 364 w 406"/>
                <a:gd name="T17" fmla="*/ 173 h 443"/>
                <a:gd name="T18" fmla="*/ 356 w 406"/>
                <a:gd name="T19" fmla="*/ 162 h 443"/>
                <a:gd name="T20" fmla="*/ 348 w 406"/>
                <a:gd name="T21" fmla="*/ 151 h 443"/>
                <a:gd name="T22" fmla="*/ 348 w 406"/>
                <a:gd name="T23" fmla="*/ 127 h 443"/>
                <a:gd name="T24" fmla="*/ 341 w 406"/>
                <a:gd name="T25" fmla="*/ 113 h 443"/>
                <a:gd name="T26" fmla="*/ 323 w 406"/>
                <a:gd name="T27" fmla="*/ 98 h 443"/>
                <a:gd name="T28" fmla="*/ 295 w 406"/>
                <a:gd name="T29" fmla="*/ 90 h 443"/>
                <a:gd name="T30" fmla="*/ 273 w 406"/>
                <a:gd name="T31" fmla="*/ 92 h 443"/>
                <a:gd name="T32" fmla="*/ 179 w 406"/>
                <a:gd name="T33" fmla="*/ 56 h 443"/>
                <a:gd name="T34" fmla="*/ 164 w 406"/>
                <a:gd name="T35" fmla="*/ 47 h 443"/>
                <a:gd name="T36" fmla="*/ 139 w 406"/>
                <a:gd name="T37" fmla="*/ 41 h 443"/>
                <a:gd name="T38" fmla="*/ 130 w 406"/>
                <a:gd name="T39" fmla="*/ 40 h 443"/>
                <a:gd name="T40" fmla="*/ 135 w 406"/>
                <a:gd name="T41" fmla="*/ 23 h 443"/>
                <a:gd name="T42" fmla="*/ 123 w 406"/>
                <a:gd name="T43" fmla="*/ 14 h 443"/>
                <a:gd name="T44" fmla="*/ 103 w 406"/>
                <a:gd name="T45" fmla="*/ 25 h 443"/>
                <a:gd name="T46" fmla="*/ 61 w 406"/>
                <a:gd name="T47" fmla="*/ 43 h 443"/>
                <a:gd name="T48" fmla="*/ 46 w 406"/>
                <a:gd name="T49" fmla="*/ 39 h 443"/>
                <a:gd name="T50" fmla="*/ 36 w 406"/>
                <a:gd name="T51" fmla="*/ 46 h 443"/>
                <a:gd name="T52" fmla="*/ 34 w 406"/>
                <a:gd name="T53" fmla="*/ 109 h 443"/>
                <a:gd name="T54" fmla="*/ 8 w 406"/>
                <a:gd name="T55" fmla="*/ 129 h 443"/>
                <a:gd name="T56" fmla="*/ 0 w 406"/>
                <a:gd name="T57" fmla="*/ 148 h 443"/>
                <a:gd name="T58" fmla="*/ 18 w 406"/>
                <a:gd name="T59" fmla="*/ 169 h 443"/>
                <a:gd name="T60" fmla="*/ 9 w 406"/>
                <a:gd name="T61" fmla="*/ 202 h 443"/>
                <a:gd name="T62" fmla="*/ 9 w 406"/>
                <a:gd name="T63" fmla="*/ 234 h 443"/>
                <a:gd name="T64" fmla="*/ 32 w 406"/>
                <a:gd name="T65" fmla="*/ 250 h 443"/>
                <a:gd name="T66" fmla="*/ 53 w 406"/>
                <a:gd name="T67" fmla="*/ 262 h 443"/>
                <a:gd name="T68" fmla="*/ 78 w 406"/>
                <a:gd name="T69" fmla="*/ 284 h 443"/>
                <a:gd name="T70" fmla="*/ 103 w 406"/>
                <a:gd name="T71" fmla="*/ 300 h 443"/>
                <a:gd name="T72" fmla="*/ 120 w 406"/>
                <a:gd name="T73" fmla="*/ 318 h 443"/>
                <a:gd name="T74" fmla="*/ 124 w 406"/>
                <a:gd name="T75" fmla="*/ 343 h 443"/>
                <a:gd name="T76" fmla="*/ 129 w 406"/>
                <a:gd name="T77" fmla="*/ 357 h 443"/>
                <a:gd name="T78" fmla="*/ 138 w 406"/>
                <a:gd name="T79" fmla="*/ 372 h 443"/>
                <a:gd name="T80" fmla="*/ 135 w 406"/>
                <a:gd name="T81" fmla="*/ 404 h 443"/>
                <a:gd name="T82" fmla="*/ 145 w 406"/>
                <a:gd name="T83" fmla="*/ 424 h 443"/>
                <a:gd name="T84" fmla="*/ 175 w 406"/>
                <a:gd name="T85" fmla="*/ 443 h 443"/>
                <a:gd name="T86" fmla="*/ 376 w 406"/>
                <a:gd name="T87" fmla="*/ 430 h 443"/>
                <a:gd name="T88" fmla="*/ 376 w 406"/>
                <a:gd name="T89" fmla="*/ 404 h 443"/>
                <a:gd name="T90" fmla="*/ 369 w 406"/>
                <a:gd name="T91" fmla="*/ 385 h 443"/>
                <a:gd name="T92" fmla="*/ 363 w 406"/>
                <a:gd name="T93" fmla="*/ 359 h 443"/>
                <a:gd name="T94" fmla="*/ 367 w 406"/>
                <a:gd name="T95" fmla="*/ 328 h 443"/>
                <a:gd name="T96" fmla="*/ 372 w 406"/>
                <a:gd name="T97" fmla="*/ 308 h 443"/>
                <a:gd name="T98" fmla="*/ 372 w 406"/>
                <a:gd name="T99" fmla="*/ 276 h 443"/>
                <a:gd name="T100" fmla="*/ 382 w 406"/>
                <a:gd name="T101" fmla="*/ 262 h 443"/>
                <a:gd name="T102" fmla="*/ 380 w 406"/>
                <a:gd name="T103" fmla="*/ 231 h 443"/>
                <a:gd name="T104" fmla="*/ 384 w 406"/>
                <a:gd name="T105" fmla="*/ 200 h 443"/>
                <a:gd name="T106" fmla="*/ 405 w 406"/>
                <a:gd name="T107" fmla="*/ 152 h 443"/>
                <a:gd name="T108" fmla="*/ 388 w 406"/>
                <a:gd name="T109" fmla="*/ 170 h 443"/>
                <a:gd name="T110" fmla="*/ 380 w 406"/>
                <a:gd name="T111" fmla="*/ 192 h 443"/>
                <a:gd name="T112" fmla="*/ 394 w 406"/>
                <a:gd name="T113" fmla="*/ 193 h 443"/>
                <a:gd name="T114" fmla="*/ 402 w 406"/>
                <a:gd name="T115" fmla="*/ 173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06" h="443">
                  <a:moveTo>
                    <a:pt x="153" y="10"/>
                  </a:moveTo>
                  <a:lnTo>
                    <a:pt x="146" y="16"/>
                  </a:lnTo>
                  <a:lnTo>
                    <a:pt x="153" y="12"/>
                  </a:lnTo>
                  <a:lnTo>
                    <a:pt x="153" y="10"/>
                  </a:lnTo>
                  <a:close/>
                  <a:moveTo>
                    <a:pt x="160" y="1"/>
                  </a:moveTo>
                  <a:lnTo>
                    <a:pt x="157" y="0"/>
                  </a:lnTo>
                  <a:lnTo>
                    <a:pt x="158" y="6"/>
                  </a:lnTo>
                  <a:lnTo>
                    <a:pt x="160" y="1"/>
                  </a:lnTo>
                  <a:close/>
                  <a:moveTo>
                    <a:pt x="379" y="194"/>
                  </a:moveTo>
                  <a:lnTo>
                    <a:pt x="372" y="198"/>
                  </a:lnTo>
                  <a:lnTo>
                    <a:pt x="367" y="201"/>
                  </a:lnTo>
                  <a:lnTo>
                    <a:pt x="363" y="207"/>
                  </a:lnTo>
                  <a:lnTo>
                    <a:pt x="361" y="213"/>
                  </a:lnTo>
                  <a:lnTo>
                    <a:pt x="357" y="220"/>
                  </a:lnTo>
                  <a:lnTo>
                    <a:pt x="352" y="224"/>
                  </a:lnTo>
                  <a:lnTo>
                    <a:pt x="348" y="231"/>
                  </a:lnTo>
                  <a:lnTo>
                    <a:pt x="342" y="230"/>
                  </a:lnTo>
                  <a:lnTo>
                    <a:pt x="341" y="224"/>
                  </a:lnTo>
                  <a:lnTo>
                    <a:pt x="342" y="216"/>
                  </a:lnTo>
                  <a:lnTo>
                    <a:pt x="348" y="204"/>
                  </a:lnTo>
                  <a:lnTo>
                    <a:pt x="352" y="197"/>
                  </a:lnTo>
                  <a:lnTo>
                    <a:pt x="352" y="190"/>
                  </a:lnTo>
                  <a:lnTo>
                    <a:pt x="359" y="189"/>
                  </a:lnTo>
                  <a:lnTo>
                    <a:pt x="364" y="185"/>
                  </a:lnTo>
                  <a:lnTo>
                    <a:pt x="364" y="179"/>
                  </a:lnTo>
                  <a:lnTo>
                    <a:pt x="367" y="174"/>
                  </a:lnTo>
                  <a:lnTo>
                    <a:pt x="364" y="173"/>
                  </a:lnTo>
                  <a:lnTo>
                    <a:pt x="363" y="173"/>
                  </a:lnTo>
                  <a:lnTo>
                    <a:pt x="357" y="167"/>
                  </a:lnTo>
                  <a:lnTo>
                    <a:pt x="356" y="162"/>
                  </a:lnTo>
                  <a:lnTo>
                    <a:pt x="360" y="148"/>
                  </a:lnTo>
                  <a:lnTo>
                    <a:pt x="353" y="150"/>
                  </a:lnTo>
                  <a:lnTo>
                    <a:pt x="348" y="151"/>
                  </a:lnTo>
                  <a:lnTo>
                    <a:pt x="345" y="146"/>
                  </a:lnTo>
                  <a:lnTo>
                    <a:pt x="348" y="140"/>
                  </a:lnTo>
                  <a:lnTo>
                    <a:pt x="348" y="127"/>
                  </a:lnTo>
                  <a:lnTo>
                    <a:pt x="345" y="121"/>
                  </a:lnTo>
                  <a:lnTo>
                    <a:pt x="348" y="120"/>
                  </a:lnTo>
                  <a:lnTo>
                    <a:pt x="341" y="113"/>
                  </a:lnTo>
                  <a:lnTo>
                    <a:pt x="332" y="110"/>
                  </a:lnTo>
                  <a:lnTo>
                    <a:pt x="325" y="110"/>
                  </a:lnTo>
                  <a:lnTo>
                    <a:pt x="323" y="98"/>
                  </a:lnTo>
                  <a:lnTo>
                    <a:pt x="318" y="94"/>
                  </a:lnTo>
                  <a:lnTo>
                    <a:pt x="302" y="93"/>
                  </a:lnTo>
                  <a:lnTo>
                    <a:pt x="295" y="90"/>
                  </a:lnTo>
                  <a:lnTo>
                    <a:pt x="290" y="93"/>
                  </a:lnTo>
                  <a:lnTo>
                    <a:pt x="276" y="90"/>
                  </a:lnTo>
                  <a:lnTo>
                    <a:pt x="273" y="92"/>
                  </a:lnTo>
                  <a:lnTo>
                    <a:pt x="252" y="82"/>
                  </a:lnTo>
                  <a:lnTo>
                    <a:pt x="187" y="69"/>
                  </a:lnTo>
                  <a:lnTo>
                    <a:pt x="179" y="56"/>
                  </a:lnTo>
                  <a:lnTo>
                    <a:pt x="173" y="52"/>
                  </a:lnTo>
                  <a:lnTo>
                    <a:pt x="166" y="50"/>
                  </a:lnTo>
                  <a:lnTo>
                    <a:pt x="164" y="47"/>
                  </a:lnTo>
                  <a:lnTo>
                    <a:pt x="153" y="46"/>
                  </a:lnTo>
                  <a:lnTo>
                    <a:pt x="146" y="43"/>
                  </a:lnTo>
                  <a:lnTo>
                    <a:pt x="139" y="41"/>
                  </a:lnTo>
                  <a:lnTo>
                    <a:pt x="134" y="46"/>
                  </a:lnTo>
                  <a:lnTo>
                    <a:pt x="127" y="46"/>
                  </a:lnTo>
                  <a:lnTo>
                    <a:pt x="130" y="40"/>
                  </a:lnTo>
                  <a:lnTo>
                    <a:pt x="131" y="35"/>
                  </a:lnTo>
                  <a:lnTo>
                    <a:pt x="131" y="29"/>
                  </a:lnTo>
                  <a:lnTo>
                    <a:pt x="135" y="23"/>
                  </a:lnTo>
                  <a:lnTo>
                    <a:pt x="137" y="16"/>
                  </a:lnTo>
                  <a:lnTo>
                    <a:pt x="130" y="12"/>
                  </a:lnTo>
                  <a:lnTo>
                    <a:pt x="123" y="14"/>
                  </a:lnTo>
                  <a:lnTo>
                    <a:pt x="116" y="20"/>
                  </a:lnTo>
                  <a:lnTo>
                    <a:pt x="110" y="24"/>
                  </a:lnTo>
                  <a:lnTo>
                    <a:pt x="103" y="25"/>
                  </a:lnTo>
                  <a:lnTo>
                    <a:pt x="92" y="32"/>
                  </a:lnTo>
                  <a:lnTo>
                    <a:pt x="66" y="41"/>
                  </a:lnTo>
                  <a:lnTo>
                    <a:pt x="61" y="43"/>
                  </a:lnTo>
                  <a:lnTo>
                    <a:pt x="54" y="41"/>
                  </a:lnTo>
                  <a:lnTo>
                    <a:pt x="49" y="35"/>
                  </a:lnTo>
                  <a:lnTo>
                    <a:pt x="46" y="39"/>
                  </a:lnTo>
                  <a:lnTo>
                    <a:pt x="45" y="39"/>
                  </a:lnTo>
                  <a:lnTo>
                    <a:pt x="42" y="46"/>
                  </a:lnTo>
                  <a:lnTo>
                    <a:pt x="36" y="46"/>
                  </a:lnTo>
                  <a:lnTo>
                    <a:pt x="39" y="96"/>
                  </a:lnTo>
                  <a:lnTo>
                    <a:pt x="38" y="104"/>
                  </a:lnTo>
                  <a:lnTo>
                    <a:pt x="34" y="109"/>
                  </a:lnTo>
                  <a:lnTo>
                    <a:pt x="22" y="115"/>
                  </a:lnTo>
                  <a:lnTo>
                    <a:pt x="9" y="124"/>
                  </a:lnTo>
                  <a:lnTo>
                    <a:pt x="8" y="129"/>
                  </a:lnTo>
                  <a:lnTo>
                    <a:pt x="5" y="136"/>
                  </a:lnTo>
                  <a:lnTo>
                    <a:pt x="0" y="142"/>
                  </a:lnTo>
                  <a:lnTo>
                    <a:pt x="0" y="148"/>
                  </a:lnTo>
                  <a:lnTo>
                    <a:pt x="4" y="155"/>
                  </a:lnTo>
                  <a:lnTo>
                    <a:pt x="11" y="155"/>
                  </a:lnTo>
                  <a:lnTo>
                    <a:pt x="18" y="169"/>
                  </a:lnTo>
                  <a:lnTo>
                    <a:pt x="11" y="185"/>
                  </a:lnTo>
                  <a:lnTo>
                    <a:pt x="12" y="196"/>
                  </a:lnTo>
                  <a:lnTo>
                    <a:pt x="9" y="202"/>
                  </a:lnTo>
                  <a:lnTo>
                    <a:pt x="12" y="216"/>
                  </a:lnTo>
                  <a:lnTo>
                    <a:pt x="12" y="227"/>
                  </a:lnTo>
                  <a:lnTo>
                    <a:pt x="9" y="234"/>
                  </a:lnTo>
                  <a:lnTo>
                    <a:pt x="19" y="240"/>
                  </a:lnTo>
                  <a:lnTo>
                    <a:pt x="26" y="247"/>
                  </a:lnTo>
                  <a:lnTo>
                    <a:pt x="32" y="250"/>
                  </a:lnTo>
                  <a:lnTo>
                    <a:pt x="43" y="251"/>
                  </a:lnTo>
                  <a:lnTo>
                    <a:pt x="47" y="258"/>
                  </a:lnTo>
                  <a:lnTo>
                    <a:pt x="53" y="262"/>
                  </a:lnTo>
                  <a:lnTo>
                    <a:pt x="61" y="265"/>
                  </a:lnTo>
                  <a:lnTo>
                    <a:pt x="70" y="270"/>
                  </a:lnTo>
                  <a:lnTo>
                    <a:pt x="78" y="284"/>
                  </a:lnTo>
                  <a:lnTo>
                    <a:pt x="91" y="295"/>
                  </a:lnTo>
                  <a:lnTo>
                    <a:pt x="97" y="299"/>
                  </a:lnTo>
                  <a:lnTo>
                    <a:pt x="103" y="300"/>
                  </a:lnTo>
                  <a:lnTo>
                    <a:pt x="110" y="304"/>
                  </a:lnTo>
                  <a:lnTo>
                    <a:pt x="115" y="309"/>
                  </a:lnTo>
                  <a:lnTo>
                    <a:pt x="120" y="318"/>
                  </a:lnTo>
                  <a:lnTo>
                    <a:pt x="123" y="335"/>
                  </a:lnTo>
                  <a:lnTo>
                    <a:pt x="124" y="341"/>
                  </a:lnTo>
                  <a:lnTo>
                    <a:pt x="124" y="343"/>
                  </a:lnTo>
                  <a:lnTo>
                    <a:pt x="127" y="350"/>
                  </a:lnTo>
                  <a:lnTo>
                    <a:pt x="126" y="355"/>
                  </a:lnTo>
                  <a:lnTo>
                    <a:pt x="129" y="357"/>
                  </a:lnTo>
                  <a:lnTo>
                    <a:pt x="130" y="364"/>
                  </a:lnTo>
                  <a:lnTo>
                    <a:pt x="135" y="366"/>
                  </a:lnTo>
                  <a:lnTo>
                    <a:pt x="138" y="372"/>
                  </a:lnTo>
                  <a:lnTo>
                    <a:pt x="133" y="384"/>
                  </a:lnTo>
                  <a:lnTo>
                    <a:pt x="134" y="395"/>
                  </a:lnTo>
                  <a:lnTo>
                    <a:pt x="135" y="404"/>
                  </a:lnTo>
                  <a:lnTo>
                    <a:pt x="139" y="411"/>
                  </a:lnTo>
                  <a:lnTo>
                    <a:pt x="141" y="419"/>
                  </a:lnTo>
                  <a:lnTo>
                    <a:pt x="145" y="424"/>
                  </a:lnTo>
                  <a:lnTo>
                    <a:pt x="150" y="427"/>
                  </a:lnTo>
                  <a:lnTo>
                    <a:pt x="169" y="431"/>
                  </a:lnTo>
                  <a:lnTo>
                    <a:pt x="175" y="443"/>
                  </a:lnTo>
                  <a:lnTo>
                    <a:pt x="288" y="437"/>
                  </a:lnTo>
                  <a:lnTo>
                    <a:pt x="374" y="430"/>
                  </a:lnTo>
                  <a:lnTo>
                    <a:pt x="376" y="430"/>
                  </a:lnTo>
                  <a:lnTo>
                    <a:pt x="375" y="416"/>
                  </a:lnTo>
                  <a:lnTo>
                    <a:pt x="376" y="410"/>
                  </a:lnTo>
                  <a:lnTo>
                    <a:pt x="376" y="404"/>
                  </a:lnTo>
                  <a:lnTo>
                    <a:pt x="375" y="397"/>
                  </a:lnTo>
                  <a:lnTo>
                    <a:pt x="369" y="392"/>
                  </a:lnTo>
                  <a:lnTo>
                    <a:pt x="369" y="385"/>
                  </a:lnTo>
                  <a:lnTo>
                    <a:pt x="364" y="378"/>
                  </a:lnTo>
                  <a:lnTo>
                    <a:pt x="367" y="373"/>
                  </a:lnTo>
                  <a:lnTo>
                    <a:pt x="363" y="359"/>
                  </a:lnTo>
                  <a:lnTo>
                    <a:pt x="364" y="347"/>
                  </a:lnTo>
                  <a:lnTo>
                    <a:pt x="368" y="334"/>
                  </a:lnTo>
                  <a:lnTo>
                    <a:pt x="367" y="328"/>
                  </a:lnTo>
                  <a:lnTo>
                    <a:pt x="368" y="322"/>
                  </a:lnTo>
                  <a:lnTo>
                    <a:pt x="372" y="315"/>
                  </a:lnTo>
                  <a:lnTo>
                    <a:pt x="372" y="308"/>
                  </a:lnTo>
                  <a:lnTo>
                    <a:pt x="369" y="295"/>
                  </a:lnTo>
                  <a:lnTo>
                    <a:pt x="369" y="289"/>
                  </a:lnTo>
                  <a:lnTo>
                    <a:pt x="372" y="276"/>
                  </a:lnTo>
                  <a:lnTo>
                    <a:pt x="375" y="270"/>
                  </a:lnTo>
                  <a:lnTo>
                    <a:pt x="380" y="265"/>
                  </a:lnTo>
                  <a:lnTo>
                    <a:pt x="382" y="262"/>
                  </a:lnTo>
                  <a:lnTo>
                    <a:pt x="376" y="250"/>
                  </a:lnTo>
                  <a:lnTo>
                    <a:pt x="379" y="243"/>
                  </a:lnTo>
                  <a:lnTo>
                    <a:pt x="380" y="231"/>
                  </a:lnTo>
                  <a:lnTo>
                    <a:pt x="386" y="212"/>
                  </a:lnTo>
                  <a:lnTo>
                    <a:pt x="387" y="207"/>
                  </a:lnTo>
                  <a:lnTo>
                    <a:pt x="384" y="200"/>
                  </a:lnTo>
                  <a:lnTo>
                    <a:pt x="379" y="194"/>
                  </a:lnTo>
                  <a:close/>
                  <a:moveTo>
                    <a:pt x="406" y="154"/>
                  </a:moveTo>
                  <a:lnTo>
                    <a:pt x="405" y="152"/>
                  </a:lnTo>
                  <a:lnTo>
                    <a:pt x="398" y="158"/>
                  </a:lnTo>
                  <a:lnTo>
                    <a:pt x="395" y="163"/>
                  </a:lnTo>
                  <a:lnTo>
                    <a:pt x="388" y="170"/>
                  </a:lnTo>
                  <a:lnTo>
                    <a:pt x="388" y="177"/>
                  </a:lnTo>
                  <a:lnTo>
                    <a:pt x="383" y="182"/>
                  </a:lnTo>
                  <a:lnTo>
                    <a:pt x="380" y="192"/>
                  </a:lnTo>
                  <a:lnTo>
                    <a:pt x="384" y="198"/>
                  </a:lnTo>
                  <a:lnTo>
                    <a:pt x="390" y="200"/>
                  </a:lnTo>
                  <a:lnTo>
                    <a:pt x="394" y="193"/>
                  </a:lnTo>
                  <a:lnTo>
                    <a:pt x="397" y="188"/>
                  </a:lnTo>
                  <a:lnTo>
                    <a:pt x="397" y="181"/>
                  </a:lnTo>
                  <a:lnTo>
                    <a:pt x="402" y="173"/>
                  </a:lnTo>
                  <a:lnTo>
                    <a:pt x="401" y="167"/>
                  </a:lnTo>
                  <a:lnTo>
                    <a:pt x="406" y="15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1" name="Freeform 260"/>
            <p:cNvSpPr>
              <a:spLocks/>
            </p:cNvSpPr>
            <p:nvPr/>
          </p:nvSpPr>
          <p:spPr bwMode="auto">
            <a:xfrm>
              <a:off x="3913618" y="1185984"/>
              <a:ext cx="434993" cy="440282"/>
            </a:xfrm>
            <a:custGeom>
              <a:avLst/>
              <a:gdLst>
                <a:gd name="T0" fmla="*/ 330 w 343"/>
                <a:gd name="T1" fmla="*/ 72 h 347"/>
                <a:gd name="T2" fmla="*/ 318 w 343"/>
                <a:gd name="T3" fmla="*/ 65 h 347"/>
                <a:gd name="T4" fmla="*/ 302 w 343"/>
                <a:gd name="T5" fmla="*/ 61 h 347"/>
                <a:gd name="T6" fmla="*/ 285 w 343"/>
                <a:gd name="T7" fmla="*/ 75 h 347"/>
                <a:gd name="T8" fmla="*/ 269 w 343"/>
                <a:gd name="T9" fmla="*/ 80 h 347"/>
                <a:gd name="T10" fmla="*/ 260 w 343"/>
                <a:gd name="T11" fmla="*/ 82 h 347"/>
                <a:gd name="T12" fmla="*/ 241 w 343"/>
                <a:gd name="T13" fmla="*/ 95 h 347"/>
                <a:gd name="T14" fmla="*/ 228 w 343"/>
                <a:gd name="T15" fmla="*/ 114 h 347"/>
                <a:gd name="T16" fmla="*/ 208 w 343"/>
                <a:gd name="T17" fmla="*/ 75 h 347"/>
                <a:gd name="T18" fmla="*/ 112 w 343"/>
                <a:gd name="T19" fmla="*/ 3 h 347"/>
                <a:gd name="T20" fmla="*/ 112 w 343"/>
                <a:gd name="T21" fmla="*/ 15 h 347"/>
                <a:gd name="T22" fmla="*/ 111 w 343"/>
                <a:gd name="T23" fmla="*/ 59 h 347"/>
                <a:gd name="T24" fmla="*/ 108 w 343"/>
                <a:gd name="T25" fmla="*/ 74 h 347"/>
                <a:gd name="T26" fmla="*/ 109 w 343"/>
                <a:gd name="T27" fmla="*/ 92 h 347"/>
                <a:gd name="T28" fmla="*/ 90 w 343"/>
                <a:gd name="T29" fmla="*/ 124 h 347"/>
                <a:gd name="T30" fmla="*/ 62 w 343"/>
                <a:gd name="T31" fmla="*/ 139 h 347"/>
                <a:gd name="T32" fmla="*/ 51 w 343"/>
                <a:gd name="T33" fmla="*/ 155 h 347"/>
                <a:gd name="T34" fmla="*/ 51 w 343"/>
                <a:gd name="T35" fmla="*/ 175 h 347"/>
                <a:gd name="T36" fmla="*/ 39 w 343"/>
                <a:gd name="T37" fmla="*/ 178 h 347"/>
                <a:gd name="T38" fmla="*/ 27 w 343"/>
                <a:gd name="T39" fmla="*/ 187 h 347"/>
                <a:gd name="T40" fmla="*/ 23 w 343"/>
                <a:gd name="T41" fmla="*/ 203 h 347"/>
                <a:gd name="T42" fmla="*/ 20 w 343"/>
                <a:gd name="T43" fmla="*/ 224 h 347"/>
                <a:gd name="T44" fmla="*/ 6 w 343"/>
                <a:gd name="T45" fmla="*/ 240 h 347"/>
                <a:gd name="T46" fmla="*/ 0 w 343"/>
                <a:gd name="T47" fmla="*/ 245 h 347"/>
                <a:gd name="T48" fmla="*/ 0 w 343"/>
                <a:gd name="T49" fmla="*/ 267 h 347"/>
                <a:gd name="T50" fmla="*/ 21 w 343"/>
                <a:gd name="T51" fmla="*/ 293 h 347"/>
                <a:gd name="T52" fmla="*/ 59 w 343"/>
                <a:gd name="T53" fmla="*/ 319 h 347"/>
                <a:gd name="T54" fmla="*/ 71 w 343"/>
                <a:gd name="T55" fmla="*/ 337 h 347"/>
                <a:gd name="T56" fmla="*/ 104 w 343"/>
                <a:gd name="T57" fmla="*/ 337 h 347"/>
                <a:gd name="T58" fmla="*/ 124 w 343"/>
                <a:gd name="T59" fmla="*/ 336 h 347"/>
                <a:gd name="T60" fmla="*/ 146 w 343"/>
                <a:gd name="T61" fmla="*/ 321 h 347"/>
                <a:gd name="T62" fmla="*/ 168 w 343"/>
                <a:gd name="T63" fmla="*/ 309 h 347"/>
                <a:gd name="T64" fmla="*/ 186 w 343"/>
                <a:gd name="T65" fmla="*/ 300 h 347"/>
                <a:gd name="T66" fmla="*/ 185 w 343"/>
                <a:gd name="T67" fmla="*/ 282 h 347"/>
                <a:gd name="T68" fmla="*/ 200 w 343"/>
                <a:gd name="T69" fmla="*/ 249 h 347"/>
                <a:gd name="T70" fmla="*/ 208 w 343"/>
                <a:gd name="T71" fmla="*/ 224 h 347"/>
                <a:gd name="T72" fmla="*/ 215 w 343"/>
                <a:gd name="T73" fmla="*/ 202 h 347"/>
                <a:gd name="T74" fmla="*/ 227 w 343"/>
                <a:gd name="T75" fmla="*/ 193 h 347"/>
                <a:gd name="T76" fmla="*/ 247 w 343"/>
                <a:gd name="T77" fmla="*/ 195 h 347"/>
                <a:gd name="T78" fmla="*/ 255 w 343"/>
                <a:gd name="T79" fmla="*/ 171 h 347"/>
                <a:gd name="T80" fmla="*/ 265 w 343"/>
                <a:gd name="T81" fmla="*/ 156 h 347"/>
                <a:gd name="T82" fmla="*/ 283 w 343"/>
                <a:gd name="T83" fmla="*/ 141 h 347"/>
                <a:gd name="T84" fmla="*/ 296 w 343"/>
                <a:gd name="T85" fmla="*/ 117 h 347"/>
                <a:gd name="T86" fmla="*/ 296 w 343"/>
                <a:gd name="T87" fmla="*/ 91 h 347"/>
                <a:gd name="T88" fmla="*/ 341 w 343"/>
                <a:gd name="T89" fmla="*/ 101 h 347"/>
                <a:gd name="T90" fmla="*/ 337 w 343"/>
                <a:gd name="T91" fmla="*/ 8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43" h="347">
                  <a:moveTo>
                    <a:pt x="337" y="80"/>
                  </a:moveTo>
                  <a:lnTo>
                    <a:pt x="335" y="74"/>
                  </a:lnTo>
                  <a:lnTo>
                    <a:pt x="330" y="72"/>
                  </a:lnTo>
                  <a:lnTo>
                    <a:pt x="331" y="65"/>
                  </a:lnTo>
                  <a:lnTo>
                    <a:pt x="331" y="64"/>
                  </a:lnTo>
                  <a:lnTo>
                    <a:pt x="318" y="65"/>
                  </a:lnTo>
                  <a:lnTo>
                    <a:pt x="312" y="61"/>
                  </a:lnTo>
                  <a:lnTo>
                    <a:pt x="306" y="59"/>
                  </a:lnTo>
                  <a:lnTo>
                    <a:pt x="302" y="61"/>
                  </a:lnTo>
                  <a:lnTo>
                    <a:pt x="297" y="68"/>
                  </a:lnTo>
                  <a:lnTo>
                    <a:pt x="291" y="68"/>
                  </a:lnTo>
                  <a:lnTo>
                    <a:pt x="285" y="75"/>
                  </a:lnTo>
                  <a:lnTo>
                    <a:pt x="285" y="80"/>
                  </a:lnTo>
                  <a:lnTo>
                    <a:pt x="274" y="82"/>
                  </a:lnTo>
                  <a:lnTo>
                    <a:pt x="269" y="80"/>
                  </a:lnTo>
                  <a:lnTo>
                    <a:pt x="262" y="75"/>
                  </a:lnTo>
                  <a:lnTo>
                    <a:pt x="261" y="75"/>
                  </a:lnTo>
                  <a:lnTo>
                    <a:pt x="260" y="82"/>
                  </a:lnTo>
                  <a:lnTo>
                    <a:pt x="251" y="94"/>
                  </a:lnTo>
                  <a:lnTo>
                    <a:pt x="246" y="92"/>
                  </a:lnTo>
                  <a:lnTo>
                    <a:pt x="241" y="95"/>
                  </a:lnTo>
                  <a:lnTo>
                    <a:pt x="238" y="101"/>
                  </a:lnTo>
                  <a:lnTo>
                    <a:pt x="232" y="107"/>
                  </a:lnTo>
                  <a:lnTo>
                    <a:pt x="228" y="114"/>
                  </a:lnTo>
                  <a:lnTo>
                    <a:pt x="222" y="120"/>
                  </a:lnTo>
                  <a:lnTo>
                    <a:pt x="216" y="126"/>
                  </a:lnTo>
                  <a:lnTo>
                    <a:pt x="208" y="75"/>
                  </a:lnTo>
                  <a:lnTo>
                    <a:pt x="132" y="90"/>
                  </a:lnTo>
                  <a:lnTo>
                    <a:pt x="116" y="0"/>
                  </a:lnTo>
                  <a:lnTo>
                    <a:pt x="112" y="3"/>
                  </a:lnTo>
                  <a:lnTo>
                    <a:pt x="109" y="3"/>
                  </a:lnTo>
                  <a:lnTo>
                    <a:pt x="108" y="10"/>
                  </a:lnTo>
                  <a:lnTo>
                    <a:pt x="112" y="15"/>
                  </a:lnTo>
                  <a:lnTo>
                    <a:pt x="116" y="33"/>
                  </a:lnTo>
                  <a:lnTo>
                    <a:pt x="113" y="40"/>
                  </a:lnTo>
                  <a:lnTo>
                    <a:pt x="111" y="59"/>
                  </a:lnTo>
                  <a:lnTo>
                    <a:pt x="112" y="65"/>
                  </a:lnTo>
                  <a:lnTo>
                    <a:pt x="111" y="74"/>
                  </a:lnTo>
                  <a:lnTo>
                    <a:pt x="108" y="74"/>
                  </a:lnTo>
                  <a:lnTo>
                    <a:pt x="109" y="80"/>
                  </a:lnTo>
                  <a:lnTo>
                    <a:pt x="108" y="86"/>
                  </a:lnTo>
                  <a:lnTo>
                    <a:pt x="109" y="92"/>
                  </a:lnTo>
                  <a:lnTo>
                    <a:pt x="107" y="105"/>
                  </a:lnTo>
                  <a:lnTo>
                    <a:pt x="98" y="111"/>
                  </a:lnTo>
                  <a:lnTo>
                    <a:pt x="90" y="124"/>
                  </a:lnTo>
                  <a:lnTo>
                    <a:pt x="78" y="134"/>
                  </a:lnTo>
                  <a:lnTo>
                    <a:pt x="67" y="130"/>
                  </a:lnTo>
                  <a:lnTo>
                    <a:pt x="62" y="139"/>
                  </a:lnTo>
                  <a:lnTo>
                    <a:pt x="62" y="144"/>
                  </a:lnTo>
                  <a:lnTo>
                    <a:pt x="54" y="149"/>
                  </a:lnTo>
                  <a:lnTo>
                    <a:pt x="51" y="155"/>
                  </a:lnTo>
                  <a:lnTo>
                    <a:pt x="51" y="162"/>
                  </a:lnTo>
                  <a:lnTo>
                    <a:pt x="47" y="168"/>
                  </a:lnTo>
                  <a:lnTo>
                    <a:pt x="51" y="175"/>
                  </a:lnTo>
                  <a:lnTo>
                    <a:pt x="48" y="180"/>
                  </a:lnTo>
                  <a:lnTo>
                    <a:pt x="46" y="187"/>
                  </a:lnTo>
                  <a:lnTo>
                    <a:pt x="39" y="178"/>
                  </a:lnTo>
                  <a:lnTo>
                    <a:pt x="34" y="175"/>
                  </a:lnTo>
                  <a:lnTo>
                    <a:pt x="28" y="182"/>
                  </a:lnTo>
                  <a:lnTo>
                    <a:pt x="27" y="187"/>
                  </a:lnTo>
                  <a:lnTo>
                    <a:pt x="27" y="194"/>
                  </a:lnTo>
                  <a:lnTo>
                    <a:pt x="24" y="197"/>
                  </a:lnTo>
                  <a:lnTo>
                    <a:pt x="23" y="203"/>
                  </a:lnTo>
                  <a:lnTo>
                    <a:pt x="25" y="208"/>
                  </a:lnTo>
                  <a:lnTo>
                    <a:pt x="27" y="220"/>
                  </a:lnTo>
                  <a:lnTo>
                    <a:pt x="20" y="224"/>
                  </a:lnTo>
                  <a:lnTo>
                    <a:pt x="20" y="229"/>
                  </a:lnTo>
                  <a:lnTo>
                    <a:pt x="15" y="236"/>
                  </a:lnTo>
                  <a:lnTo>
                    <a:pt x="6" y="240"/>
                  </a:lnTo>
                  <a:lnTo>
                    <a:pt x="0" y="241"/>
                  </a:lnTo>
                  <a:lnTo>
                    <a:pt x="0" y="240"/>
                  </a:lnTo>
                  <a:lnTo>
                    <a:pt x="0" y="245"/>
                  </a:lnTo>
                  <a:lnTo>
                    <a:pt x="2" y="248"/>
                  </a:lnTo>
                  <a:lnTo>
                    <a:pt x="2" y="255"/>
                  </a:lnTo>
                  <a:lnTo>
                    <a:pt x="0" y="267"/>
                  </a:lnTo>
                  <a:lnTo>
                    <a:pt x="13" y="281"/>
                  </a:lnTo>
                  <a:lnTo>
                    <a:pt x="15" y="286"/>
                  </a:lnTo>
                  <a:lnTo>
                    <a:pt x="21" y="293"/>
                  </a:lnTo>
                  <a:lnTo>
                    <a:pt x="34" y="309"/>
                  </a:lnTo>
                  <a:lnTo>
                    <a:pt x="47" y="319"/>
                  </a:lnTo>
                  <a:lnTo>
                    <a:pt x="59" y="319"/>
                  </a:lnTo>
                  <a:lnTo>
                    <a:pt x="59" y="325"/>
                  </a:lnTo>
                  <a:lnTo>
                    <a:pt x="65" y="332"/>
                  </a:lnTo>
                  <a:lnTo>
                    <a:pt x="71" y="337"/>
                  </a:lnTo>
                  <a:lnTo>
                    <a:pt x="84" y="344"/>
                  </a:lnTo>
                  <a:lnTo>
                    <a:pt x="93" y="347"/>
                  </a:lnTo>
                  <a:lnTo>
                    <a:pt x="104" y="337"/>
                  </a:lnTo>
                  <a:lnTo>
                    <a:pt x="108" y="332"/>
                  </a:lnTo>
                  <a:lnTo>
                    <a:pt x="117" y="336"/>
                  </a:lnTo>
                  <a:lnTo>
                    <a:pt x="124" y="336"/>
                  </a:lnTo>
                  <a:lnTo>
                    <a:pt x="138" y="329"/>
                  </a:lnTo>
                  <a:lnTo>
                    <a:pt x="143" y="327"/>
                  </a:lnTo>
                  <a:lnTo>
                    <a:pt x="146" y="321"/>
                  </a:lnTo>
                  <a:lnTo>
                    <a:pt x="146" y="316"/>
                  </a:lnTo>
                  <a:lnTo>
                    <a:pt x="155" y="319"/>
                  </a:lnTo>
                  <a:lnTo>
                    <a:pt x="168" y="309"/>
                  </a:lnTo>
                  <a:lnTo>
                    <a:pt x="173" y="310"/>
                  </a:lnTo>
                  <a:lnTo>
                    <a:pt x="185" y="301"/>
                  </a:lnTo>
                  <a:lnTo>
                    <a:pt x="186" y="300"/>
                  </a:lnTo>
                  <a:lnTo>
                    <a:pt x="185" y="294"/>
                  </a:lnTo>
                  <a:lnTo>
                    <a:pt x="189" y="289"/>
                  </a:lnTo>
                  <a:lnTo>
                    <a:pt x="185" y="282"/>
                  </a:lnTo>
                  <a:lnTo>
                    <a:pt x="188" y="270"/>
                  </a:lnTo>
                  <a:lnTo>
                    <a:pt x="195" y="258"/>
                  </a:lnTo>
                  <a:lnTo>
                    <a:pt x="200" y="249"/>
                  </a:lnTo>
                  <a:lnTo>
                    <a:pt x="203" y="236"/>
                  </a:lnTo>
                  <a:lnTo>
                    <a:pt x="204" y="229"/>
                  </a:lnTo>
                  <a:lnTo>
                    <a:pt x="208" y="224"/>
                  </a:lnTo>
                  <a:lnTo>
                    <a:pt x="211" y="212"/>
                  </a:lnTo>
                  <a:lnTo>
                    <a:pt x="214" y="209"/>
                  </a:lnTo>
                  <a:lnTo>
                    <a:pt x="215" y="202"/>
                  </a:lnTo>
                  <a:lnTo>
                    <a:pt x="215" y="190"/>
                  </a:lnTo>
                  <a:lnTo>
                    <a:pt x="222" y="187"/>
                  </a:lnTo>
                  <a:lnTo>
                    <a:pt x="227" y="193"/>
                  </a:lnTo>
                  <a:lnTo>
                    <a:pt x="228" y="197"/>
                  </a:lnTo>
                  <a:lnTo>
                    <a:pt x="241" y="198"/>
                  </a:lnTo>
                  <a:lnTo>
                    <a:pt x="247" y="195"/>
                  </a:lnTo>
                  <a:lnTo>
                    <a:pt x="250" y="190"/>
                  </a:lnTo>
                  <a:lnTo>
                    <a:pt x="253" y="176"/>
                  </a:lnTo>
                  <a:lnTo>
                    <a:pt x="255" y="171"/>
                  </a:lnTo>
                  <a:lnTo>
                    <a:pt x="257" y="162"/>
                  </a:lnTo>
                  <a:lnTo>
                    <a:pt x="260" y="155"/>
                  </a:lnTo>
                  <a:lnTo>
                    <a:pt x="265" y="156"/>
                  </a:lnTo>
                  <a:lnTo>
                    <a:pt x="272" y="155"/>
                  </a:lnTo>
                  <a:lnTo>
                    <a:pt x="277" y="141"/>
                  </a:lnTo>
                  <a:lnTo>
                    <a:pt x="283" y="141"/>
                  </a:lnTo>
                  <a:lnTo>
                    <a:pt x="287" y="134"/>
                  </a:lnTo>
                  <a:lnTo>
                    <a:pt x="291" y="122"/>
                  </a:lnTo>
                  <a:lnTo>
                    <a:pt x="296" y="117"/>
                  </a:lnTo>
                  <a:lnTo>
                    <a:pt x="295" y="103"/>
                  </a:lnTo>
                  <a:lnTo>
                    <a:pt x="297" y="97"/>
                  </a:lnTo>
                  <a:lnTo>
                    <a:pt x="296" y="91"/>
                  </a:lnTo>
                  <a:lnTo>
                    <a:pt x="303" y="88"/>
                  </a:lnTo>
                  <a:lnTo>
                    <a:pt x="337" y="106"/>
                  </a:lnTo>
                  <a:lnTo>
                    <a:pt x="341" y="101"/>
                  </a:lnTo>
                  <a:lnTo>
                    <a:pt x="343" y="88"/>
                  </a:lnTo>
                  <a:lnTo>
                    <a:pt x="342" y="86"/>
                  </a:lnTo>
                  <a:lnTo>
                    <a:pt x="337" y="8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2" name="Freeform 261"/>
            <p:cNvSpPr>
              <a:spLocks/>
            </p:cNvSpPr>
            <p:nvPr/>
          </p:nvSpPr>
          <p:spPr bwMode="auto">
            <a:xfrm>
              <a:off x="4416042" y="1327456"/>
              <a:ext cx="19833" cy="21155"/>
            </a:xfrm>
            <a:custGeom>
              <a:avLst/>
              <a:gdLst>
                <a:gd name="T0" fmla="*/ 0 w 15"/>
                <a:gd name="T1" fmla="*/ 6 h 17"/>
                <a:gd name="T2" fmla="*/ 6 w 15"/>
                <a:gd name="T3" fmla="*/ 9 h 17"/>
                <a:gd name="T4" fmla="*/ 10 w 15"/>
                <a:gd name="T5" fmla="*/ 11 h 17"/>
                <a:gd name="T6" fmla="*/ 11 w 15"/>
                <a:gd name="T7" fmla="*/ 17 h 17"/>
                <a:gd name="T8" fmla="*/ 14 w 15"/>
                <a:gd name="T9" fmla="*/ 11 h 17"/>
                <a:gd name="T10" fmla="*/ 15 w 15"/>
                <a:gd name="T11" fmla="*/ 6 h 17"/>
                <a:gd name="T12" fmla="*/ 7 w 15"/>
                <a:gd name="T13" fmla="*/ 0 h 17"/>
                <a:gd name="T14" fmla="*/ 0 w 15"/>
                <a:gd name="T15" fmla="*/ 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7">
                  <a:moveTo>
                    <a:pt x="0" y="6"/>
                  </a:moveTo>
                  <a:lnTo>
                    <a:pt x="6" y="9"/>
                  </a:lnTo>
                  <a:lnTo>
                    <a:pt x="10" y="11"/>
                  </a:lnTo>
                  <a:lnTo>
                    <a:pt x="11" y="17"/>
                  </a:lnTo>
                  <a:lnTo>
                    <a:pt x="14" y="11"/>
                  </a:lnTo>
                  <a:lnTo>
                    <a:pt x="15" y="6"/>
                  </a:lnTo>
                  <a:lnTo>
                    <a:pt x="7" y="0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3" name="Freeform 262"/>
            <p:cNvSpPr>
              <a:spLocks noEditPoints="1"/>
            </p:cNvSpPr>
            <p:nvPr/>
          </p:nvSpPr>
          <p:spPr bwMode="auto">
            <a:xfrm>
              <a:off x="236668" y="0"/>
              <a:ext cx="651829" cy="474658"/>
            </a:xfrm>
            <a:custGeom>
              <a:avLst/>
              <a:gdLst>
                <a:gd name="T0" fmla="*/ 116 w 513"/>
                <a:gd name="T1" fmla="*/ 28 h 373"/>
                <a:gd name="T2" fmla="*/ 137 w 513"/>
                <a:gd name="T3" fmla="*/ 29 h 373"/>
                <a:gd name="T4" fmla="*/ 133 w 513"/>
                <a:gd name="T5" fmla="*/ 24 h 373"/>
                <a:gd name="T6" fmla="*/ 150 w 513"/>
                <a:gd name="T7" fmla="*/ 65 h 373"/>
                <a:gd name="T8" fmla="*/ 133 w 513"/>
                <a:gd name="T9" fmla="*/ 70 h 373"/>
                <a:gd name="T10" fmla="*/ 141 w 513"/>
                <a:gd name="T11" fmla="*/ 97 h 373"/>
                <a:gd name="T12" fmla="*/ 153 w 513"/>
                <a:gd name="T13" fmla="*/ 97 h 373"/>
                <a:gd name="T14" fmla="*/ 137 w 513"/>
                <a:gd name="T15" fmla="*/ 71 h 373"/>
                <a:gd name="T16" fmla="*/ 338 w 513"/>
                <a:gd name="T17" fmla="*/ 48 h 373"/>
                <a:gd name="T18" fmla="*/ 148 w 513"/>
                <a:gd name="T19" fmla="*/ 11 h 373"/>
                <a:gd name="T20" fmla="*/ 162 w 513"/>
                <a:gd name="T21" fmla="*/ 28 h 373"/>
                <a:gd name="T22" fmla="*/ 154 w 513"/>
                <a:gd name="T23" fmla="*/ 43 h 373"/>
                <a:gd name="T24" fmla="*/ 145 w 513"/>
                <a:gd name="T25" fmla="*/ 51 h 373"/>
                <a:gd name="T26" fmla="*/ 158 w 513"/>
                <a:gd name="T27" fmla="*/ 70 h 373"/>
                <a:gd name="T28" fmla="*/ 158 w 513"/>
                <a:gd name="T29" fmla="*/ 97 h 373"/>
                <a:gd name="T30" fmla="*/ 146 w 513"/>
                <a:gd name="T31" fmla="*/ 124 h 373"/>
                <a:gd name="T32" fmla="*/ 141 w 513"/>
                <a:gd name="T33" fmla="*/ 154 h 373"/>
                <a:gd name="T34" fmla="*/ 112 w 513"/>
                <a:gd name="T35" fmla="*/ 174 h 373"/>
                <a:gd name="T36" fmla="*/ 95 w 513"/>
                <a:gd name="T37" fmla="*/ 178 h 373"/>
                <a:gd name="T38" fmla="*/ 92 w 513"/>
                <a:gd name="T39" fmla="*/ 165 h 373"/>
                <a:gd name="T40" fmla="*/ 106 w 513"/>
                <a:gd name="T41" fmla="*/ 162 h 373"/>
                <a:gd name="T42" fmla="*/ 114 w 513"/>
                <a:gd name="T43" fmla="*/ 154 h 373"/>
                <a:gd name="T44" fmla="*/ 131 w 513"/>
                <a:gd name="T45" fmla="*/ 140 h 373"/>
                <a:gd name="T46" fmla="*/ 129 w 513"/>
                <a:gd name="T47" fmla="*/ 131 h 373"/>
                <a:gd name="T48" fmla="*/ 139 w 513"/>
                <a:gd name="T49" fmla="*/ 116 h 373"/>
                <a:gd name="T50" fmla="*/ 116 w 513"/>
                <a:gd name="T51" fmla="*/ 123 h 373"/>
                <a:gd name="T52" fmla="*/ 99 w 513"/>
                <a:gd name="T53" fmla="*/ 144 h 373"/>
                <a:gd name="T54" fmla="*/ 92 w 513"/>
                <a:gd name="T55" fmla="*/ 135 h 373"/>
                <a:gd name="T56" fmla="*/ 119 w 513"/>
                <a:gd name="T57" fmla="*/ 113 h 373"/>
                <a:gd name="T58" fmla="*/ 131 w 513"/>
                <a:gd name="T59" fmla="*/ 100 h 373"/>
                <a:gd name="T60" fmla="*/ 122 w 513"/>
                <a:gd name="T61" fmla="*/ 89 h 373"/>
                <a:gd name="T62" fmla="*/ 110 w 513"/>
                <a:gd name="T63" fmla="*/ 69 h 373"/>
                <a:gd name="T64" fmla="*/ 77 w 513"/>
                <a:gd name="T65" fmla="*/ 63 h 373"/>
                <a:gd name="T66" fmla="*/ 45 w 513"/>
                <a:gd name="T67" fmla="*/ 44 h 373"/>
                <a:gd name="T68" fmla="*/ 14 w 513"/>
                <a:gd name="T69" fmla="*/ 20 h 373"/>
                <a:gd name="T70" fmla="*/ 8 w 513"/>
                <a:gd name="T71" fmla="*/ 43 h 373"/>
                <a:gd name="T72" fmla="*/ 8 w 513"/>
                <a:gd name="T73" fmla="*/ 67 h 373"/>
                <a:gd name="T74" fmla="*/ 14 w 513"/>
                <a:gd name="T75" fmla="*/ 119 h 373"/>
                <a:gd name="T76" fmla="*/ 14 w 513"/>
                <a:gd name="T77" fmla="*/ 162 h 373"/>
                <a:gd name="T78" fmla="*/ 34 w 513"/>
                <a:gd name="T79" fmla="*/ 169 h 373"/>
                <a:gd name="T80" fmla="*/ 10 w 513"/>
                <a:gd name="T81" fmla="*/ 181 h 373"/>
                <a:gd name="T82" fmla="*/ 28 w 513"/>
                <a:gd name="T83" fmla="*/ 197 h 373"/>
                <a:gd name="T84" fmla="*/ 18 w 513"/>
                <a:gd name="T85" fmla="*/ 205 h 373"/>
                <a:gd name="T86" fmla="*/ 12 w 513"/>
                <a:gd name="T87" fmla="*/ 215 h 373"/>
                <a:gd name="T88" fmla="*/ 0 w 513"/>
                <a:gd name="T89" fmla="*/ 230 h 373"/>
                <a:gd name="T90" fmla="*/ 27 w 513"/>
                <a:gd name="T91" fmla="*/ 238 h 373"/>
                <a:gd name="T92" fmla="*/ 41 w 513"/>
                <a:gd name="T93" fmla="*/ 242 h 373"/>
                <a:gd name="T94" fmla="*/ 58 w 513"/>
                <a:gd name="T95" fmla="*/ 255 h 373"/>
                <a:gd name="T96" fmla="*/ 68 w 513"/>
                <a:gd name="T97" fmla="*/ 312 h 373"/>
                <a:gd name="T98" fmla="*/ 89 w 513"/>
                <a:gd name="T99" fmla="*/ 324 h 373"/>
                <a:gd name="T100" fmla="*/ 121 w 513"/>
                <a:gd name="T101" fmla="*/ 327 h 373"/>
                <a:gd name="T102" fmla="*/ 150 w 513"/>
                <a:gd name="T103" fmla="*/ 327 h 373"/>
                <a:gd name="T104" fmla="*/ 171 w 513"/>
                <a:gd name="T105" fmla="*/ 342 h 373"/>
                <a:gd name="T106" fmla="*/ 215 w 513"/>
                <a:gd name="T107" fmla="*/ 342 h 373"/>
                <a:gd name="T108" fmla="*/ 246 w 513"/>
                <a:gd name="T109" fmla="*/ 345 h 373"/>
                <a:gd name="T110" fmla="*/ 290 w 513"/>
                <a:gd name="T111" fmla="*/ 342 h 373"/>
                <a:gd name="T112" fmla="*/ 324 w 513"/>
                <a:gd name="T113" fmla="*/ 342 h 373"/>
                <a:gd name="T114" fmla="*/ 464 w 513"/>
                <a:gd name="T115" fmla="*/ 347 h 373"/>
                <a:gd name="T116" fmla="*/ 513 w 513"/>
                <a:gd name="T117" fmla="*/ 9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3" h="373">
                  <a:moveTo>
                    <a:pt x="123" y="43"/>
                  </a:moveTo>
                  <a:lnTo>
                    <a:pt x="125" y="36"/>
                  </a:lnTo>
                  <a:lnTo>
                    <a:pt x="121" y="31"/>
                  </a:lnTo>
                  <a:lnTo>
                    <a:pt x="116" y="28"/>
                  </a:lnTo>
                  <a:lnTo>
                    <a:pt x="115" y="36"/>
                  </a:lnTo>
                  <a:lnTo>
                    <a:pt x="118" y="43"/>
                  </a:lnTo>
                  <a:lnTo>
                    <a:pt x="123" y="43"/>
                  </a:lnTo>
                  <a:close/>
                  <a:moveTo>
                    <a:pt x="137" y="29"/>
                  </a:moveTo>
                  <a:lnTo>
                    <a:pt x="139" y="35"/>
                  </a:lnTo>
                  <a:lnTo>
                    <a:pt x="142" y="29"/>
                  </a:lnTo>
                  <a:lnTo>
                    <a:pt x="137" y="24"/>
                  </a:lnTo>
                  <a:lnTo>
                    <a:pt x="133" y="24"/>
                  </a:lnTo>
                  <a:lnTo>
                    <a:pt x="130" y="31"/>
                  </a:lnTo>
                  <a:lnTo>
                    <a:pt x="135" y="35"/>
                  </a:lnTo>
                  <a:lnTo>
                    <a:pt x="137" y="29"/>
                  </a:lnTo>
                  <a:close/>
                  <a:moveTo>
                    <a:pt x="150" y="65"/>
                  </a:moveTo>
                  <a:lnTo>
                    <a:pt x="148" y="59"/>
                  </a:lnTo>
                  <a:lnTo>
                    <a:pt x="146" y="59"/>
                  </a:lnTo>
                  <a:lnTo>
                    <a:pt x="139" y="63"/>
                  </a:lnTo>
                  <a:lnTo>
                    <a:pt x="133" y="70"/>
                  </a:lnTo>
                  <a:lnTo>
                    <a:pt x="135" y="77"/>
                  </a:lnTo>
                  <a:lnTo>
                    <a:pt x="141" y="84"/>
                  </a:lnTo>
                  <a:lnTo>
                    <a:pt x="139" y="90"/>
                  </a:lnTo>
                  <a:lnTo>
                    <a:pt x="141" y="97"/>
                  </a:lnTo>
                  <a:lnTo>
                    <a:pt x="146" y="103"/>
                  </a:lnTo>
                  <a:lnTo>
                    <a:pt x="146" y="105"/>
                  </a:lnTo>
                  <a:lnTo>
                    <a:pt x="153" y="103"/>
                  </a:lnTo>
                  <a:lnTo>
                    <a:pt x="153" y="97"/>
                  </a:lnTo>
                  <a:lnTo>
                    <a:pt x="148" y="92"/>
                  </a:lnTo>
                  <a:lnTo>
                    <a:pt x="142" y="92"/>
                  </a:lnTo>
                  <a:lnTo>
                    <a:pt x="142" y="78"/>
                  </a:lnTo>
                  <a:lnTo>
                    <a:pt x="137" y="71"/>
                  </a:lnTo>
                  <a:lnTo>
                    <a:pt x="144" y="67"/>
                  </a:lnTo>
                  <a:lnTo>
                    <a:pt x="150" y="65"/>
                  </a:lnTo>
                  <a:close/>
                  <a:moveTo>
                    <a:pt x="452" y="74"/>
                  </a:moveTo>
                  <a:lnTo>
                    <a:pt x="338" y="48"/>
                  </a:lnTo>
                  <a:lnTo>
                    <a:pt x="240" y="23"/>
                  </a:lnTo>
                  <a:lnTo>
                    <a:pt x="153" y="0"/>
                  </a:lnTo>
                  <a:lnTo>
                    <a:pt x="148" y="4"/>
                  </a:lnTo>
                  <a:lnTo>
                    <a:pt x="148" y="11"/>
                  </a:lnTo>
                  <a:lnTo>
                    <a:pt x="152" y="16"/>
                  </a:lnTo>
                  <a:lnTo>
                    <a:pt x="152" y="19"/>
                  </a:lnTo>
                  <a:lnTo>
                    <a:pt x="156" y="25"/>
                  </a:lnTo>
                  <a:lnTo>
                    <a:pt x="162" y="28"/>
                  </a:lnTo>
                  <a:lnTo>
                    <a:pt x="161" y="34"/>
                  </a:lnTo>
                  <a:lnTo>
                    <a:pt x="161" y="40"/>
                  </a:lnTo>
                  <a:lnTo>
                    <a:pt x="160" y="46"/>
                  </a:lnTo>
                  <a:lnTo>
                    <a:pt x="154" y="43"/>
                  </a:lnTo>
                  <a:lnTo>
                    <a:pt x="157" y="50"/>
                  </a:lnTo>
                  <a:lnTo>
                    <a:pt x="156" y="55"/>
                  </a:lnTo>
                  <a:lnTo>
                    <a:pt x="149" y="52"/>
                  </a:lnTo>
                  <a:lnTo>
                    <a:pt x="145" y="51"/>
                  </a:lnTo>
                  <a:lnTo>
                    <a:pt x="145" y="58"/>
                  </a:lnTo>
                  <a:lnTo>
                    <a:pt x="150" y="57"/>
                  </a:lnTo>
                  <a:lnTo>
                    <a:pt x="153" y="63"/>
                  </a:lnTo>
                  <a:lnTo>
                    <a:pt x="158" y="70"/>
                  </a:lnTo>
                  <a:lnTo>
                    <a:pt x="156" y="75"/>
                  </a:lnTo>
                  <a:lnTo>
                    <a:pt x="157" y="78"/>
                  </a:lnTo>
                  <a:lnTo>
                    <a:pt x="156" y="92"/>
                  </a:lnTo>
                  <a:lnTo>
                    <a:pt x="158" y="97"/>
                  </a:lnTo>
                  <a:lnTo>
                    <a:pt x="160" y="104"/>
                  </a:lnTo>
                  <a:lnTo>
                    <a:pt x="153" y="109"/>
                  </a:lnTo>
                  <a:lnTo>
                    <a:pt x="146" y="119"/>
                  </a:lnTo>
                  <a:lnTo>
                    <a:pt x="146" y="124"/>
                  </a:lnTo>
                  <a:lnTo>
                    <a:pt x="141" y="128"/>
                  </a:lnTo>
                  <a:lnTo>
                    <a:pt x="145" y="135"/>
                  </a:lnTo>
                  <a:lnTo>
                    <a:pt x="139" y="140"/>
                  </a:lnTo>
                  <a:lnTo>
                    <a:pt x="141" y="154"/>
                  </a:lnTo>
                  <a:lnTo>
                    <a:pt x="134" y="161"/>
                  </a:lnTo>
                  <a:lnTo>
                    <a:pt x="122" y="165"/>
                  </a:lnTo>
                  <a:lnTo>
                    <a:pt x="119" y="169"/>
                  </a:lnTo>
                  <a:lnTo>
                    <a:pt x="112" y="174"/>
                  </a:lnTo>
                  <a:lnTo>
                    <a:pt x="107" y="174"/>
                  </a:lnTo>
                  <a:lnTo>
                    <a:pt x="103" y="167"/>
                  </a:lnTo>
                  <a:lnTo>
                    <a:pt x="96" y="172"/>
                  </a:lnTo>
                  <a:lnTo>
                    <a:pt x="95" y="178"/>
                  </a:lnTo>
                  <a:lnTo>
                    <a:pt x="92" y="173"/>
                  </a:lnTo>
                  <a:lnTo>
                    <a:pt x="92" y="167"/>
                  </a:lnTo>
                  <a:lnTo>
                    <a:pt x="87" y="166"/>
                  </a:lnTo>
                  <a:lnTo>
                    <a:pt x="92" y="165"/>
                  </a:lnTo>
                  <a:lnTo>
                    <a:pt x="98" y="159"/>
                  </a:lnTo>
                  <a:lnTo>
                    <a:pt x="110" y="150"/>
                  </a:lnTo>
                  <a:lnTo>
                    <a:pt x="108" y="157"/>
                  </a:lnTo>
                  <a:lnTo>
                    <a:pt x="106" y="162"/>
                  </a:lnTo>
                  <a:lnTo>
                    <a:pt x="106" y="169"/>
                  </a:lnTo>
                  <a:lnTo>
                    <a:pt x="108" y="166"/>
                  </a:lnTo>
                  <a:lnTo>
                    <a:pt x="110" y="159"/>
                  </a:lnTo>
                  <a:lnTo>
                    <a:pt x="114" y="154"/>
                  </a:lnTo>
                  <a:lnTo>
                    <a:pt x="121" y="153"/>
                  </a:lnTo>
                  <a:lnTo>
                    <a:pt x="115" y="159"/>
                  </a:lnTo>
                  <a:lnTo>
                    <a:pt x="121" y="163"/>
                  </a:lnTo>
                  <a:lnTo>
                    <a:pt x="131" y="140"/>
                  </a:lnTo>
                  <a:lnTo>
                    <a:pt x="129" y="135"/>
                  </a:lnTo>
                  <a:lnTo>
                    <a:pt x="122" y="135"/>
                  </a:lnTo>
                  <a:lnTo>
                    <a:pt x="122" y="130"/>
                  </a:lnTo>
                  <a:lnTo>
                    <a:pt x="129" y="131"/>
                  </a:lnTo>
                  <a:lnTo>
                    <a:pt x="129" y="124"/>
                  </a:lnTo>
                  <a:lnTo>
                    <a:pt x="127" y="119"/>
                  </a:lnTo>
                  <a:lnTo>
                    <a:pt x="134" y="119"/>
                  </a:lnTo>
                  <a:lnTo>
                    <a:pt x="139" y="116"/>
                  </a:lnTo>
                  <a:lnTo>
                    <a:pt x="139" y="109"/>
                  </a:lnTo>
                  <a:lnTo>
                    <a:pt x="137" y="103"/>
                  </a:lnTo>
                  <a:lnTo>
                    <a:pt x="122" y="116"/>
                  </a:lnTo>
                  <a:lnTo>
                    <a:pt x="116" y="123"/>
                  </a:lnTo>
                  <a:lnTo>
                    <a:pt x="104" y="127"/>
                  </a:lnTo>
                  <a:lnTo>
                    <a:pt x="92" y="139"/>
                  </a:lnTo>
                  <a:lnTo>
                    <a:pt x="93" y="146"/>
                  </a:lnTo>
                  <a:lnTo>
                    <a:pt x="99" y="144"/>
                  </a:lnTo>
                  <a:lnTo>
                    <a:pt x="106" y="144"/>
                  </a:lnTo>
                  <a:lnTo>
                    <a:pt x="93" y="147"/>
                  </a:lnTo>
                  <a:lnTo>
                    <a:pt x="88" y="142"/>
                  </a:lnTo>
                  <a:lnTo>
                    <a:pt x="92" y="135"/>
                  </a:lnTo>
                  <a:lnTo>
                    <a:pt x="104" y="124"/>
                  </a:lnTo>
                  <a:lnTo>
                    <a:pt x="110" y="121"/>
                  </a:lnTo>
                  <a:lnTo>
                    <a:pt x="121" y="108"/>
                  </a:lnTo>
                  <a:lnTo>
                    <a:pt x="119" y="113"/>
                  </a:lnTo>
                  <a:lnTo>
                    <a:pt x="119" y="119"/>
                  </a:lnTo>
                  <a:lnTo>
                    <a:pt x="122" y="113"/>
                  </a:lnTo>
                  <a:lnTo>
                    <a:pt x="129" y="108"/>
                  </a:lnTo>
                  <a:lnTo>
                    <a:pt x="131" y="100"/>
                  </a:lnTo>
                  <a:lnTo>
                    <a:pt x="127" y="84"/>
                  </a:lnTo>
                  <a:lnTo>
                    <a:pt x="130" y="77"/>
                  </a:lnTo>
                  <a:lnTo>
                    <a:pt x="123" y="82"/>
                  </a:lnTo>
                  <a:lnTo>
                    <a:pt x="122" y="89"/>
                  </a:lnTo>
                  <a:lnTo>
                    <a:pt x="118" y="80"/>
                  </a:lnTo>
                  <a:lnTo>
                    <a:pt x="111" y="81"/>
                  </a:lnTo>
                  <a:lnTo>
                    <a:pt x="111" y="75"/>
                  </a:lnTo>
                  <a:lnTo>
                    <a:pt x="110" y="69"/>
                  </a:lnTo>
                  <a:lnTo>
                    <a:pt x="103" y="70"/>
                  </a:lnTo>
                  <a:lnTo>
                    <a:pt x="96" y="71"/>
                  </a:lnTo>
                  <a:lnTo>
                    <a:pt x="89" y="66"/>
                  </a:lnTo>
                  <a:lnTo>
                    <a:pt x="77" y="63"/>
                  </a:lnTo>
                  <a:lnTo>
                    <a:pt x="70" y="59"/>
                  </a:lnTo>
                  <a:lnTo>
                    <a:pt x="58" y="55"/>
                  </a:lnTo>
                  <a:lnTo>
                    <a:pt x="49" y="50"/>
                  </a:lnTo>
                  <a:lnTo>
                    <a:pt x="45" y="44"/>
                  </a:lnTo>
                  <a:lnTo>
                    <a:pt x="38" y="40"/>
                  </a:lnTo>
                  <a:lnTo>
                    <a:pt x="31" y="35"/>
                  </a:lnTo>
                  <a:lnTo>
                    <a:pt x="20" y="24"/>
                  </a:lnTo>
                  <a:lnTo>
                    <a:pt x="14" y="20"/>
                  </a:lnTo>
                  <a:lnTo>
                    <a:pt x="15" y="28"/>
                  </a:lnTo>
                  <a:lnTo>
                    <a:pt x="14" y="29"/>
                  </a:lnTo>
                  <a:lnTo>
                    <a:pt x="12" y="36"/>
                  </a:lnTo>
                  <a:lnTo>
                    <a:pt x="8" y="43"/>
                  </a:lnTo>
                  <a:lnTo>
                    <a:pt x="8" y="50"/>
                  </a:lnTo>
                  <a:lnTo>
                    <a:pt x="7" y="55"/>
                  </a:lnTo>
                  <a:lnTo>
                    <a:pt x="7" y="62"/>
                  </a:lnTo>
                  <a:lnTo>
                    <a:pt x="8" y="67"/>
                  </a:lnTo>
                  <a:lnTo>
                    <a:pt x="12" y="75"/>
                  </a:lnTo>
                  <a:lnTo>
                    <a:pt x="15" y="88"/>
                  </a:lnTo>
                  <a:lnTo>
                    <a:pt x="16" y="94"/>
                  </a:lnTo>
                  <a:lnTo>
                    <a:pt x="14" y="119"/>
                  </a:lnTo>
                  <a:lnTo>
                    <a:pt x="15" y="135"/>
                  </a:lnTo>
                  <a:lnTo>
                    <a:pt x="14" y="154"/>
                  </a:lnTo>
                  <a:lnTo>
                    <a:pt x="11" y="161"/>
                  </a:lnTo>
                  <a:lnTo>
                    <a:pt x="14" y="162"/>
                  </a:lnTo>
                  <a:lnTo>
                    <a:pt x="15" y="157"/>
                  </a:lnTo>
                  <a:lnTo>
                    <a:pt x="22" y="161"/>
                  </a:lnTo>
                  <a:lnTo>
                    <a:pt x="27" y="167"/>
                  </a:lnTo>
                  <a:lnTo>
                    <a:pt x="34" y="169"/>
                  </a:lnTo>
                  <a:lnTo>
                    <a:pt x="23" y="170"/>
                  </a:lnTo>
                  <a:lnTo>
                    <a:pt x="14" y="176"/>
                  </a:lnTo>
                  <a:lnTo>
                    <a:pt x="12" y="169"/>
                  </a:lnTo>
                  <a:lnTo>
                    <a:pt x="10" y="181"/>
                  </a:lnTo>
                  <a:lnTo>
                    <a:pt x="12" y="188"/>
                  </a:lnTo>
                  <a:lnTo>
                    <a:pt x="14" y="188"/>
                  </a:lnTo>
                  <a:lnTo>
                    <a:pt x="26" y="192"/>
                  </a:lnTo>
                  <a:lnTo>
                    <a:pt x="28" y="197"/>
                  </a:lnTo>
                  <a:lnTo>
                    <a:pt x="26" y="197"/>
                  </a:lnTo>
                  <a:lnTo>
                    <a:pt x="19" y="193"/>
                  </a:lnTo>
                  <a:lnTo>
                    <a:pt x="15" y="200"/>
                  </a:lnTo>
                  <a:lnTo>
                    <a:pt x="18" y="205"/>
                  </a:lnTo>
                  <a:lnTo>
                    <a:pt x="12" y="212"/>
                  </a:lnTo>
                  <a:lnTo>
                    <a:pt x="16" y="219"/>
                  </a:lnTo>
                  <a:lnTo>
                    <a:pt x="16" y="220"/>
                  </a:lnTo>
                  <a:lnTo>
                    <a:pt x="12" y="215"/>
                  </a:lnTo>
                  <a:lnTo>
                    <a:pt x="7" y="216"/>
                  </a:lnTo>
                  <a:lnTo>
                    <a:pt x="8" y="204"/>
                  </a:lnTo>
                  <a:lnTo>
                    <a:pt x="8" y="197"/>
                  </a:lnTo>
                  <a:lnTo>
                    <a:pt x="0" y="230"/>
                  </a:lnTo>
                  <a:lnTo>
                    <a:pt x="5" y="228"/>
                  </a:lnTo>
                  <a:lnTo>
                    <a:pt x="11" y="235"/>
                  </a:lnTo>
                  <a:lnTo>
                    <a:pt x="24" y="232"/>
                  </a:lnTo>
                  <a:lnTo>
                    <a:pt x="27" y="238"/>
                  </a:lnTo>
                  <a:lnTo>
                    <a:pt x="34" y="239"/>
                  </a:lnTo>
                  <a:lnTo>
                    <a:pt x="35" y="241"/>
                  </a:lnTo>
                  <a:lnTo>
                    <a:pt x="38" y="242"/>
                  </a:lnTo>
                  <a:lnTo>
                    <a:pt x="41" y="242"/>
                  </a:lnTo>
                  <a:lnTo>
                    <a:pt x="42" y="249"/>
                  </a:lnTo>
                  <a:lnTo>
                    <a:pt x="47" y="254"/>
                  </a:lnTo>
                  <a:lnTo>
                    <a:pt x="54" y="254"/>
                  </a:lnTo>
                  <a:lnTo>
                    <a:pt x="58" y="255"/>
                  </a:lnTo>
                  <a:lnTo>
                    <a:pt x="62" y="262"/>
                  </a:lnTo>
                  <a:lnTo>
                    <a:pt x="69" y="268"/>
                  </a:lnTo>
                  <a:lnTo>
                    <a:pt x="72" y="280"/>
                  </a:lnTo>
                  <a:lnTo>
                    <a:pt x="68" y="312"/>
                  </a:lnTo>
                  <a:lnTo>
                    <a:pt x="70" y="316"/>
                  </a:lnTo>
                  <a:lnTo>
                    <a:pt x="80" y="320"/>
                  </a:lnTo>
                  <a:lnTo>
                    <a:pt x="87" y="324"/>
                  </a:lnTo>
                  <a:lnTo>
                    <a:pt x="89" y="324"/>
                  </a:lnTo>
                  <a:lnTo>
                    <a:pt x="96" y="329"/>
                  </a:lnTo>
                  <a:lnTo>
                    <a:pt x="103" y="330"/>
                  </a:lnTo>
                  <a:lnTo>
                    <a:pt x="115" y="329"/>
                  </a:lnTo>
                  <a:lnTo>
                    <a:pt x="121" y="327"/>
                  </a:lnTo>
                  <a:lnTo>
                    <a:pt x="127" y="323"/>
                  </a:lnTo>
                  <a:lnTo>
                    <a:pt x="134" y="323"/>
                  </a:lnTo>
                  <a:lnTo>
                    <a:pt x="139" y="326"/>
                  </a:lnTo>
                  <a:lnTo>
                    <a:pt x="150" y="327"/>
                  </a:lnTo>
                  <a:lnTo>
                    <a:pt x="157" y="330"/>
                  </a:lnTo>
                  <a:lnTo>
                    <a:pt x="164" y="331"/>
                  </a:lnTo>
                  <a:lnTo>
                    <a:pt x="169" y="337"/>
                  </a:lnTo>
                  <a:lnTo>
                    <a:pt x="171" y="342"/>
                  </a:lnTo>
                  <a:lnTo>
                    <a:pt x="184" y="342"/>
                  </a:lnTo>
                  <a:lnTo>
                    <a:pt x="190" y="343"/>
                  </a:lnTo>
                  <a:lnTo>
                    <a:pt x="209" y="339"/>
                  </a:lnTo>
                  <a:lnTo>
                    <a:pt x="215" y="342"/>
                  </a:lnTo>
                  <a:lnTo>
                    <a:pt x="222" y="347"/>
                  </a:lnTo>
                  <a:lnTo>
                    <a:pt x="227" y="349"/>
                  </a:lnTo>
                  <a:lnTo>
                    <a:pt x="234" y="347"/>
                  </a:lnTo>
                  <a:lnTo>
                    <a:pt x="246" y="345"/>
                  </a:lnTo>
                  <a:lnTo>
                    <a:pt x="259" y="343"/>
                  </a:lnTo>
                  <a:lnTo>
                    <a:pt x="279" y="343"/>
                  </a:lnTo>
                  <a:lnTo>
                    <a:pt x="284" y="341"/>
                  </a:lnTo>
                  <a:lnTo>
                    <a:pt x="290" y="342"/>
                  </a:lnTo>
                  <a:lnTo>
                    <a:pt x="303" y="343"/>
                  </a:lnTo>
                  <a:lnTo>
                    <a:pt x="310" y="345"/>
                  </a:lnTo>
                  <a:lnTo>
                    <a:pt x="317" y="346"/>
                  </a:lnTo>
                  <a:lnTo>
                    <a:pt x="324" y="342"/>
                  </a:lnTo>
                  <a:lnTo>
                    <a:pt x="384" y="357"/>
                  </a:lnTo>
                  <a:lnTo>
                    <a:pt x="464" y="373"/>
                  </a:lnTo>
                  <a:lnTo>
                    <a:pt x="462" y="366"/>
                  </a:lnTo>
                  <a:lnTo>
                    <a:pt x="464" y="347"/>
                  </a:lnTo>
                  <a:lnTo>
                    <a:pt x="460" y="335"/>
                  </a:lnTo>
                  <a:lnTo>
                    <a:pt x="464" y="329"/>
                  </a:lnTo>
                  <a:lnTo>
                    <a:pt x="466" y="310"/>
                  </a:lnTo>
                  <a:lnTo>
                    <a:pt x="513" y="90"/>
                  </a:lnTo>
                  <a:lnTo>
                    <a:pt x="513" y="86"/>
                  </a:lnTo>
                  <a:lnTo>
                    <a:pt x="452" y="7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4" name="Freeform 263"/>
            <p:cNvSpPr>
              <a:spLocks noEditPoints="1"/>
            </p:cNvSpPr>
            <p:nvPr/>
          </p:nvSpPr>
          <p:spPr bwMode="auto">
            <a:xfrm>
              <a:off x="3840898" y="1297047"/>
              <a:ext cx="765535" cy="432349"/>
            </a:xfrm>
            <a:custGeom>
              <a:avLst/>
              <a:gdLst>
                <a:gd name="T0" fmla="*/ 556 w 602"/>
                <a:gd name="T1" fmla="*/ 213 h 340"/>
                <a:gd name="T2" fmla="*/ 541 w 602"/>
                <a:gd name="T3" fmla="*/ 220 h 340"/>
                <a:gd name="T4" fmla="*/ 530 w 602"/>
                <a:gd name="T5" fmla="*/ 203 h 340"/>
                <a:gd name="T6" fmla="*/ 510 w 602"/>
                <a:gd name="T7" fmla="*/ 191 h 340"/>
                <a:gd name="T8" fmla="*/ 476 w 602"/>
                <a:gd name="T9" fmla="*/ 184 h 340"/>
                <a:gd name="T10" fmla="*/ 503 w 602"/>
                <a:gd name="T11" fmla="*/ 189 h 340"/>
                <a:gd name="T12" fmla="*/ 522 w 602"/>
                <a:gd name="T13" fmla="*/ 186 h 340"/>
                <a:gd name="T14" fmla="*/ 547 w 602"/>
                <a:gd name="T15" fmla="*/ 207 h 340"/>
                <a:gd name="T16" fmla="*/ 552 w 602"/>
                <a:gd name="T17" fmla="*/ 190 h 340"/>
                <a:gd name="T18" fmla="*/ 525 w 602"/>
                <a:gd name="T19" fmla="*/ 179 h 340"/>
                <a:gd name="T20" fmla="*/ 525 w 602"/>
                <a:gd name="T21" fmla="*/ 174 h 340"/>
                <a:gd name="T22" fmla="*/ 537 w 602"/>
                <a:gd name="T23" fmla="*/ 166 h 340"/>
                <a:gd name="T24" fmla="*/ 548 w 602"/>
                <a:gd name="T25" fmla="*/ 153 h 340"/>
                <a:gd name="T26" fmla="*/ 532 w 602"/>
                <a:gd name="T27" fmla="*/ 145 h 340"/>
                <a:gd name="T28" fmla="*/ 505 w 602"/>
                <a:gd name="T29" fmla="*/ 132 h 340"/>
                <a:gd name="T30" fmla="*/ 487 w 602"/>
                <a:gd name="T31" fmla="*/ 113 h 340"/>
                <a:gd name="T32" fmla="*/ 482 w 602"/>
                <a:gd name="T33" fmla="*/ 106 h 340"/>
                <a:gd name="T34" fmla="*/ 505 w 602"/>
                <a:gd name="T35" fmla="*/ 128 h 340"/>
                <a:gd name="T36" fmla="*/ 529 w 602"/>
                <a:gd name="T37" fmla="*/ 140 h 340"/>
                <a:gd name="T38" fmla="*/ 534 w 602"/>
                <a:gd name="T39" fmla="*/ 121 h 340"/>
                <a:gd name="T40" fmla="*/ 521 w 602"/>
                <a:gd name="T41" fmla="*/ 110 h 340"/>
                <a:gd name="T42" fmla="*/ 509 w 602"/>
                <a:gd name="T43" fmla="*/ 99 h 340"/>
                <a:gd name="T44" fmla="*/ 487 w 602"/>
                <a:gd name="T45" fmla="*/ 99 h 340"/>
                <a:gd name="T46" fmla="*/ 467 w 602"/>
                <a:gd name="T47" fmla="*/ 83 h 340"/>
                <a:gd name="T48" fmla="*/ 448 w 602"/>
                <a:gd name="T49" fmla="*/ 83 h 340"/>
                <a:gd name="T50" fmla="*/ 455 w 602"/>
                <a:gd name="T51" fmla="*/ 60 h 340"/>
                <a:gd name="T52" fmla="*/ 464 w 602"/>
                <a:gd name="T53" fmla="*/ 48 h 340"/>
                <a:gd name="T54" fmla="*/ 453 w 602"/>
                <a:gd name="T55" fmla="*/ 29 h 340"/>
                <a:gd name="T56" fmla="*/ 428 w 602"/>
                <a:gd name="T57" fmla="*/ 21 h 340"/>
                <a:gd name="T58" fmla="*/ 413 w 602"/>
                <a:gd name="T59" fmla="*/ 0 h 340"/>
                <a:gd name="T60" fmla="*/ 360 w 602"/>
                <a:gd name="T61" fmla="*/ 0 h 340"/>
                <a:gd name="T62" fmla="*/ 353 w 602"/>
                <a:gd name="T63" fmla="*/ 29 h 340"/>
                <a:gd name="T64" fmla="*/ 334 w 602"/>
                <a:gd name="T65" fmla="*/ 53 h 340"/>
                <a:gd name="T66" fmla="*/ 314 w 602"/>
                <a:gd name="T67" fmla="*/ 74 h 340"/>
                <a:gd name="T68" fmla="*/ 304 w 602"/>
                <a:gd name="T69" fmla="*/ 107 h 340"/>
                <a:gd name="T70" fmla="*/ 279 w 602"/>
                <a:gd name="T71" fmla="*/ 99 h 340"/>
                <a:gd name="T72" fmla="*/ 268 w 602"/>
                <a:gd name="T73" fmla="*/ 124 h 340"/>
                <a:gd name="T74" fmla="*/ 257 w 602"/>
                <a:gd name="T75" fmla="*/ 161 h 340"/>
                <a:gd name="T76" fmla="*/ 246 w 602"/>
                <a:gd name="T77" fmla="*/ 201 h 340"/>
                <a:gd name="T78" fmla="*/ 230 w 602"/>
                <a:gd name="T79" fmla="*/ 222 h 340"/>
                <a:gd name="T80" fmla="*/ 203 w 602"/>
                <a:gd name="T81" fmla="*/ 233 h 340"/>
                <a:gd name="T82" fmla="*/ 174 w 602"/>
                <a:gd name="T83" fmla="*/ 248 h 340"/>
                <a:gd name="T84" fmla="*/ 141 w 602"/>
                <a:gd name="T85" fmla="*/ 256 h 340"/>
                <a:gd name="T86" fmla="*/ 116 w 602"/>
                <a:gd name="T87" fmla="*/ 231 h 340"/>
                <a:gd name="T88" fmla="*/ 66 w 602"/>
                <a:gd name="T89" fmla="*/ 289 h 340"/>
                <a:gd name="T90" fmla="*/ 47 w 602"/>
                <a:gd name="T91" fmla="*/ 309 h 340"/>
                <a:gd name="T92" fmla="*/ 19 w 602"/>
                <a:gd name="T93" fmla="*/ 331 h 340"/>
                <a:gd name="T94" fmla="*/ 38 w 602"/>
                <a:gd name="T95" fmla="*/ 336 h 340"/>
                <a:gd name="T96" fmla="*/ 154 w 602"/>
                <a:gd name="T97" fmla="*/ 317 h 340"/>
                <a:gd name="T98" fmla="*/ 422 w 602"/>
                <a:gd name="T99" fmla="*/ 275 h 340"/>
                <a:gd name="T100" fmla="*/ 586 w 602"/>
                <a:gd name="T101" fmla="*/ 241 h 340"/>
                <a:gd name="T102" fmla="*/ 593 w 602"/>
                <a:gd name="T103" fmla="*/ 232 h 340"/>
                <a:gd name="T104" fmla="*/ 581 w 602"/>
                <a:gd name="T105" fmla="*/ 206 h 340"/>
                <a:gd name="T106" fmla="*/ 578 w 602"/>
                <a:gd name="T107" fmla="*/ 105 h 340"/>
                <a:gd name="T108" fmla="*/ 575 w 602"/>
                <a:gd name="T109" fmla="*/ 129 h 340"/>
                <a:gd name="T110" fmla="*/ 570 w 602"/>
                <a:gd name="T111" fmla="*/ 160 h 340"/>
                <a:gd name="T112" fmla="*/ 581 w 602"/>
                <a:gd name="T113" fmla="*/ 159 h 340"/>
                <a:gd name="T114" fmla="*/ 593 w 602"/>
                <a:gd name="T115" fmla="*/ 144 h 340"/>
                <a:gd name="T116" fmla="*/ 597 w 602"/>
                <a:gd name="T117" fmla="*/ 113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02" h="340">
                  <a:moveTo>
                    <a:pt x="581" y="206"/>
                  </a:moveTo>
                  <a:lnTo>
                    <a:pt x="563" y="207"/>
                  </a:lnTo>
                  <a:lnTo>
                    <a:pt x="557" y="206"/>
                  </a:lnTo>
                  <a:lnTo>
                    <a:pt x="556" y="213"/>
                  </a:lnTo>
                  <a:lnTo>
                    <a:pt x="557" y="217"/>
                  </a:lnTo>
                  <a:lnTo>
                    <a:pt x="552" y="214"/>
                  </a:lnTo>
                  <a:lnTo>
                    <a:pt x="547" y="213"/>
                  </a:lnTo>
                  <a:lnTo>
                    <a:pt x="541" y="220"/>
                  </a:lnTo>
                  <a:lnTo>
                    <a:pt x="543" y="213"/>
                  </a:lnTo>
                  <a:lnTo>
                    <a:pt x="536" y="207"/>
                  </a:lnTo>
                  <a:lnTo>
                    <a:pt x="530" y="203"/>
                  </a:lnTo>
                  <a:lnTo>
                    <a:pt x="530" y="203"/>
                  </a:lnTo>
                  <a:lnTo>
                    <a:pt x="525" y="197"/>
                  </a:lnTo>
                  <a:lnTo>
                    <a:pt x="524" y="191"/>
                  </a:lnTo>
                  <a:lnTo>
                    <a:pt x="517" y="194"/>
                  </a:lnTo>
                  <a:lnTo>
                    <a:pt x="510" y="191"/>
                  </a:lnTo>
                  <a:lnTo>
                    <a:pt x="505" y="193"/>
                  </a:lnTo>
                  <a:lnTo>
                    <a:pt x="493" y="187"/>
                  </a:lnTo>
                  <a:lnTo>
                    <a:pt x="474" y="187"/>
                  </a:lnTo>
                  <a:lnTo>
                    <a:pt x="476" y="184"/>
                  </a:lnTo>
                  <a:lnTo>
                    <a:pt x="482" y="186"/>
                  </a:lnTo>
                  <a:lnTo>
                    <a:pt x="494" y="183"/>
                  </a:lnTo>
                  <a:lnTo>
                    <a:pt x="501" y="189"/>
                  </a:lnTo>
                  <a:lnTo>
                    <a:pt x="503" y="189"/>
                  </a:lnTo>
                  <a:lnTo>
                    <a:pt x="505" y="182"/>
                  </a:lnTo>
                  <a:lnTo>
                    <a:pt x="510" y="187"/>
                  </a:lnTo>
                  <a:lnTo>
                    <a:pt x="517" y="191"/>
                  </a:lnTo>
                  <a:lnTo>
                    <a:pt x="522" y="186"/>
                  </a:lnTo>
                  <a:lnTo>
                    <a:pt x="528" y="193"/>
                  </a:lnTo>
                  <a:lnTo>
                    <a:pt x="533" y="198"/>
                  </a:lnTo>
                  <a:lnTo>
                    <a:pt x="540" y="201"/>
                  </a:lnTo>
                  <a:lnTo>
                    <a:pt x="547" y="207"/>
                  </a:lnTo>
                  <a:lnTo>
                    <a:pt x="549" y="203"/>
                  </a:lnTo>
                  <a:lnTo>
                    <a:pt x="553" y="202"/>
                  </a:lnTo>
                  <a:lnTo>
                    <a:pt x="555" y="195"/>
                  </a:lnTo>
                  <a:lnTo>
                    <a:pt x="552" y="190"/>
                  </a:lnTo>
                  <a:lnTo>
                    <a:pt x="547" y="187"/>
                  </a:lnTo>
                  <a:lnTo>
                    <a:pt x="544" y="182"/>
                  </a:lnTo>
                  <a:lnTo>
                    <a:pt x="537" y="183"/>
                  </a:lnTo>
                  <a:lnTo>
                    <a:pt x="525" y="179"/>
                  </a:lnTo>
                  <a:lnTo>
                    <a:pt x="520" y="172"/>
                  </a:lnTo>
                  <a:lnTo>
                    <a:pt x="506" y="163"/>
                  </a:lnTo>
                  <a:lnTo>
                    <a:pt x="513" y="163"/>
                  </a:lnTo>
                  <a:lnTo>
                    <a:pt x="525" y="174"/>
                  </a:lnTo>
                  <a:lnTo>
                    <a:pt x="537" y="179"/>
                  </a:lnTo>
                  <a:lnTo>
                    <a:pt x="541" y="174"/>
                  </a:lnTo>
                  <a:lnTo>
                    <a:pt x="536" y="167"/>
                  </a:lnTo>
                  <a:lnTo>
                    <a:pt x="537" y="166"/>
                  </a:lnTo>
                  <a:lnTo>
                    <a:pt x="544" y="167"/>
                  </a:lnTo>
                  <a:lnTo>
                    <a:pt x="549" y="171"/>
                  </a:lnTo>
                  <a:lnTo>
                    <a:pt x="551" y="166"/>
                  </a:lnTo>
                  <a:lnTo>
                    <a:pt x="548" y="153"/>
                  </a:lnTo>
                  <a:lnTo>
                    <a:pt x="541" y="155"/>
                  </a:lnTo>
                  <a:lnTo>
                    <a:pt x="536" y="152"/>
                  </a:lnTo>
                  <a:lnTo>
                    <a:pt x="539" y="151"/>
                  </a:lnTo>
                  <a:lnTo>
                    <a:pt x="532" y="145"/>
                  </a:lnTo>
                  <a:lnTo>
                    <a:pt x="525" y="147"/>
                  </a:lnTo>
                  <a:lnTo>
                    <a:pt x="520" y="141"/>
                  </a:lnTo>
                  <a:lnTo>
                    <a:pt x="518" y="137"/>
                  </a:lnTo>
                  <a:lnTo>
                    <a:pt x="505" y="132"/>
                  </a:lnTo>
                  <a:lnTo>
                    <a:pt x="501" y="125"/>
                  </a:lnTo>
                  <a:lnTo>
                    <a:pt x="494" y="122"/>
                  </a:lnTo>
                  <a:lnTo>
                    <a:pt x="490" y="118"/>
                  </a:lnTo>
                  <a:lnTo>
                    <a:pt x="487" y="113"/>
                  </a:lnTo>
                  <a:lnTo>
                    <a:pt x="474" y="105"/>
                  </a:lnTo>
                  <a:lnTo>
                    <a:pt x="468" y="105"/>
                  </a:lnTo>
                  <a:lnTo>
                    <a:pt x="475" y="103"/>
                  </a:lnTo>
                  <a:lnTo>
                    <a:pt x="482" y="106"/>
                  </a:lnTo>
                  <a:lnTo>
                    <a:pt x="488" y="111"/>
                  </a:lnTo>
                  <a:lnTo>
                    <a:pt x="494" y="118"/>
                  </a:lnTo>
                  <a:lnTo>
                    <a:pt x="499" y="121"/>
                  </a:lnTo>
                  <a:lnTo>
                    <a:pt x="505" y="128"/>
                  </a:lnTo>
                  <a:lnTo>
                    <a:pt x="509" y="128"/>
                  </a:lnTo>
                  <a:lnTo>
                    <a:pt x="522" y="137"/>
                  </a:lnTo>
                  <a:lnTo>
                    <a:pt x="528" y="138"/>
                  </a:lnTo>
                  <a:lnTo>
                    <a:pt x="529" y="140"/>
                  </a:lnTo>
                  <a:lnTo>
                    <a:pt x="536" y="143"/>
                  </a:lnTo>
                  <a:lnTo>
                    <a:pt x="539" y="133"/>
                  </a:lnTo>
                  <a:lnTo>
                    <a:pt x="539" y="126"/>
                  </a:lnTo>
                  <a:lnTo>
                    <a:pt x="534" y="121"/>
                  </a:lnTo>
                  <a:lnTo>
                    <a:pt x="541" y="122"/>
                  </a:lnTo>
                  <a:lnTo>
                    <a:pt x="541" y="115"/>
                  </a:lnTo>
                  <a:lnTo>
                    <a:pt x="528" y="110"/>
                  </a:lnTo>
                  <a:lnTo>
                    <a:pt x="521" y="110"/>
                  </a:lnTo>
                  <a:lnTo>
                    <a:pt x="521" y="107"/>
                  </a:lnTo>
                  <a:lnTo>
                    <a:pt x="516" y="107"/>
                  </a:lnTo>
                  <a:lnTo>
                    <a:pt x="516" y="105"/>
                  </a:lnTo>
                  <a:lnTo>
                    <a:pt x="509" y="99"/>
                  </a:lnTo>
                  <a:lnTo>
                    <a:pt x="509" y="97"/>
                  </a:lnTo>
                  <a:lnTo>
                    <a:pt x="497" y="99"/>
                  </a:lnTo>
                  <a:lnTo>
                    <a:pt x="494" y="98"/>
                  </a:lnTo>
                  <a:lnTo>
                    <a:pt x="487" y="99"/>
                  </a:lnTo>
                  <a:lnTo>
                    <a:pt x="484" y="98"/>
                  </a:lnTo>
                  <a:lnTo>
                    <a:pt x="474" y="88"/>
                  </a:lnTo>
                  <a:lnTo>
                    <a:pt x="474" y="83"/>
                  </a:lnTo>
                  <a:lnTo>
                    <a:pt x="467" y="83"/>
                  </a:lnTo>
                  <a:lnTo>
                    <a:pt x="460" y="88"/>
                  </a:lnTo>
                  <a:lnTo>
                    <a:pt x="456" y="90"/>
                  </a:lnTo>
                  <a:lnTo>
                    <a:pt x="449" y="88"/>
                  </a:lnTo>
                  <a:lnTo>
                    <a:pt x="448" y="83"/>
                  </a:lnTo>
                  <a:lnTo>
                    <a:pt x="449" y="83"/>
                  </a:lnTo>
                  <a:lnTo>
                    <a:pt x="449" y="76"/>
                  </a:lnTo>
                  <a:lnTo>
                    <a:pt x="451" y="57"/>
                  </a:lnTo>
                  <a:lnTo>
                    <a:pt x="455" y="60"/>
                  </a:lnTo>
                  <a:lnTo>
                    <a:pt x="456" y="60"/>
                  </a:lnTo>
                  <a:lnTo>
                    <a:pt x="459" y="57"/>
                  </a:lnTo>
                  <a:lnTo>
                    <a:pt x="457" y="55"/>
                  </a:lnTo>
                  <a:lnTo>
                    <a:pt x="464" y="48"/>
                  </a:lnTo>
                  <a:lnTo>
                    <a:pt x="461" y="41"/>
                  </a:lnTo>
                  <a:lnTo>
                    <a:pt x="461" y="38"/>
                  </a:lnTo>
                  <a:lnTo>
                    <a:pt x="459" y="32"/>
                  </a:lnTo>
                  <a:lnTo>
                    <a:pt x="453" y="29"/>
                  </a:lnTo>
                  <a:lnTo>
                    <a:pt x="448" y="28"/>
                  </a:lnTo>
                  <a:lnTo>
                    <a:pt x="442" y="23"/>
                  </a:lnTo>
                  <a:lnTo>
                    <a:pt x="436" y="21"/>
                  </a:lnTo>
                  <a:lnTo>
                    <a:pt x="428" y="21"/>
                  </a:lnTo>
                  <a:lnTo>
                    <a:pt x="421" y="17"/>
                  </a:lnTo>
                  <a:lnTo>
                    <a:pt x="422" y="11"/>
                  </a:lnTo>
                  <a:lnTo>
                    <a:pt x="419" y="4"/>
                  </a:lnTo>
                  <a:lnTo>
                    <a:pt x="413" y="0"/>
                  </a:lnTo>
                  <a:lnTo>
                    <a:pt x="400" y="0"/>
                  </a:lnTo>
                  <a:lnTo>
                    <a:pt x="398" y="13"/>
                  </a:lnTo>
                  <a:lnTo>
                    <a:pt x="394" y="18"/>
                  </a:lnTo>
                  <a:lnTo>
                    <a:pt x="360" y="0"/>
                  </a:lnTo>
                  <a:lnTo>
                    <a:pt x="353" y="3"/>
                  </a:lnTo>
                  <a:lnTo>
                    <a:pt x="354" y="9"/>
                  </a:lnTo>
                  <a:lnTo>
                    <a:pt x="352" y="15"/>
                  </a:lnTo>
                  <a:lnTo>
                    <a:pt x="353" y="29"/>
                  </a:lnTo>
                  <a:lnTo>
                    <a:pt x="348" y="34"/>
                  </a:lnTo>
                  <a:lnTo>
                    <a:pt x="344" y="46"/>
                  </a:lnTo>
                  <a:lnTo>
                    <a:pt x="340" y="53"/>
                  </a:lnTo>
                  <a:lnTo>
                    <a:pt x="334" y="53"/>
                  </a:lnTo>
                  <a:lnTo>
                    <a:pt x="329" y="67"/>
                  </a:lnTo>
                  <a:lnTo>
                    <a:pt x="322" y="68"/>
                  </a:lnTo>
                  <a:lnTo>
                    <a:pt x="317" y="67"/>
                  </a:lnTo>
                  <a:lnTo>
                    <a:pt x="314" y="74"/>
                  </a:lnTo>
                  <a:lnTo>
                    <a:pt x="312" y="83"/>
                  </a:lnTo>
                  <a:lnTo>
                    <a:pt x="310" y="88"/>
                  </a:lnTo>
                  <a:lnTo>
                    <a:pt x="307" y="102"/>
                  </a:lnTo>
                  <a:lnTo>
                    <a:pt x="304" y="107"/>
                  </a:lnTo>
                  <a:lnTo>
                    <a:pt x="298" y="110"/>
                  </a:lnTo>
                  <a:lnTo>
                    <a:pt x="285" y="109"/>
                  </a:lnTo>
                  <a:lnTo>
                    <a:pt x="284" y="105"/>
                  </a:lnTo>
                  <a:lnTo>
                    <a:pt x="279" y="99"/>
                  </a:lnTo>
                  <a:lnTo>
                    <a:pt x="272" y="102"/>
                  </a:lnTo>
                  <a:lnTo>
                    <a:pt x="272" y="114"/>
                  </a:lnTo>
                  <a:lnTo>
                    <a:pt x="271" y="121"/>
                  </a:lnTo>
                  <a:lnTo>
                    <a:pt x="268" y="124"/>
                  </a:lnTo>
                  <a:lnTo>
                    <a:pt x="265" y="136"/>
                  </a:lnTo>
                  <a:lnTo>
                    <a:pt x="261" y="141"/>
                  </a:lnTo>
                  <a:lnTo>
                    <a:pt x="260" y="148"/>
                  </a:lnTo>
                  <a:lnTo>
                    <a:pt x="257" y="161"/>
                  </a:lnTo>
                  <a:lnTo>
                    <a:pt x="252" y="170"/>
                  </a:lnTo>
                  <a:lnTo>
                    <a:pt x="245" y="182"/>
                  </a:lnTo>
                  <a:lnTo>
                    <a:pt x="242" y="194"/>
                  </a:lnTo>
                  <a:lnTo>
                    <a:pt x="246" y="201"/>
                  </a:lnTo>
                  <a:lnTo>
                    <a:pt x="242" y="206"/>
                  </a:lnTo>
                  <a:lnTo>
                    <a:pt x="243" y="212"/>
                  </a:lnTo>
                  <a:lnTo>
                    <a:pt x="242" y="213"/>
                  </a:lnTo>
                  <a:lnTo>
                    <a:pt x="230" y="222"/>
                  </a:lnTo>
                  <a:lnTo>
                    <a:pt x="225" y="221"/>
                  </a:lnTo>
                  <a:lnTo>
                    <a:pt x="212" y="231"/>
                  </a:lnTo>
                  <a:lnTo>
                    <a:pt x="203" y="228"/>
                  </a:lnTo>
                  <a:lnTo>
                    <a:pt x="203" y="233"/>
                  </a:lnTo>
                  <a:lnTo>
                    <a:pt x="200" y="239"/>
                  </a:lnTo>
                  <a:lnTo>
                    <a:pt x="195" y="241"/>
                  </a:lnTo>
                  <a:lnTo>
                    <a:pt x="181" y="248"/>
                  </a:lnTo>
                  <a:lnTo>
                    <a:pt x="174" y="248"/>
                  </a:lnTo>
                  <a:lnTo>
                    <a:pt x="165" y="244"/>
                  </a:lnTo>
                  <a:lnTo>
                    <a:pt x="161" y="249"/>
                  </a:lnTo>
                  <a:lnTo>
                    <a:pt x="150" y="259"/>
                  </a:lnTo>
                  <a:lnTo>
                    <a:pt x="141" y="256"/>
                  </a:lnTo>
                  <a:lnTo>
                    <a:pt x="128" y="249"/>
                  </a:lnTo>
                  <a:lnTo>
                    <a:pt x="122" y="244"/>
                  </a:lnTo>
                  <a:lnTo>
                    <a:pt x="116" y="237"/>
                  </a:lnTo>
                  <a:lnTo>
                    <a:pt x="116" y="231"/>
                  </a:lnTo>
                  <a:lnTo>
                    <a:pt x="92" y="259"/>
                  </a:lnTo>
                  <a:lnTo>
                    <a:pt x="70" y="275"/>
                  </a:lnTo>
                  <a:lnTo>
                    <a:pt x="66" y="282"/>
                  </a:lnTo>
                  <a:lnTo>
                    <a:pt x="66" y="289"/>
                  </a:lnTo>
                  <a:lnTo>
                    <a:pt x="59" y="294"/>
                  </a:lnTo>
                  <a:lnTo>
                    <a:pt x="58" y="300"/>
                  </a:lnTo>
                  <a:lnTo>
                    <a:pt x="54" y="306"/>
                  </a:lnTo>
                  <a:lnTo>
                    <a:pt x="47" y="309"/>
                  </a:lnTo>
                  <a:lnTo>
                    <a:pt x="42" y="313"/>
                  </a:lnTo>
                  <a:lnTo>
                    <a:pt x="40" y="320"/>
                  </a:lnTo>
                  <a:lnTo>
                    <a:pt x="26" y="327"/>
                  </a:lnTo>
                  <a:lnTo>
                    <a:pt x="19" y="331"/>
                  </a:lnTo>
                  <a:lnTo>
                    <a:pt x="12" y="332"/>
                  </a:lnTo>
                  <a:lnTo>
                    <a:pt x="0" y="340"/>
                  </a:lnTo>
                  <a:lnTo>
                    <a:pt x="24" y="337"/>
                  </a:lnTo>
                  <a:lnTo>
                    <a:pt x="38" y="336"/>
                  </a:lnTo>
                  <a:lnTo>
                    <a:pt x="89" y="329"/>
                  </a:lnTo>
                  <a:lnTo>
                    <a:pt x="120" y="324"/>
                  </a:lnTo>
                  <a:lnTo>
                    <a:pt x="145" y="318"/>
                  </a:lnTo>
                  <a:lnTo>
                    <a:pt x="154" y="317"/>
                  </a:lnTo>
                  <a:lnTo>
                    <a:pt x="166" y="318"/>
                  </a:lnTo>
                  <a:lnTo>
                    <a:pt x="191" y="316"/>
                  </a:lnTo>
                  <a:lnTo>
                    <a:pt x="253" y="306"/>
                  </a:lnTo>
                  <a:lnTo>
                    <a:pt x="422" y="275"/>
                  </a:lnTo>
                  <a:lnTo>
                    <a:pt x="509" y="258"/>
                  </a:lnTo>
                  <a:lnTo>
                    <a:pt x="583" y="241"/>
                  </a:lnTo>
                  <a:lnTo>
                    <a:pt x="582" y="239"/>
                  </a:lnTo>
                  <a:lnTo>
                    <a:pt x="586" y="241"/>
                  </a:lnTo>
                  <a:lnTo>
                    <a:pt x="589" y="240"/>
                  </a:lnTo>
                  <a:lnTo>
                    <a:pt x="587" y="233"/>
                  </a:lnTo>
                  <a:lnTo>
                    <a:pt x="586" y="228"/>
                  </a:lnTo>
                  <a:lnTo>
                    <a:pt x="593" y="232"/>
                  </a:lnTo>
                  <a:lnTo>
                    <a:pt x="595" y="239"/>
                  </a:lnTo>
                  <a:lnTo>
                    <a:pt x="598" y="239"/>
                  </a:lnTo>
                  <a:lnTo>
                    <a:pt x="586" y="220"/>
                  </a:lnTo>
                  <a:lnTo>
                    <a:pt x="581" y="206"/>
                  </a:lnTo>
                  <a:close/>
                  <a:moveTo>
                    <a:pt x="602" y="88"/>
                  </a:moveTo>
                  <a:lnTo>
                    <a:pt x="589" y="94"/>
                  </a:lnTo>
                  <a:lnTo>
                    <a:pt x="583" y="99"/>
                  </a:lnTo>
                  <a:lnTo>
                    <a:pt x="578" y="105"/>
                  </a:lnTo>
                  <a:lnTo>
                    <a:pt x="583" y="110"/>
                  </a:lnTo>
                  <a:lnTo>
                    <a:pt x="582" y="115"/>
                  </a:lnTo>
                  <a:lnTo>
                    <a:pt x="576" y="115"/>
                  </a:lnTo>
                  <a:lnTo>
                    <a:pt x="575" y="129"/>
                  </a:lnTo>
                  <a:lnTo>
                    <a:pt x="571" y="140"/>
                  </a:lnTo>
                  <a:lnTo>
                    <a:pt x="570" y="152"/>
                  </a:lnTo>
                  <a:lnTo>
                    <a:pt x="571" y="159"/>
                  </a:lnTo>
                  <a:lnTo>
                    <a:pt x="570" y="160"/>
                  </a:lnTo>
                  <a:lnTo>
                    <a:pt x="570" y="174"/>
                  </a:lnTo>
                  <a:lnTo>
                    <a:pt x="576" y="182"/>
                  </a:lnTo>
                  <a:lnTo>
                    <a:pt x="582" y="170"/>
                  </a:lnTo>
                  <a:lnTo>
                    <a:pt x="581" y="159"/>
                  </a:lnTo>
                  <a:lnTo>
                    <a:pt x="582" y="152"/>
                  </a:lnTo>
                  <a:lnTo>
                    <a:pt x="585" y="147"/>
                  </a:lnTo>
                  <a:lnTo>
                    <a:pt x="586" y="140"/>
                  </a:lnTo>
                  <a:lnTo>
                    <a:pt x="593" y="144"/>
                  </a:lnTo>
                  <a:lnTo>
                    <a:pt x="593" y="144"/>
                  </a:lnTo>
                  <a:lnTo>
                    <a:pt x="594" y="137"/>
                  </a:lnTo>
                  <a:lnTo>
                    <a:pt x="594" y="125"/>
                  </a:lnTo>
                  <a:lnTo>
                    <a:pt x="597" y="113"/>
                  </a:lnTo>
                  <a:lnTo>
                    <a:pt x="601" y="103"/>
                  </a:lnTo>
                  <a:lnTo>
                    <a:pt x="599" y="98"/>
                  </a:lnTo>
                  <a:lnTo>
                    <a:pt x="602" y="8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5" name="Freeform 264"/>
            <p:cNvSpPr>
              <a:spLocks/>
            </p:cNvSpPr>
            <p:nvPr/>
          </p:nvSpPr>
          <p:spPr bwMode="auto">
            <a:xfrm>
              <a:off x="4583957" y="477303"/>
              <a:ext cx="165271" cy="313354"/>
            </a:xfrm>
            <a:custGeom>
              <a:avLst/>
              <a:gdLst>
                <a:gd name="T0" fmla="*/ 123 w 130"/>
                <a:gd name="T1" fmla="*/ 32 h 246"/>
                <a:gd name="T2" fmla="*/ 121 w 130"/>
                <a:gd name="T3" fmla="*/ 26 h 246"/>
                <a:gd name="T4" fmla="*/ 125 w 130"/>
                <a:gd name="T5" fmla="*/ 12 h 246"/>
                <a:gd name="T6" fmla="*/ 121 w 130"/>
                <a:gd name="T7" fmla="*/ 4 h 246"/>
                <a:gd name="T8" fmla="*/ 123 w 130"/>
                <a:gd name="T9" fmla="*/ 0 h 246"/>
                <a:gd name="T10" fmla="*/ 24 w 130"/>
                <a:gd name="T11" fmla="*/ 27 h 246"/>
                <a:gd name="T12" fmla="*/ 0 w 130"/>
                <a:gd name="T13" fmla="*/ 34 h 246"/>
                <a:gd name="T14" fmla="*/ 1 w 130"/>
                <a:gd name="T15" fmla="*/ 36 h 246"/>
                <a:gd name="T16" fmla="*/ 2 w 130"/>
                <a:gd name="T17" fmla="*/ 42 h 246"/>
                <a:gd name="T18" fmla="*/ 1 w 130"/>
                <a:gd name="T19" fmla="*/ 47 h 246"/>
                <a:gd name="T20" fmla="*/ 6 w 130"/>
                <a:gd name="T21" fmla="*/ 54 h 246"/>
                <a:gd name="T22" fmla="*/ 6 w 130"/>
                <a:gd name="T23" fmla="*/ 69 h 246"/>
                <a:gd name="T24" fmla="*/ 9 w 130"/>
                <a:gd name="T25" fmla="*/ 76 h 246"/>
                <a:gd name="T26" fmla="*/ 14 w 130"/>
                <a:gd name="T27" fmla="*/ 81 h 246"/>
                <a:gd name="T28" fmla="*/ 17 w 130"/>
                <a:gd name="T29" fmla="*/ 88 h 246"/>
                <a:gd name="T30" fmla="*/ 16 w 130"/>
                <a:gd name="T31" fmla="*/ 95 h 246"/>
                <a:gd name="T32" fmla="*/ 19 w 130"/>
                <a:gd name="T33" fmla="*/ 101 h 246"/>
                <a:gd name="T34" fmla="*/ 20 w 130"/>
                <a:gd name="T35" fmla="*/ 107 h 246"/>
                <a:gd name="T36" fmla="*/ 17 w 130"/>
                <a:gd name="T37" fmla="*/ 110 h 246"/>
                <a:gd name="T38" fmla="*/ 17 w 130"/>
                <a:gd name="T39" fmla="*/ 123 h 246"/>
                <a:gd name="T40" fmla="*/ 21 w 130"/>
                <a:gd name="T41" fmla="*/ 135 h 246"/>
                <a:gd name="T42" fmla="*/ 25 w 130"/>
                <a:gd name="T43" fmla="*/ 141 h 246"/>
                <a:gd name="T44" fmla="*/ 28 w 130"/>
                <a:gd name="T45" fmla="*/ 154 h 246"/>
                <a:gd name="T46" fmla="*/ 27 w 130"/>
                <a:gd name="T47" fmla="*/ 165 h 246"/>
                <a:gd name="T48" fmla="*/ 31 w 130"/>
                <a:gd name="T49" fmla="*/ 170 h 246"/>
                <a:gd name="T50" fmla="*/ 33 w 130"/>
                <a:gd name="T51" fmla="*/ 164 h 246"/>
                <a:gd name="T52" fmla="*/ 43 w 130"/>
                <a:gd name="T53" fmla="*/ 172 h 246"/>
                <a:gd name="T54" fmla="*/ 56 w 130"/>
                <a:gd name="T55" fmla="*/ 235 h 246"/>
                <a:gd name="T56" fmla="*/ 56 w 130"/>
                <a:gd name="T57" fmla="*/ 239 h 246"/>
                <a:gd name="T58" fmla="*/ 60 w 130"/>
                <a:gd name="T59" fmla="*/ 246 h 246"/>
                <a:gd name="T60" fmla="*/ 115 w 130"/>
                <a:gd name="T61" fmla="*/ 234 h 246"/>
                <a:gd name="T62" fmla="*/ 109 w 130"/>
                <a:gd name="T63" fmla="*/ 229 h 246"/>
                <a:gd name="T64" fmla="*/ 105 w 130"/>
                <a:gd name="T65" fmla="*/ 220 h 246"/>
                <a:gd name="T66" fmla="*/ 105 w 130"/>
                <a:gd name="T67" fmla="*/ 214 h 246"/>
                <a:gd name="T68" fmla="*/ 108 w 130"/>
                <a:gd name="T69" fmla="*/ 208 h 246"/>
                <a:gd name="T70" fmla="*/ 105 w 130"/>
                <a:gd name="T71" fmla="*/ 189 h 246"/>
                <a:gd name="T72" fmla="*/ 105 w 130"/>
                <a:gd name="T73" fmla="*/ 176 h 246"/>
                <a:gd name="T74" fmla="*/ 100 w 130"/>
                <a:gd name="T75" fmla="*/ 156 h 246"/>
                <a:gd name="T76" fmla="*/ 102 w 130"/>
                <a:gd name="T77" fmla="*/ 149 h 246"/>
                <a:gd name="T78" fmla="*/ 101 w 130"/>
                <a:gd name="T79" fmla="*/ 139 h 246"/>
                <a:gd name="T80" fmla="*/ 105 w 130"/>
                <a:gd name="T81" fmla="*/ 133 h 246"/>
                <a:gd name="T82" fmla="*/ 106 w 130"/>
                <a:gd name="T83" fmla="*/ 127 h 246"/>
                <a:gd name="T84" fmla="*/ 106 w 130"/>
                <a:gd name="T85" fmla="*/ 120 h 246"/>
                <a:gd name="T86" fmla="*/ 108 w 130"/>
                <a:gd name="T87" fmla="*/ 114 h 246"/>
                <a:gd name="T88" fmla="*/ 106 w 130"/>
                <a:gd name="T89" fmla="*/ 107 h 246"/>
                <a:gd name="T90" fmla="*/ 109 w 130"/>
                <a:gd name="T91" fmla="*/ 96 h 246"/>
                <a:gd name="T92" fmla="*/ 106 w 130"/>
                <a:gd name="T93" fmla="*/ 84 h 246"/>
                <a:gd name="T94" fmla="*/ 105 w 130"/>
                <a:gd name="T95" fmla="*/ 77 h 246"/>
                <a:gd name="T96" fmla="*/ 111 w 130"/>
                <a:gd name="T97" fmla="*/ 72 h 246"/>
                <a:gd name="T98" fmla="*/ 113 w 130"/>
                <a:gd name="T99" fmla="*/ 70 h 246"/>
                <a:gd name="T100" fmla="*/ 124 w 130"/>
                <a:gd name="T101" fmla="*/ 58 h 246"/>
                <a:gd name="T102" fmla="*/ 130 w 130"/>
                <a:gd name="T103" fmla="*/ 50 h 246"/>
                <a:gd name="T104" fmla="*/ 130 w 130"/>
                <a:gd name="T105" fmla="*/ 43 h 246"/>
                <a:gd name="T106" fmla="*/ 127 w 130"/>
                <a:gd name="T107" fmla="*/ 38 h 246"/>
                <a:gd name="T108" fmla="*/ 123 w 130"/>
                <a:gd name="T109" fmla="*/ 32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30" h="246">
                  <a:moveTo>
                    <a:pt x="123" y="32"/>
                  </a:moveTo>
                  <a:lnTo>
                    <a:pt x="121" y="26"/>
                  </a:lnTo>
                  <a:lnTo>
                    <a:pt x="125" y="12"/>
                  </a:lnTo>
                  <a:lnTo>
                    <a:pt x="121" y="4"/>
                  </a:lnTo>
                  <a:lnTo>
                    <a:pt x="123" y="0"/>
                  </a:lnTo>
                  <a:lnTo>
                    <a:pt x="24" y="27"/>
                  </a:lnTo>
                  <a:lnTo>
                    <a:pt x="0" y="34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1" y="47"/>
                  </a:lnTo>
                  <a:lnTo>
                    <a:pt x="6" y="54"/>
                  </a:lnTo>
                  <a:lnTo>
                    <a:pt x="6" y="69"/>
                  </a:lnTo>
                  <a:lnTo>
                    <a:pt x="9" y="76"/>
                  </a:lnTo>
                  <a:lnTo>
                    <a:pt x="14" y="81"/>
                  </a:lnTo>
                  <a:lnTo>
                    <a:pt x="17" y="88"/>
                  </a:lnTo>
                  <a:lnTo>
                    <a:pt x="16" y="95"/>
                  </a:lnTo>
                  <a:lnTo>
                    <a:pt x="19" y="101"/>
                  </a:lnTo>
                  <a:lnTo>
                    <a:pt x="20" y="107"/>
                  </a:lnTo>
                  <a:lnTo>
                    <a:pt x="17" y="110"/>
                  </a:lnTo>
                  <a:lnTo>
                    <a:pt x="17" y="123"/>
                  </a:lnTo>
                  <a:lnTo>
                    <a:pt x="21" y="135"/>
                  </a:lnTo>
                  <a:lnTo>
                    <a:pt x="25" y="141"/>
                  </a:lnTo>
                  <a:lnTo>
                    <a:pt x="28" y="154"/>
                  </a:lnTo>
                  <a:lnTo>
                    <a:pt x="27" y="165"/>
                  </a:lnTo>
                  <a:lnTo>
                    <a:pt x="31" y="170"/>
                  </a:lnTo>
                  <a:lnTo>
                    <a:pt x="33" y="164"/>
                  </a:lnTo>
                  <a:lnTo>
                    <a:pt x="43" y="172"/>
                  </a:lnTo>
                  <a:lnTo>
                    <a:pt x="56" y="235"/>
                  </a:lnTo>
                  <a:lnTo>
                    <a:pt x="56" y="239"/>
                  </a:lnTo>
                  <a:lnTo>
                    <a:pt x="60" y="246"/>
                  </a:lnTo>
                  <a:lnTo>
                    <a:pt x="115" y="234"/>
                  </a:lnTo>
                  <a:lnTo>
                    <a:pt x="109" y="229"/>
                  </a:lnTo>
                  <a:lnTo>
                    <a:pt x="105" y="220"/>
                  </a:lnTo>
                  <a:lnTo>
                    <a:pt x="105" y="214"/>
                  </a:lnTo>
                  <a:lnTo>
                    <a:pt x="108" y="208"/>
                  </a:lnTo>
                  <a:lnTo>
                    <a:pt x="105" y="189"/>
                  </a:lnTo>
                  <a:lnTo>
                    <a:pt x="105" y="176"/>
                  </a:lnTo>
                  <a:lnTo>
                    <a:pt x="100" y="156"/>
                  </a:lnTo>
                  <a:lnTo>
                    <a:pt x="102" y="149"/>
                  </a:lnTo>
                  <a:lnTo>
                    <a:pt x="101" y="139"/>
                  </a:lnTo>
                  <a:lnTo>
                    <a:pt x="105" y="133"/>
                  </a:lnTo>
                  <a:lnTo>
                    <a:pt x="106" y="127"/>
                  </a:lnTo>
                  <a:lnTo>
                    <a:pt x="106" y="120"/>
                  </a:lnTo>
                  <a:lnTo>
                    <a:pt x="108" y="114"/>
                  </a:lnTo>
                  <a:lnTo>
                    <a:pt x="106" y="107"/>
                  </a:lnTo>
                  <a:lnTo>
                    <a:pt x="109" y="96"/>
                  </a:lnTo>
                  <a:lnTo>
                    <a:pt x="106" y="84"/>
                  </a:lnTo>
                  <a:lnTo>
                    <a:pt x="105" y="77"/>
                  </a:lnTo>
                  <a:lnTo>
                    <a:pt x="111" y="72"/>
                  </a:lnTo>
                  <a:lnTo>
                    <a:pt x="113" y="70"/>
                  </a:lnTo>
                  <a:lnTo>
                    <a:pt x="124" y="58"/>
                  </a:lnTo>
                  <a:lnTo>
                    <a:pt x="130" y="50"/>
                  </a:lnTo>
                  <a:lnTo>
                    <a:pt x="130" y="43"/>
                  </a:lnTo>
                  <a:lnTo>
                    <a:pt x="127" y="38"/>
                  </a:lnTo>
                  <a:lnTo>
                    <a:pt x="123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6" name="Freeform 265"/>
            <p:cNvSpPr>
              <a:spLocks/>
            </p:cNvSpPr>
            <p:nvPr/>
          </p:nvSpPr>
          <p:spPr bwMode="auto">
            <a:xfrm>
              <a:off x="869986" y="1008814"/>
              <a:ext cx="547378" cy="690172"/>
            </a:xfrm>
            <a:custGeom>
              <a:avLst/>
              <a:gdLst>
                <a:gd name="T0" fmla="*/ 299 w 431"/>
                <a:gd name="T1" fmla="*/ 35 h 543"/>
                <a:gd name="T2" fmla="*/ 215 w 431"/>
                <a:gd name="T3" fmla="*/ 23 h 543"/>
                <a:gd name="T4" fmla="*/ 114 w 431"/>
                <a:gd name="T5" fmla="*/ 5 h 543"/>
                <a:gd name="T6" fmla="*/ 87 w 431"/>
                <a:gd name="T7" fmla="*/ 0 h 543"/>
                <a:gd name="T8" fmla="*/ 0 w 431"/>
                <a:gd name="T9" fmla="*/ 485 h 543"/>
                <a:gd name="T10" fmla="*/ 71 w 431"/>
                <a:gd name="T11" fmla="*/ 497 h 543"/>
                <a:gd name="T12" fmla="*/ 175 w 431"/>
                <a:gd name="T13" fmla="*/ 513 h 543"/>
                <a:gd name="T14" fmla="*/ 276 w 431"/>
                <a:gd name="T15" fmla="*/ 529 h 543"/>
                <a:gd name="T16" fmla="*/ 381 w 431"/>
                <a:gd name="T17" fmla="*/ 543 h 543"/>
                <a:gd name="T18" fmla="*/ 431 w 431"/>
                <a:gd name="T19" fmla="*/ 153 h 543"/>
                <a:gd name="T20" fmla="*/ 284 w 431"/>
                <a:gd name="T21" fmla="*/ 133 h 543"/>
                <a:gd name="T22" fmla="*/ 299 w 431"/>
                <a:gd name="T23" fmla="*/ 35 h 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31" h="543">
                  <a:moveTo>
                    <a:pt x="299" y="35"/>
                  </a:moveTo>
                  <a:lnTo>
                    <a:pt x="215" y="23"/>
                  </a:lnTo>
                  <a:lnTo>
                    <a:pt x="114" y="5"/>
                  </a:lnTo>
                  <a:lnTo>
                    <a:pt x="87" y="0"/>
                  </a:lnTo>
                  <a:lnTo>
                    <a:pt x="0" y="485"/>
                  </a:lnTo>
                  <a:lnTo>
                    <a:pt x="71" y="497"/>
                  </a:lnTo>
                  <a:lnTo>
                    <a:pt x="175" y="513"/>
                  </a:lnTo>
                  <a:lnTo>
                    <a:pt x="276" y="529"/>
                  </a:lnTo>
                  <a:lnTo>
                    <a:pt x="381" y="543"/>
                  </a:lnTo>
                  <a:lnTo>
                    <a:pt x="431" y="153"/>
                  </a:lnTo>
                  <a:lnTo>
                    <a:pt x="284" y="133"/>
                  </a:lnTo>
                  <a:lnTo>
                    <a:pt x="299" y="3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7" name="Freeform 266"/>
            <p:cNvSpPr>
              <a:spLocks noEditPoints="1"/>
            </p:cNvSpPr>
            <p:nvPr/>
          </p:nvSpPr>
          <p:spPr bwMode="auto">
            <a:xfrm>
              <a:off x="1524460" y="1816659"/>
              <a:ext cx="1373733" cy="1339356"/>
            </a:xfrm>
            <a:custGeom>
              <a:avLst/>
              <a:gdLst>
                <a:gd name="T0" fmla="*/ 1065 w 1081"/>
                <a:gd name="T1" fmla="*/ 505 h 1054"/>
                <a:gd name="T2" fmla="*/ 1032 w 1081"/>
                <a:gd name="T3" fmla="*/ 353 h 1054"/>
                <a:gd name="T4" fmla="*/ 971 w 1081"/>
                <a:gd name="T5" fmla="*/ 284 h 1054"/>
                <a:gd name="T6" fmla="*/ 915 w 1081"/>
                <a:gd name="T7" fmla="*/ 270 h 1054"/>
                <a:gd name="T8" fmla="*/ 858 w 1081"/>
                <a:gd name="T9" fmla="*/ 283 h 1054"/>
                <a:gd name="T10" fmla="*/ 813 w 1081"/>
                <a:gd name="T11" fmla="*/ 275 h 1054"/>
                <a:gd name="T12" fmla="*/ 781 w 1081"/>
                <a:gd name="T13" fmla="*/ 287 h 1054"/>
                <a:gd name="T14" fmla="*/ 748 w 1081"/>
                <a:gd name="T15" fmla="*/ 269 h 1054"/>
                <a:gd name="T16" fmla="*/ 709 w 1081"/>
                <a:gd name="T17" fmla="*/ 258 h 1054"/>
                <a:gd name="T18" fmla="*/ 667 w 1081"/>
                <a:gd name="T19" fmla="*/ 243 h 1054"/>
                <a:gd name="T20" fmla="*/ 617 w 1081"/>
                <a:gd name="T21" fmla="*/ 231 h 1054"/>
                <a:gd name="T22" fmla="*/ 583 w 1081"/>
                <a:gd name="T23" fmla="*/ 220 h 1054"/>
                <a:gd name="T24" fmla="*/ 546 w 1081"/>
                <a:gd name="T25" fmla="*/ 11 h 1054"/>
                <a:gd name="T26" fmla="*/ 295 w 1081"/>
                <a:gd name="T27" fmla="*/ 434 h 1054"/>
                <a:gd name="T28" fmla="*/ 2 w 1081"/>
                <a:gd name="T29" fmla="*/ 430 h 1054"/>
                <a:gd name="T30" fmla="*/ 27 w 1081"/>
                <a:gd name="T31" fmla="*/ 459 h 1054"/>
                <a:gd name="T32" fmla="*/ 93 w 1081"/>
                <a:gd name="T33" fmla="*/ 536 h 1054"/>
                <a:gd name="T34" fmla="*/ 135 w 1081"/>
                <a:gd name="T35" fmla="*/ 584 h 1054"/>
                <a:gd name="T36" fmla="*/ 167 w 1081"/>
                <a:gd name="T37" fmla="*/ 671 h 1054"/>
                <a:gd name="T38" fmla="*/ 236 w 1081"/>
                <a:gd name="T39" fmla="*/ 716 h 1054"/>
                <a:gd name="T40" fmla="*/ 280 w 1081"/>
                <a:gd name="T41" fmla="*/ 722 h 1054"/>
                <a:gd name="T42" fmla="*/ 315 w 1081"/>
                <a:gd name="T43" fmla="*/ 663 h 1054"/>
                <a:gd name="T44" fmla="*/ 366 w 1081"/>
                <a:gd name="T45" fmla="*/ 660 h 1054"/>
                <a:gd name="T46" fmla="*/ 423 w 1081"/>
                <a:gd name="T47" fmla="*/ 674 h 1054"/>
                <a:gd name="T48" fmla="*/ 469 w 1081"/>
                <a:gd name="T49" fmla="*/ 716 h 1054"/>
                <a:gd name="T50" fmla="*/ 502 w 1081"/>
                <a:gd name="T51" fmla="*/ 783 h 1054"/>
                <a:gd name="T52" fmla="*/ 534 w 1081"/>
                <a:gd name="T53" fmla="*/ 840 h 1054"/>
                <a:gd name="T54" fmla="*/ 575 w 1081"/>
                <a:gd name="T55" fmla="*/ 890 h 1054"/>
                <a:gd name="T56" fmla="*/ 584 w 1081"/>
                <a:gd name="T57" fmla="*/ 939 h 1054"/>
                <a:gd name="T58" fmla="*/ 624 w 1081"/>
                <a:gd name="T59" fmla="*/ 1000 h 1054"/>
                <a:gd name="T60" fmla="*/ 667 w 1081"/>
                <a:gd name="T61" fmla="*/ 1017 h 1054"/>
                <a:gd name="T62" fmla="*/ 749 w 1081"/>
                <a:gd name="T63" fmla="*/ 1049 h 1054"/>
                <a:gd name="T64" fmla="*/ 774 w 1081"/>
                <a:gd name="T65" fmla="*/ 1035 h 1054"/>
                <a:gd name="T66" fmla="*/ 751 w 1081"/>
                <a:gd name="T67" fmla="*/ 965 h 1054"/>
                <a:gd name="T68" fmla="*/ 753 w 1081"/>
                <a:gd name="T69" fmla="*/ 928 h 1054"/>
                <a:gd name="T70" fmla="*/ 732 w 1081"/>
                <a:gd name="T71" fmla="*/ 904 h 1054"/>
                <a:gd name="T72" fmla="*/ 767 w 1081"/>
                <a:gd name="T73" fmla="*/ 874 h 1054"/>
                <a:gd name="T74" fmla="*/ 775 w 1081"/>
                <a:gd name="T75" fmla="*/ 863 h 1054"/>
                <a:gd name="T76" fmla="*/ 778 w 1081"/>
                <a:gd name="T77" fmla="*/ 831 h 1054"/>
                <a:gd name="T78" fmla="*/ 804 w 1081"/>
                <a:gd name="T79" fmla="*/ 829 h 1054"/>
                <a:gd name="T80" fmla="*/ 843 w 1081"/>
                <a:gd name="T81" fmla="*/ 804 h 1054"/>
                <a:gd name="T82" fmla="*/ 831 w 1081"/>
                <a:gd name="T83" fmla="*/ 781 h 1054"/>
                <a:gd name="T84" fmla="*/ 860 w 1081"/>
                <a:gd name="T85" fmla="*/ 785 h 1054"/>
                <a:gd name="T86" fmla="*/ 892 w 1081"/>
                <a:gd name="T87" fmla="*/ 783 h 1054"/>
                <a:gd name="T88" fmla="*/ 931 w 1081"/>
                <a:gd name="T89" fmla="*/ 759 h 1054"/>
                <a:gd name="T90" fmla="*/ 966 w 1081"/>
                <a:gd name="T91" fmla="*/ 706 h 1054"/>
                <a:gd name="T92" fmla="*/ 980 w 1081"/>
                <a:gd name="T93" fmla="*/ 671 h 1054"/>
                <a:gd name="T94" fmla="*/ 985 w 1081"/>
                <a:gd name="T95" fmla="*/ 704 h 1054"/>
                <a:gd name="T96" fmla="*/ 1058 w 1081"/>
                <a:gd name="T97" fmla="*/ 678 h 1054"/>
                <a:gd name="T98" fmla="*/ 1065 w 1081"/>
                <a:gd name="T99" fmla="*/ 610 h 1054"/>
                <a:gd name="T100" fmla="*/ 1081 w 1081"/>
                <a:gd name="T101" fmla="*/ 553 h 1054"/>
                <a:gd name="T102" fmla="*/ 775 w 1081"/>
                <a:gd name="T103" fmla="*/ 1008 h 1054"/>
                <a:gd name="T104" fmla="*/ 762 w 1081"/>
                <a:gd name="T105" fmla="*/ 965 h 1054"/>
                <a:gd name="T106" fmla="*/ 771 w 1081"/>
                <a:gd name="T107" fmla="*/ 890 h 1054"/>
                <a:gd name="T108" fmla="*/ 794 w 1081"/>
                <a:gd name="T109" fmla="*/ 854 h 1054"/>
                <a:gd name="T110" fmla="*/ 812 w 1081"/>
                <a:gd name="T111" fmla="*/ 827 h 1054"/>
                <a:gd name="T112" fmla="*/ 966 w 1081"/>
                <a:gd name="T113" fmla="*/ 725 h 1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81" h="1054">
                  <a:moveTo>
                    <a:pt x="1078" y="548"/>
                  </a:moveTo>
                  <a:lnTo>
                    <a:pt x="1081" y="542"/>
                  </a:lnTo>
                  <a:lnTo>
                    <a:pt x="1080" y="536"/>
                  </a:lnTo>
                  <a:lnTo>
                    <a:pt x="1080" y="530"/>
                  </a:lnTo>
                  <a:lnTo>
                    <a:pt x="1078" y="529"/>
                  </a:lnTo>
                  <a:lnTo>
                    <a:pt x="1068" y="517"/>
                  </a:lnTo>
                  <a:lnTo>
                    <a:pt x="1068" y="510"/>
                  </a:lnTo>
                  <a:lnTo>
                    <a:pt x="1065" y="505"/>
                  </a:lnTo>
                  <a:lnTo>
                    <a:pt x="1062" y="503"/>
                  </a:lnTo>
                  <a:lnTo>
                    <a:pt x="1059" y="496"/>
                  </a:lnTo>
                  <a:lnTo>
                    <a:pt x="1054" y="490"/>
                  </a:lnTo>
                  <a:lnTo>
                    <a:pt x="1055" y="480"/>
                  </a:lnTo>
                  <a:lnTo>
                    <a:pt x="1051" y="468"/>
                  </a:lnTo>
                  <a:lnTo>
                    <a:pt x="1047" y="461"/>
                  </a:lnTo>
                  <a:lnTo>
                    <a:pt x="1036" y="452"/>
                  </a:lnTo>
                  <a:lnTo>
                    <a:pt x="1032" y="353"/>
                  </a:lnTo>
                  <a:lnTo>
                    <a:pt x="1031" y="300"/>
                  </a:lnTo>
                  <a:lnTo>
                    <a:pt x="1011" y="296"/>
                  </a:lnTo>
                  <a:lnTo>
                    <a:pt x="1004" y="302"/>
                  </a:lnTo>
                  <a:lnTo>
                    <a:pt x="998" y="296"/>
                  </a:lnTo>
                  <a:lnTo>
                    <a:pt x="998" y="293"/>
                  </a:lnTo>
                  <a:lnTo>
                    <a:pt x="996" y="292"/>
                  </a:lnTo>
                  <a:lnTo>
                    <a:pt x="978" y="288"/>
                  </a:lnTo>
                  <a:lnTo>
                    <a:pt x="971" y="284"/>
                  </a:lnTo>
                  <a:lnTo>
                    <a:pt x="966" y="283"/>
                  </a:lnTo>
                  <a:lnTo>
                    <a:pt x="954" y="273"/>
                  </a:lnTo>
                  <a:lnTo>
                    <a:pt x="939" y="264"/>
                  </a:lnTo>
                  <a:lnTo>
                    <a:pt x="934" y="264"/>
                  </a:lnTo>
                  <a:lnTo>
                    <a:pt x="929" y="269"/>
                  </a:lnTo>
                  <a:lnTo>
                    <a:pt x="925" y="272"/>
                  </a:lnTo>
                  <a:lnTo>
                    <a:pt x="919" y="272"/>
                  </a:lnTo>
                  <a:lnTo>
                    <a:pt x="915" y="270"/>
                  </a:lnTo>
                  <a:lnTo>
                    <a:pt x="908" y="265"/>
                  </a:lnTo>
                  <a:lnTo>
                    <a:pt x="896" y="269"/>
                  </a:lnTo>
                  <a:lnTo>
                    <a:pt x="890" y="275"/>
                  </a:lnTo>
                  <a:lnTo>
                    <a:pt x="883" y="275"/>
                  </a:lnTo>
                  <a:lnTo>
                    <a:pt x="878" y="269"/>
                  </a:lnTo>
                  <a:lnTo>
                    <a:pt x="871" y="275"/>
                  </a:lnTo>
                  <a:lnTo>
                    <a:pt x="864" y="275"/>
                  </a:lnTo>
                  <a:lnTo>
                    <a:pt x="858" y="283"/>
                  </a:lnTo>
                  <a:lnTo>
                    <a:pt x="851" y="283"/>
                  </a:lnTo>
                  <a:lnTo>
                    <a:pt x="848" y="289"/>
                  </a:lnTo>
                  <a:lnTo>
                    <a:pt x="843" y="284"/>
                  </a:lnTo>
                  <a:lnTo>
                    <a:pt x="836" y="281"/>
                  </a:lnTo>
                  <a:lnTo>
                    <a:pt x="829" y="277"/>
                  </a:lnTo>
                  <a:lnTo>
                    <a:pt x="825" y="270"/>
                  </a:lnTo>
                  <a:lnTo>
                    <a:pt x="820" y="270"/>
                  </a:lnTo>
                  <a:lnTo>
                    <a:pt x="813" y="275"/>
                  </a:lnTo>
                  <a:lnTo>
                    <a:pt x="808" y="273"/>
                  </a:lnTo>
                  <a:lnTo>
                    <a:pt x="802" y="266"/>
                  </a:lnTo>
                  <a:lnTo>
                    <a:pt x="795" y="264"/>
                  </a:lnTo>
                  <a:lnTo>
                    <a:pt x="794" y="265"/>
                  </a:lnTo>
                  <a:lnTo>
                    <a:pt x="794" y="269"/>
                  </a:lnTo>
                  <a:lnTo>
                    <a:pt x="787" y="275"/>
                  </a:lnTo>
                  <a:lnTo>
                    <a:pt x="785" y="285"/>
                  </a:lnTo>
                  <a:lnTo>
                    <a:pt x="781" y="287"/>
                  </a:lnTo>
                  <a:lnTo>
                    <a:pt x="779" y="285"/>
                  </a:lnTo>
                  <a:lnTo>
                    <a:pt x="776" y="279"/>
                  </a:lnTo>
                  <a:lnTo>
                    <a:pt x="779" y="273"/>
                  </a:lnTo>
                  <a:lnTo>
                    <a:pt x="772" y="272"/>
                  </a:lnTo>
                  <a:lnTo>
                    <a:pt x="763" y="277"/>
                  </a:lnTo>
                  <a:lnTo>
                    <a:pt x="756" y="276"/>
                  </a:lnTo>
                  <a:lnTo>
                    <a:pt x="753" y="269"/>
                  </a:lnTo>
                  <a:lnTo>
                    <a:pt x="748" y="269"/>
                  </a:lnTo>
                  <a:lnTo>
                    <a:pt x="745" y="264"/>
                  </a:lnTo>
                  <a:lnTo>
                    <a:pt x="739" y="261"/>
                  </a:lnTo>
                  <a:lnTo>
                    <a:pt x="729" y="270"/>
                  </a:lnTo>
                  <a:lnTo>
                    <a:pt x="724" y="273"/>
                  </a:lnTo>
                  <a:lnTo>
                    <a:pt x="717" y="272"/>
                  </a:lnTo>
                  <a:lnTo>
                    <a:pt x="717" y="264"/>
                  </a:lnTo>
                  <a:lnTo>
                    <a:pt x="716" y="260"/>
                  </a:lnTo>
                  <a:lnTo>
                    <a:pt x="709" y="258"/>
                  </a:lnTo>
                  <a:lnTo>
                    <a:pt x="705" y="253"/>
                  </a:lnTo>
                  <a:lnTo>
                    <a:pt x="706" y="246"/>
                  </a:lnTo>
                  <a:lnTo>
                    <a:pt x="699" y="247"/>
                  </a:lnTo>
                  <a:lnTo>
                    <a:pt x="687" y="246"/>
                  </a:lnTo>
                  <a:lnTo>
                    <a:pt x="680" y="250"/>
                  </a:lnTo>
                  <a:lnTo>
                    <a:pt x="674" y="253"/>
                  </a:lnTo>
                  <a:lnTo>
                    <a:pt x="670" y="247"/>
                  </a:lnTo>
                  <a:lnTo>
                    <a:pt x="667" y="243"/>
                  </a:lnTo>
                  <a:lnTo>
                    <a:pt x="660" y="243"/>
                  </a:lnTo>
                  <a:lnTo>
                    <a:pt x="653" y="245"/>
                  </a:lnTo>
                  <a:lnTo>
                    <a:pt x="641" y="241"/>
                  </a:lnTo>
                  <a:lnTo>
                    <a:pt x="634" y="237"/>
                  </a:lnTo>
                  <a:lnTo>
                    <a:pt x="629" y="238"/>
                  </a:lnTo>
                  <a:lnTo>
                    <a:pt x="625" y="237"/>
                  </a:lnTo>
                  <a:lnTo>
                    <a:pt x="618" y="237"/>
                  </a:lnTo>
                  <a:lnTo>
                    <a:pt x="617" y="231"/>
                  </a:lnTo>
                  <a:lnTo>
                    <a:pt x="617" y="224"/>
                  </a:lnTo>
                  <a:lnTo>
                    <a:pt x="613" y="219"/>
                  </a:lnTo>
                  <a:lnTo>
                    <a:pt x="607" y="215"/>
                  </a:lnTo>
                  <a:lnTo>
                    <a:pt x="605" y="212"/>
                  </a:lnTo>
                  <a:lnTo>
                    <a:pt x="602" y="219"/>
                  </a:lnTo>
                  <a:lnTo>
                    <a:pt x="596" y="219"/>
                  </a:lnTo>
                  <a:lnTo>
                    <a:pt x="590" y="216"/>
                  </a:lnTo>
                  <a:lnTo>
                    <a:pt x="583" y="220"/>
                  </a:lnTo>
                  <a:lnTo>
                    <a:pt x="578" y="216"/>
                  </a:lnTo>
                  <a:lnTo>
                    <a:pt x="567" y="204"/>
                  </a:lnTo>
                  <a:lnTo>
                    <a:pt x="560" y="200"/>
                  </a:lnTo>
                  <a:lnTo>
                    <a:pt x="555" y="199"/>
                  </a:lnTo>
                  <a:lnTo>
                    <a:pt x="555" y="189"/>
                  </a:lnTo>
                  <a:lnTo>
                    <a:pt x="560" y="15"/>
                  </a:lnTo>
                  <a:lnTo>
                    <a:pt x="553" y="11"/>
                  </a:lnTo>
                  <a:lnTo>
                    <a:pt x="546" y="11"/>
                  </a:lnTo>
                  <a:lnTo>
                    <a:pt x="514" y="9"/>
                  </a:lnTo>
                  <a:lnTo>
                    <a:pt x="434" y="7"/>
                  </a:lnTo>
                  <a:lnTo>
                    <a:pt x="327" y="0"/>
                  </a:lnTo>
                  <a:lnTo>
                    <a:pt x="323" y="1"/>
                  </a:lnTo>
                  <a:lnTo>
                    <a:pt x="323" y="8"/>
                  </a:lnTo>
                  <a:lnTo>
                    <a:pt x="308" y="243"/>
                  </a:lnTo>
                  <a:lnTo>
                    <a:pt x="301" y="333"/>
                  </a:lnTo>
                  <a:lnTo>
                    <a:pt x="295" y="434"/>
                  </a:lnTo>
                  <a:lnTo>
                    <a:pt x="289" y="440"/>
                  </a:lnTo>
                  <a:lnTo>
                    <a:pt x="286" y="440"/>
                  </a:lnTo>
                  <a:lnTo>
                    <a:pt x="213" y="436"/>
                  </a:lnTo>
                  <a:lnTo>
                    <a:pt x="142" y="429"/>
                  </a:lnTo>
                  <a:lnTo>
                    <a:pt x="62" y="422"/>
                  </a:lnTo>
                  <a:lnTo>
                    <a:pt x="0" y="415"/>
                  </a:lnTo>
                  <a:lnTo>
                    <a:pt x="0" y="419"/>
                  </a:lnTo>
                  <a:lnTo>
                    <a:pt x="2" y="430"/>
                  </a:lnTo>
                  <a:lnTo>
                    <a:pt x="6" y="436"/>
                  </a:lnTo>
                  <a:lnTo>
                    <a:pt x="6" y="438"/>
                  </a:lnTo>
                  <a:lnTo>
                    <a:pt x="12" y="441"/>
                  </a:lnTo>
                  <a:lnTo>
                    <a:pt x="13" y="441"/>
                  </a:lnTo>
                  <a:lnTo>
                    <a:pt x="16" y="442"/>
                  </a:lnTo>
                  <a:lnTo>
                    <a:pt x="21" y="446"/>
                  </a:lnTo>
                  <a:lnTo>
                    <a:pt x="25" y="453"/>
                  </a:lnTo>
                  <a:lnTo>
                    <a:pt x="27" y="459"/>
                  </a:lnTo>
                  <a:lnTo>
                    <a:pt x="32" y="471"/>
                  </a:lnTo>
                  <a:lnTo>
                    <a:pt x="37" y="476"/>
                  </a:lnTo>
                  <a:lnTo>
                    <a:pt x="50" y="483"/>
                  </a:lnTo>
                  <a:lnTo>
                    <a:pt x="56" y="488"/>
                  </a:lnTo>
                  <a:lnTo>
                    <a:pt x="67" y="505"/>
                  </a:lnTo>
                  <a:lnTo>
                    <a:pt x="79" y="517"/>
                  </a:lnTo>
                  <a:lnTo>
                    <a:pt x="82" y="524"/>
                  </a:lnTo>
                  <a:lnTo>
                    <a:pt x="93" y="536"/>
                  </a:lnTo>
                  <a:lnTo>
                    <a:pt x="100" y="541"/>
                  </a:lnTo>
                  <a:lnTo>
                    <a:pt x="106" y="542"/>
                  </a:lnTo>
                  <a:lnTo>
                    <a:pt x="119" y="555"/>
                  </a:lnTo>
                  <a:lnTo>
                    <a:pt x="125" y="557"/>
                  </a:lnTo>
                  <a:lnTo>
                    <a:pt x="125" y="564"/>
                  </a:lnTo>
                  <a:lnTo>
                    <a:pt x="131" y="567"/>
                  </a:lnTo>
                  <a:lnTo>
                    <a:pt x="134" y="572"/>
                  </a:lnTo>
                  <a:lnTo>
                    <a:pt x="135" y="584"/>
                  </a:lnTo>
                  <a:lnTo>
                    <a:pt x="138" y="587"/>
                  </a:lnTo>
                  <a:lnTo>
                    <a:pt x="143" y="601"/>
                  </a:lnTo>
                  <a:lnTo>
                    <a:pt x="147" y="606"/>
                  </a:lnTo>
                  <a:lnTo>
                    <a:pt x="147" y="611"/>
                  </a:lnTo>
                  <a:lnTo>
                    <a:pt x="146" y="618"/>
                  </a:lnTo>
                  <a:lnTo>
                    <a:pt x="146" y="630"/>
                  </a:lnTo>
                  <a:lnTo>
                    <a:pt x="159" y="662"/>
                  </a:lnTo>
                  <a:lnTo>
                    <a:pt x="167" y="671"/>
                  </a:lnTo>
                  <a:lnTo>
                    <a:pt x="174" y="672"/>
                  </a:lnTo>
                  <a:lnTo>
                    <a:pt x="180" y="676"/>
                  </a:lnTo>
                  <a:lnTo>
                    <a:pt x="184" y="683"/>
                  </a:lnTo>
                  <a:lnTo>
                    <a:pt x="199" y="697"/>
                  </a:lnTo>
                  <a:lnTo>
                    <a:pt x="204" y="698"/>
                  </a:lnTo>
                  <a:lnTo>
                    <a:pt x="216" y="702"/>
                  </a:lnTo>
                  <a:lnTo>
                    <a:pt x="220" y="708"/>
                  </a:lnTo>
                  <a:lnTo>
                    <a:pt x="236" y="716"/>
                  </a:lnTo>
                  <a:lnTo>
                    <a:pt x="243" y="722"/>
                  </a:lnTo>
                  <a:lnTo>
                    <a:pt x="249" y="728"/>
                  </a:lnTo>
                  <a:lnTo>
                    <a:pt x="254" y="728"/>
                  </a:lnTo>
                  <a:lnTo>
                    <a:pt x="255" y="731"/>
                  </a:lnTo>
                  <a:lnTo>
                    <a:pt x="261" y="732"/>
                  </a:lnTo>
                  <a:lnTo>
                    <a:pt x="272" y="732"/>
                  </a:lnTo>
                  <a:lnTo>
                    <a:pt x="273" y="727"/>
                  </a:lnTo>
                  <a:lnTo>
                    <a:pt x="280" y="722"/>
                  </a:lnTo>
                  <a:lnTo>
                    <a:pt x="284" y="716"/>
                  </a:lnTo>
                  <a:lnTo>
                    <a:pt x="289" y="713"/>
                  </a:lnTo>
                  <a:lnTo>
                    <a:pt x="292" y="708"/>
                  </a:lnTo>
                  <a:lnTo>
                    <a:pt x="293" y="701"/>
                  </a:lnTo>
                  <a:lnTo>
                    <a:pt x="297" y="698"/>
                  </a:lnTo>
                  <a:lnTo>
                    <a:pt x="307" y="674"/>
                  </a:lnTo>
                  <a:lnTo>
                    <a:pt x="312" y="666"/>
                  </a:lnTo>
                  <a:lnTo>
                    <a:pt x="315" y="663"/>
                  </a:lnTo>
                  <a:lnTo>
                    <a:pt x="322" y="662"/>
                  </a:lnTo>
                  <a:lnTo>
                    <a:pt x="328" y="659"/>
                  </a:lnTo>
                  <a:lnTo>
                    <a:pt x="334" y="660"/>
                  </a:lnTo>
                  <a:lnTo>
                    <a:pt x="339" y="657"/>
                  </a:lnTo>
                  <a:lnTo>
                    <a:pt x="343" y="652"/>
                  </a:lnTo>
                  <a:lnTo>
                    <a:pt x="350" y="652"/>
                  </a:lnTo>
                  <a:lnTo>
                    <a:pt x="361" y="657"/>
                  </a:lnTo>
                  <a:lnTo>
                    <a:pt x="366" y="660"/>
                  </a:lnTo>
                  <a:lnTo>
                    <a:pt x="373" y="659"/>
                  </a:lnTo>
                  <a:lnTo>
                    <a:pt x="379" y="660"/>
                  </a:lnTo>
                  <a:lnTo>
                    <a:pt x="385" y="660"/>
                  </a:lnTo>
                  <a:lnTo>
                    <a:pt x="403" y="664"/>
                  </a:lnTo>
                  <a:lnTo>
                    <a:pt x="410" y="660"/>
                  </a:lnTo>
                  <a:lnTo>
                    <a:pt x="415" y="663"/>
                  </a:lnTo>
                  <a:lnTo>
                    <a:pt x="420" y="667"/>
                  </a:lnTo>
                  <a:lnTo>
                    <a:pt x="423" y="674"/>
                  </a:lnTo>
                  <a:lnTo>
                    <a:pt x="429" y="679"/>
                  </a:lnTo>
                  <a:lnTo>
                    <a:pt x="430" y="683"/>
                  </a:lnTo>
                  <a:lnTo>
                    <a:pt x="435" y="682"/>
                  </a:lnTo>
                  <a:lnTo>
                    <a:pt x="438" y="689"/>
                  </a:lnTo>
                  <a:lnTo>
                    <a:pt x="445" y="694"/>
                  </a:lnTo>
                  <a:lnTo>
                    <a:pt x="450" y="697"/>
                  </a:lnTo>
                  <a:lnTo>
                    <a:pt x="452" y="702"/>
                  </a:lnTo>
                  <a:lnTo>
                    <a:pt x="469" y="716"/>
                  </a:lnTo>
                  <a:lnTo>
                    <a:pt x="476" y="729"/>
                  </a:lnTo>
                  <a:lnTo>
                    <a:pt x="481" y="735"/>
                  </a:lnTo>
                  <a:lnTo>
                    <a:pt x="484" y="751"/>
                  </a:lnTo>
                  <a:lnTo>
                    <a:pt x="492" y="764"/>
                  </a:lnTo>
                  <a:lnTo>
                    <a:pt x="495" y="770"/>
                  </a:lnTo>
                  <a:lnTo>
                    <a:pt x="495" y="773"/>
                  </a:lnTo>
                  <a:lnTo>
                    <a:pt x="499" y="778"/>
                  </a:lnTo>
                  <a:lnTo>
                    <a:pt x="502" y="783"/>
                  </a:lnTo>
                  <a:lnTo>
                    <a:pt x="507" y="790"/>
                  </a:lnTo>
                  <a:lnTo>
                    <a:pt x="506" y="793"/>
                  </a:lnTo>
                  <a:lnTo>
                    <a:pt x="508" y="805"/>
                  </a:lnTo>
                  <a:lnTo>
                    <a:pt x="514" y="817"/>
                  </a:lnTo>
                  <a:lnTo>
                    <a:pt x="521" y="823"/>
                  </a:lnTo>
                  <a:lnTo>
                    <a:pt x="527" y="825"/>
                  </a:lnTo>
                  <a:lnTo>
                    <a:pt x="533" y="835"/>
                  </a:lnTo>
                  <a:lnTo>
                    <a:pt x="534" y="840"/>
                  </a:lnTo>
                  <a:lnTo>
                    <a:pt x="540" y="844"/>
                  </a:lnTo>
                  <a:lnTo>
                    <a:pt x="544" y="851"/>
                  </a:lnTo>
                  <a:lnTo>
                    <a:pt x="545" y="858"/>
                  </a:lnTo>
                  <a:lnTo>
                    <a:pt x="557" y="874"/>
                  </a:lnTo>
                  <a:lnTo>
                    <a:pt x="568" y="877"/>
                  </a:lnTo>
                  <a:lnTo>
                    <a:pt x="573" y="882"/>
                  </a:lnTo>
                  <a:lnTo>
                    <a:pt x="575" y="885"/>
                  </a:lnTo>
                  <a:lnTo>
                    <a:pt x="575" y="890"/>
                  </a:lnTo>
                  <a:lnTo>
                    <a:pt x="578" y="897"/>
                  </a:lnTo>
                  <a:lnTo>
                    <a:pt x="576" y="904"/>
                  </a:lnTo>
                  <a:lnTo>
                    <a:pt x="573" y="911"/>
                  </a:lnTo>
                  <a:lnTo>
                    <a:pt x="580" y="915"/>
                  </a:lnTo>
                  <a:lnTo>
                    <a:pt x="580" y="921"/>
                  </a:lnTo>
                  <a:lnTo>
                    <a:pt x="579" y="928"/>
                  </a:lnTo>
                  <a:lnTo>
                    <a:pt x="580" y="934"/>
                  </a:lnTo>
                  <a:lnTo>
                    <a:pt x="584" y="939"/>
                  </a:lnTo>
                  <a:lnTo>
                    <a:pt x="591" y="951"/>
                  </a:lnTo>
                  <a:lnTo>
                    <a:pt x="596" y="958"/>
                  </a:lnTo>
                  <a:lnTo>
                    <a:pt x="601" y="971"/>
                  </a:lnTo>
                  <a:lnTo>
                    <a:pt x="602" y="985"/>
                  </a:lnTo>
                  <a:lnTo>
                    <a:pt x="609" y="990"/>
                  </a:lnTo>
                  <a:lnTo>
                    <a:pt x="607" y="997"/>
                  </a:lnTo>
                  <a:lnTo>
                    <a:pt x="611" y="999"/>
                  </a:lnTo>
                  <a:lnTo>
                    <a:pt x="624" y="1000"/>
                  </a:lnTo>
                  <a:lnTo>
                    <a:pt x="630" y="1003"/>
                  </a:lnTo>
                  <a:lnTo>
                    <a:pt x="634" y="1003"/>
                  </a:lnTo>
                  <a:lnTo>
                    <a:pt x="640" y="1007"/>
                  </a:lnTo>
                  <a:lnTo>
                    <a:pt x="644" y="1012"/>
                  </a:lnTo>
                  <a:lnTo>
                    <a:pt x="648" y="1015"/>
                  </a:lnTo>
                  <a:lnTo>
                    <a:pt x="655" y="1013"/>
                  </a:lnTo>
                  <a:lnTo>
                    <a:pt x="660" y="1016"/>
                  </a:lnTo>
                  <a:lnTo>
                    <a:pt x="667" y="1017"/>
                  </a:lnTo>
                  <a:lnTo>
                    <a:pt x="679" y="1028"/>
                  </a:lnTo>
                  <a:lnTo>
                    <a:pt x="684" y="1031"/>
                  </a:lnTo>
                  <a:lnTo>
                    <a:pt x="709" y="1034"/>
                  </a:lnTo>
                  <a:lnTo>
                    <a:pt x="724" y="1032"/>
                  </a:lnTo>
                  <a:lnTo>
                    <a:pt x="730" y="1035"/>
                  </a:lnTo>
                  <a:lnTo>
                    <a:pt x="736" y="1036"/>
                  </a:lnTo>
                  <a:lnTo>
                    <a:pt x="748" y="1049"/>
                  </a:lnTo>
                  <a:lnTo>
                    <a:pt x="749" y="1049"/>
                  </a:lnTo>
                  <a:lnTo>
                    <a:pt x="756" y="1054"/>
                  </a:lnTo>
                  <a:lnTo>
                    <a:pt x="762" y="1053"/>
                  </a:lnTo>
                  <a:lnTo>
                    <a:pt x="762" y="1047"/>
                  </a:lnTo>
                  <a:lnTo>
                    <a:pt x="778" y="1043"/>
                  </a:lnTo>
                  <a:lnTo>
                    <a:pt x="781" y="1042"/>
                  </a:lnTo>
                  <a:lnTo>
                    <a:pt x="779" y="1035"/>
                  </a:lnTo>
                  <a:lnTo>
                    <a:pt x="772" y="1040"/>
                  </a:lnTo>
                  <a:lnTo>
                    <a:pt x="774" y="1035"/>
                  </a:lnTo>
                  <a:lnTo>
                    <a:pt x="768" y="1040"/>
                  </a:lnTo>
                  <a:lnTo>
                    <a:pt x="764" y="1032"/>
                  </a:lnTo>
                  <a:lnTo>
                    <a:pt x="771" y="1032"/>
                  </a:lnTo>
                  <a:lnTo>
                    <a:pt x="767" y="1027"/>
                  </a:lnTo>
                  <a:lnTo>
                    <a:pt x="764" y="1013"/>
                  </a:lnTo>
                  <a:lnTo>
                    <a:pt x="755" y="993"/>
                  </a:lnTo>
                  <a:lnTo>
                    <a:pt x="755" y="986"/>
                  </a:lnTo>
                  <a:lnTo>
                    <a:pt x="751" y="965"/>
                  </a:lnTo>
                  <a:lnTo>
                    <a:pt x="744" y="959"/>
                  </a:lnTo>
                  <a:lnTo>
                    <a:pt x="744" y="953"/>
                  </a:lnTo>
                  <a:lnTo>
                    <a:pt x="751" y="955"/>
                  </a:lnTo>
                  <a:lnTo>
                    <a:pt x="744" y="947"/>
                  </a:lnTo>
                  <a:lnTo>
                    <a:pt x="744" y="942"/>
                  </a:lnTo>
                  <a:lnTo>
                    <a:pt x="751" y="942"/>
                  </a:lnTo>
                  <a:lnTo>
                    <a:pt x="751" y="935"/>
                  </a:lnTo>
                  <a:lnTo>
                    <a:pt x="753" y="928"/>
                  </a:lnTo>
                  <a:lnTo>
                    <a:pt x="753" y="923"/>
                  </a:lnTo>
                  <a:lnTo>
                    <a:pt x="756" y="916"/>
                  </a:lnTo>
                  <a:lnTo>
                    <a:pt x="744" y="919"/>
                  </a:lnTo>
                  <a:lnTo>
                    <a:pt x="730" y="916"/>
                  </a:lnTo>
                  <a:lnTo>
                    <a:pt x="732" y="909"/>
                  </a:lnTo>
                  <a:lnTo>
                    <a:pt x="729" y="905"/>
                  </a:lnTo>
                  <a:lnTo>
                    <a:pt x="725" y="898"/>
                  </a:lnTo>
                  <a:lnTo>
                    <a:pt x="732" y="904"/>
                  </a:lnTo>
                  <a:lnTo>
                    <a:pt x="736" y="909"/>
                  </a:lnTo>
                  <a:lnTo>
                    <a:pt x="743" y="909"/>
                  </a:lnTo>
                  <a:lnTo>
                    <a:pt x="747" y="907"/>
                  </a:lnTo>
                  <a:lnTo>
                    <a:pt x="752" y="909"/>
                  </a:lnTo>
                  <a:lnTo>
                    <a:pt x="747" y="913"/>
                  </a:lnTo>
                  <a:lnTo>
                    <a:pt x="756" y="911"/>
                  </a:lnTo>
                  <a:lnTo>
                    <a:pt x="768" y="879"/>
                  </a:lnTo>
                  <a:lnTo>
                    <a:pt x="767" y="874"/>
                  </a:lnTo>
                  <a:lnTo>
                    <a:pt x="763" y="871"/>
                  </a:lnTo>
                  <a:lnTo>
                    <a:pt x="759" y="866"/>
                  </a:lnTo>
                  <a:lnTo>
                    <a:pt x="759" y="860"/>
                  </a:lnTo>
                  <a:lnTo>
                    <a:pt x="752" y="863"/>
                  </a:lnTo>
                  <a:lnTo>
                    <a:pt x="749" y="860"/>
                  </a:lnTo>
                  <a:lnTo>
                    <a:pt x="756" y="858"/>
                  </a:lnTo>
                  <a:lnTo>
                    <a:pt x="768" y="858"/>
                  </a:lnTo>
                  <a:lnTo>
                    <a:pt x="775" y="863"/>
                  </a:lnTo>
                  <a:lnTo>
                    <a:pt x="787" y="847"/>
                  </a:lnTo>
                  <a:lnTo>
                    <a:pt x="790" y="840"/>
                  </a:lnTo>
                  <a:lnTo>
                    <a:pt x="790" y="835"/>
                  </a:lnTo>
                  <a:lnTo>
                    <a:pt x="785" y="839"/>
                  </a:lnTo>
                  <a:lnTo>
                    <a:pt x="782" y="844"/>
                  </a:lnTo>
                  <a:lnTo>
                    <a:pt x="775" y="839"/>
                  </a:lnTo>
                  <a:lnTo>
                    <a:pt x="779" y="833"/>
                  </a:lnTo>
                  <a:lnTo>
                    <a:pt x="778" y="831"/>
                  </a:lnTo>
                  <a:lnTo>
                    <a:pt x="785" y="831"/>
                  </a:lnTo>
                  <a:lnTo>
                    <a:pt x="790" y="828"/>
                  </a:lnTo>
                  <a:lnTo>
                    <a:pt x="791" y="832"/>
                  </a:lnTo>
                  <a:lnTo>
                    <a:pt x="798" y="827"/>
                  </a:lnTo>
                  <a:lnTo>
                    <a:pt x="800" y="821"/>
                  </a:lnTo>
                  <a:lnTo>
                    <a:pt x="800" y="827"/>
                  </a:lnTo>
                  <a:lnTo>
                    <a:pt x="798" y="832"/>
                  </a:lnTo>
                  <a:lnTo>
                    <a:pt x="804" y="829"/>
                  </a:lnTo>
                  <a:lnTo>
                    <a:pt x="810" y="821"/>
                  </a:lnTo>
                  <a:lnTo>
                    <a:pt x="810" y="814"/>
                  </a:lnTo>
                  <a:lnTo>
                    <a:pt x="808" y="809"/>
                  </a:lnTo>
                  <a:lnTo>
                    <a:pt x="810" y="802"/>
                  </a:lnTo>
                  <a:lnTo>
                    <a:pt x="810" y="800"/>
                  </a:lnTo>
                  <a:lnTo>
                    <a:pt x="818" y="812"/>
                  </a:lnTo>
                  <a:lnTo>
                    <a:pt x="824" y="814"/>
                  </a:lnTo>
                  <a:lnTo>
                    <a:pt x="843" y="804"/>
                  </a:lnTo>
                  <a:lnTo>
                    <a:pt x="844" y="801"/>
                  </a:lnTo>
                  <a:lnTo>
                    <a:pt x="837" y="798"/>
                  </a:lnTo>
                  <a:lnTo>
                    <a:pt x="832" y="800"/>
                  </a:lnTo>
                  <a:lnTo>
                    <a:pt x="835" y="794"/>
                  </a:lnTo>
                  <a:lnTo>
                    <a:pt x="829" y="789"/>
                  </a:lnTo>
                  <a:lnTo>
                    <a:pt x="823" y="777"/>
                  </a:lnTo>
                  <a:lnTo>
                    <a:pt x="829" y="777"/>
                  </a:lnTo>
                  <a:lnTo>
                    <a:pt x="831" y="781"/>
                  </a:lnTo>
                  <a:lnTo>
                    <a:pt x="840" y="789"/>
                  </a:lnTo>
                  <a:lnTo>
                    <a:pt x="846" y="786"/>
                  </a:lnTo>
                  <a:lnTo>
                    <a:pt x="840" y="774"/>
                  </a:lnTo>
                  <a:lnTo>
                    <a:pt x="841" y="773"/>
                  </a:lnTo>
                  <a:lnTo>
                    <a:pt x="846" y="779"/>
                  </a:lnTo>
                  <a:lnTo>
                    <a:pt x="851" y="783"/>
                  </a:lnTo>
                  <a:lnTo>
                    <a:pt x="858" y="778"/>
                  </a:lnTo>
                  <a:lnTo>
                    <a:pt x="860" y="785"/>
                  </a:lnTo>
                  <a:lnTo>
                    <a:pt x="866" y="783"/>
                  </a:lnTo>
                  <a:lnTo>
                    <a:pt x="863" y="789"/>
                  </a:lnTo>
                  <a:lnTo>
                    <a:pt x="875" y="783"/>
                  </a:lnTo>
                  <a:lnTo>
                    <a:pt x="874" y="789"/>
                  </a:lnTo>
                  <a:lnTo>
                    <a:pt x="860" y="796"/>
                  </a:lnTo>
                  <a:lnTo>
                    <a:pt x="860" y="798"/>
                  </a:lnTo>
                  <a:lnTo>
                    <a:pt x="879" y="787"/>
                  </a:lnTo>
                  <a:lnTo>
                    <a:pt x="892" y="783"/>
                  </a:lnTo>
                  <a:lnTo>
                    <a:pt x="898" y="778"/>
                  </a:lnTo>
                  <a:lnTo>
                    <a:pt x="892" y="779"/>
                  </a:lnTo>
                  <a:lnTo>
                    <a:pt x="886" y="783"/>
                  </a:lnTo>
                  <a:lnTo>
                    <a:pt x="885" y="778"/>
                  </a:lnTo>
                  <a:lnTo>
                    <a:pt x="897" y="773"/>
                  </a:lnTo>
                  <a:lnTo>
                    <a:pt x="909" y="773"/>
                  </a:lnTo>
                  <a:lnTo>
                    <a:pt x="921" y="763"/>
                  </a:lnTo>
                  <a:lnTo>
                    <a:pt x="931" y="759"/>
                  </a:lnTo>
                  <a:lnTo>
                    <a:pt x="936" y="755"/>
                  </a:lnTo>
                  <a:lnTo>
                    <a:pt x="948" y="743"/>
                  </a:lnTo>
                  <a:lnTo>
                    <a:pt x="950" y="732"/>
                  </a:lnTo>
                  <a:lnTo>
                    <a:pt x="961" y="725"/>
                  </a:lnTo>
                  <a:lnTo>
                    <a:pt x="965" y="718"/>
                  </a:lnTo>
                  <a:lnTo>
                    <a:pt x="970" y="716"/>
                  </a:lnTo>
                  <a:lnTo>
                    <a:pt x="973" y="708"/>
                  </a:lnTo>
                  <a:lnTo>
                    <a:pt x="966" y="706"/>
                  </a:lnTo>
                  <a:lnTo>
                    <a:pt x="966" y="697"/>
                  </a:lnTo>
                  <a:lnTo>
                    <a:pt x="961" y="691"/>
                  </a:lnTo>
                  <a:lnTo>
                    <a:pt x="961" y="686"/>
                  </a:lnTo>
                  <a:lnTo>
                    <a:pt x="958" y="679"/>
                  </a:lnTo>
                  <a:lnTo>
                    <a:pt x="961" y="676"/>
                  </a:lnTo>
                  <a:lnTo>
                    <a:pt x="970" y="682"/>
                  </a:lnTo>
                  <a:lnTo>
                    <a:pt x="974" y="676"/>
                  </a:lnTo>
                  <a:lnTo>
                    <a:pt x="980" y="671"/>
                  </a:lnTo>
                  <a:lnTo>
                    <a:pt x="986" y="672"/>
                  </a:lnTo>
                  <a:lnTo>
                    <a:pt x="986" y="682"/>
                  </a:lnTo>
                  <a:lnTo>
                    <a:pt x="981" y="695"/>
                  </a:lnTo>
                  <a:lnTo>
                    <a:pt x="994" y="691"/>
                  </a:lnTo>
                  <a:lnTo>
                    <a:pt x="1007" y="691"/>
                  </a:lnTo>
                  <a:lnTo>
                    <a:pt x="1005" y="693"/>
                  </a:lnTo>
                  <a:lnTo>
                    <a:pt x="998" y="694"/>
                  </a:lnTo>
                  <a:lnTo>
                    <a:pt x="985" y="704"/>
                  </a:lnTo>
                  <a:lnTo>
                    <a:pt x="981" y="710"/>
                  </a:lnTo>
                  <a:lnTo>
                    <a:pt x="982" y="710"/>
                  </a:lnTo>
                  <a:lnTo>
                    <a:pt x="989" y="704"/>
                  </a:lnTo>
                  <a:lnTo>
                    <a:pt x="996" y="701"/>
                  </a:lnTo>
                  <a:lnTo>
                    <a:pt x="1003" y="698"/>
                  </a:lnTo>
                  <a:lnTo>
                    <a:pt x="1020" y="689"/>
                  </a:lnTo>
                  <a:lnTo>
                    <a:pt x="1040" y="679"/>
                  </a:lnTo>
                  <a:lnTo>
                    <a:pt x="1058" y="678"/>
                  </a:lnTo>
                  <a:lnTo>
                    <a:pt x="1050" y="664"/>
                  </a:lnTo>
                  <a:lnTo>
                    <a:pt x="1057" y="652"/>
                  </a:lnTo>
                  <a:lnTo>
                    <a:pt x="1062" y="647"/>
                  </a:lnTo>
                  <a:lnTo>
                    <a:pt x="1062" y="647"/>
                  </a:lnTo>
                  <a:lnTo>
                    <a:pt x="1069" y="640"/>
                  </a:lnTo>
                  <a:lnTo>
                    <a:pt x="1070" y="633"/>
                  </a:lnTo>
                  <a:lnTo>
                    <a:pt x="1068" y="617"/>
                  </a:lnTo>
                  <a:lnTo>
                    <a:pt x="1065" y="610"/>
                  </a:lnTo>
                  <a:lnTo>
                    <a:pt x="1069" y="603"/>
                  </a:lnTo>
                  <a:lnTo>
                    <a:pt x="1068" y="591"/>
                  </a:lnTo>
                  <a:lnTo>
                    <a:pt x="1070" y="584"/>
                  </a:lnTo>
                  <a:lnTo>
                    <a:pt x="1074" y="579"/>
                  </a:lnTo>
                  <a:lnTo>
                    <a:pt x="1076" y="572"/>
                  </a:lnTo>
                  <a:lnTo>
                    <a:pt x="1080" y="565"/>
                  </a:lnTo>
                  <a:lnTo>
                    <a:pt x="1078" y="559"/>
                  </a:lnTo>
                  <a:lnTo>
                    <a:pt x="1081" y="553"/>
                  </a:lnTo>
                  <a:lnTo>
                    <a:pt x="1078" y="548"/>
                  </a:lnTo>
                  <a:close/>
                  <a:moveTo>
                    <a:pt x="766" y="981"/>
                  </a:moveTo>
                  <a:lnTo>
                    <a:pt x="767" y="988"/>
                  </a:lnTo>
                  <a:lnTo>
                    <a:pt x="770" y="993"/>
                  </a:lnTo>
                  <a:lnTo>
                    <a:pt x="774" y="1008"/>
                  </a:lnTo>
                  <a:lnTo>
                    <a:pt x="775" y="1020"/>
                  </a:lnTo>
                  <a:lnTo>
                    <a:pt x="778" y="1027"/>
                  </a:lnTo>
                  <a:lnTo>
                    <a:pt x="775" y="1008"/>
                  </a:lnTo>
                  <a:lnTo>
                    <a:pt x="772" y="996"/>
                  </a:lnTo>
                  <a:lnTo>
                    <a:pt x="762" y="959"/>
                  </a:lnTo>
                  <a:lnTo>
                    <a:pt x="759" y="938"/>
                  </a:lnTo>
                  <a:lnTo>
                    <a:pt x="759" y="925"/>
                  </a:lnTo>
                  <a:lnTo>
                    <a:pt x="758" y="939"/>
                  </a:lnTo>
                  <a:lnTo>
                    <a:pt x="759" y="946"/>
                  </a:lnTo>
                  <a:lnTo>
                    <a:pt x="758" y="958"/>
                  </a:lnTo>
                  <a:lnTo>
                    <a:pt x="762" y="965"/>
                  </a:lnTo>
                  <a:lnTo>
                    <a:pt x="762" y="970"/>
                  </a:lnTo>
                  <a:lnTo>
                    <a:pt x="766" y="981"/>
                  </a:lnTo>
                  <a:close/>
                  <a:moveTo>
                    <a:pt x="772" y="882"/>
                  </a:moveTo>
                  <a:lnTo>
                    <a:pt x="764" y="897"/>
                  </a:lnTo>
                  <a:lnTo>
                    <a:pt x="760" y="909"/>
                  </a:lnTo>
                  <a:lnTo>
                    <a:pt x="760" y="921"/>
                  </a:lnTo>
                  <a:lnTo>
                    <a:pt x="766" y="901"/>
                  </a:lnTo>
                  <a:lnTo>
                    <a:pt x="771" y="890"/>
                  </a:lnTo>
                  <a:lnTo>
                    <a:pt x="783" y="870"/>
                  </a:lnTo>
                  <a:lnTo>
                    <a:pt x="783" y="863"/>
                  </a:lnTo>
                  <a:lnTo>
                    <a:pt x="776" y="875"/>
                  </a:lnTo>
                  <a:lnTo>
                    <a:pt x="772" y="882"/>
                  </a:lnTo>
                  <a:close/>
                  <a:moveTo>
                    <a:pt x="798" y="840"/>
                  </a:moveTo>
                  <a:lnTo>
                    <a:pt x="797" y="846"/>
                  </a:lnTo>
                  <a:lnTo>
                    <a:pt x="793" y="852"/>
                  </a:lnTo>
                  <a:lnTo>
                    <a:pt x="794" y="854"/>
                  </a:lnTo>
                  <a:lnTo>
                    <a:pt x="804" y="842"/>
                  </a:lnTo>
                  <a:lnTo>
                    <a:pt x="806" y="835"/>
                  </a:lnTo>
                  <a:lnTo>
                    <a:pt x="804" y="833"/>
                  </a:lnTo>
                  <a:lnTo>
                    <a:pt x="798" y="840"/>
                  </a:lnTo>
                  <a:close/>
                  <a:moveTo>
                    <a:pt x="836" y="813"/>
                  </a:moveTo>
                  <a:lnTo>
                    <a:pt x="824" y="820"/>
                  </a:lnTo>
                  <a:lnTo>
                    <a:pt x="818" y="825"/>
                  </a:lnTo>
                  <a:lnTo>
                    <a:pt x="812" y="827"/>
                  </a:lnTo>
                  <a:lnTo>
                    <a:pt x="810" y="828"/>
                  </a:lnTo>
                  <a:lnTo>
                    <a:pt x="812" y="833"/>
                  </a:lnTo>
                  <a:lnTo>
                    <a:pt x="831" y="821"/>
                  </a:lnTo>
                  <a:lnTo>
                    <a:pt x="843" y="814"/>
                  </a:lnTo>
                  <a:lnTo>
                    <a:pt x="844" y="808"/>
                  </a:lnTo>
                  <a:lnTo>
                    <a:pt x="843" y="806"/>
                  </a:lnTo>
                  <a:lnTo>
                    <a:pt x="836" y="813"/>
                  </a:lnTo>
                  <a:close/>
                  <a:moveTo>
                    <a:pt x="966" y="725"/>
                  </a:moveTo>
                  <a:lnTo>
                    <a:pt x="961" y="729"/>
                  </a:lnTo>
                  <a:lnTo>
                    <a:pt x="958" y="735"/>
                  </a:lnTo>
                  <a:lnTo>
                    <a:pt x="977" y="720"/>
                  </a:lnTo>
                  <a:lnTo>
                    <a:pt x="981" y="713"/>
                  </a:lnTo>
                  <a:lnTo>
                    <a:pt x="974" y="718"/>
                  </a:lnTo>
                  <a:lnTo>
                    <a:pt x="966" y="72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8" name="Freeform 267"/>
            <p:cNvSpPr>
              <a:spLocks/>
            </p:cNvSpPr>
            <p:nvPr/>
          </p:nvSpPr>
          <p:spPr bwMode="auto">
            <a:xfrm>
              <a:off x="3203613" y="1700308"/>
              <a:ext cx="832966" cy="297488"/>
            </a:xfrm>
            <a:custGeom>
              <a:avLst/>
              <a:gdLst>
                <a:gd name="T0" fmla="*/ 621 w 655"/>
                <a:gd name="T1" fmla="*/ 7 h 234"/>
                <a:gd name="T2" fmla="*/ 539 w 655"/>
                <a:gd name="T3" fmla="*/ 19 h 234"/>
                <a:gd name="T4" fmla="*/ 501 w 655"/>
                <a:gd name="T5" fmla="*/ 23 h 234"/>
                <a:gd name="T6" fmla="*/ 466 w 655"/>
                <a:gd name="T7" fmla="*/ 29 h 234"/>
                <a:gd name="T8" fmla="*/ 416 w 655"/>
                <a:gd name="T9" fmla="*/ 34 h 234"/>
                <a:gd name="T10" fmla="*/ 360 w 655"/>
                <a:gd name="T11" fmla="*/ 39 h 234"/>
                <a:gd name="T12" fmla="*/ 284 w 655"/>
                <a:gd name="T13" fmla="*/ 45 h 234"/>
                <a:gd name="T14" fmla="*/ 214 w 655"/>
                <a:gd name="T15" fmla="*/ 53 h 234"/>
                <a:gd name="T16" fmla="*/ 175 w 655"/>
                <a:gd name="T17" fmla="*/ 56 h 234"/>
                <a:gd name="T18" fmla="*/ 165 w 655"/>
                <a:gd name="T19" fmla="*/ 66 h 234"/>
                <a:gd name="T20" fmla="*/ 58 w 655"/>
                <a:gd name="T21" fmla="*/ 83 h 234"/>
                <a:gd name="T22" fmla="*/ 53 w 655"/>
                <a:gd name="T23" fmla="*/ 83 h 234"/>
                <a:gd name="T24" fmla="*/ 49 w 655"/>
                <a:gd name="T25" fmla="*/ 89 h 234"/>
                <a:gd name="T26" fmla="*/ 45 w 655"/>
                <a:gd name="T27" fmla="*/ 98 h 234"/>
                <a:gd name="T28" fmla="*/ 41 w 655"/>
                <a:gd name="T29" fmla="*/ 111 h 234"/>
                <a:gd name="T30" fmla="*/ 42 w 655"/>
                <a:gd name="T31" fmla="*/ 123 h 234"/>
                <a:gd name="T32" fmla="*/ 41 w 655"/>
                <a:gd name="T33" fmla="*/ 137 h 234"/>
                <a:gd name="T34" fmla="*/ 35 w 655"/>
                <a:gd name="T35" fmla="*/ 145 h 234"/>
                <a:gd name="T36" fmla="*/ 32 w 655"/>
                <a:gd name="T37" fmla="*/ 157 h 234"/>
                <a:gd name="T38" fmla="*/ 23 w 655"/>
                <a:gd name="T39" fmla="*/ 163 h 234"/>
                <a:gd name="T40" fmla="*/ 28 w 655"/>
                <a:gd name="T41" fmla="*/ 171 h 234"/>
                <a:gd name="T42" fmla="*/ 20 w 655"/>
                <a:gd name="T43" fmla="*/ 179 h 234"/>
                <a:gd name="T44" fmla="*/ 20 w 655"/>
                <a:gd name="T45" fmla="*/ 187 h 234"/>
                <a:gd name="T46" fmla="*/ 15 w 655"/>
                <a:gd name="T47" fmla="*/ 188 h 234"/>
                <a:gd name="T48" fmla="*/ 8 w 655"/>
                <a:gd name="T49" fmla="*/ 196 h 234"/>
                <a:gd name="T50" fmla="*/ 14 w 655"/>
                <a:gd name="T51" fmla="*/ 203 h 234"/>
                <a:gd name="T52" fmla="*/ 15 w 655"/>
                <a:gd name="T53" fmla="*/ 221 h 234"/>
                <a:gd name="T54" fmla="*/ 7 w 655"/>
                <a:gd name="T55" fmla="*/ 229 h 234"/>
                <a:gd name="T56" fmla="*/ 0 w 655"/>
                <a:gd name="T57" fmla="*/ 234 h 234"/>
                <a:gd name="T58" fmla="*/ 166 w 655"/>
                <a:gd name="T59" fmla="*/ 221 h 234"/>
                <a:gd name="T60" fmla="*/ 166 w 655"/>
                <a:gd name="T61" fmla="*/ 219 h 234"/>
                <a:gd name="T62" fmla="*/ 370 w 655"/>
                <a:gd name="T63" fmla="*/ 199 h 234"/>
                <a:gd name="T64" fmla="*/ 471 w 655"/>
                <a:gd name="T65" fmla="*/ 188 h 234"/>
                <a:gd name="T66" fmla="*/ 485 w 655"/>
                <a:gd name="T67" fmla="*/ 160 h 234"/>
                <a:gd name="T68" fmla="*/ 490 w 655"/>
                <a:gd name="T69" fmla="*/ 145 h 234"/>
                <a:gd name="T70" fmla="*/ 498 w 655"/>
                <a:gd name="T71" fmla="*/ 133 h 234"/>
                <a:gd name="T72" fmla="*/ 524 w 655"/>
                <a:gd name="T73" fmla="*/ 125 h 234"/>
                <a:gd name="T74" fmla="*/ 547 w 655"/>
                <a:gd name="T75" fmla="*/ 104 h 234"/>
                <a:gd name="T76" fmla="*/ 564 w 655"/>
                <a:gd name="T77" fmla="*/ 96 h 234"/>
                <a:gd name="T78" fmla="*/ 571 w 655"/>
                <a:gd name="T79" fmla="*/ 77 h 234"/>
                <a:gd name="T80" fmla="*/ 578 w 655"/>
                <a:gd name="T81" fmla="*/ 73 h 234"/>
                <a:gd name="T82" fmla="*/ 586 w 655"/>
                <a:gd name="T83" fmla="*/ 66 h 234"/>
                <a:gd name="T84" fmla="*/ 597 w 655"/>
                <a:gd name="T85" fmla="*/ 73 h 234"/>
                <a:gd name="T86" fmla="*/ 605 w 655"/>
                <a:gd name="T87" fmla="*/ 60 h 234"/>
                <a:gd name="T88" fmla="*/ 624 w 655"/>
                <a:gd name="T89" fmla="*/ 50 h 234"/>
                <a:gd name="T90" fmla="*/ 635 w 655"/>
                <a:gd name="T91" fmla="*/ 49 h 234"/>
                <a:gd name="T92" fmla="*/ 644 w 655"/>
                <a:gd name="T93" fmla="*/ 29 h 234"/>
                <a:gd name="T94" fmla="*/ 652 w 655"/>
                <a:gd name="T95" fmla="*/ 15 h 234"/>
                <a:gd name="T96" fmla="*/ 655 w 655"/>
                <a:gd name="T97" fmla="*/ 0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55" h="234">
                  <a:moveTo>
                    <a:pt x="646" y="1"/>
                  </a:moveTo>
                  <a:lnTo>
                    <a:pt x="621" y="7"/>
                  </a:lnTo>
                  <a:lnTo>
                    <a:pt x="590" y="12"/>
                  </a:lnTo>
                  <a:lnTo>
                    <a:pt x="539" y="19"/>
                  </a:lnTo>
                  <a:lnTo>
                    <a:pt x="525" y="20"/>
                  </a:lnTo>
                  <a:lnTo>
                    <a:pt x="501" y="23"/>
                  </a:lnTo>
                  <a:lnTo>
                    <a:pt x="493" y="27"/>
                  </a:lnTo>
                  <a:lnTo>
                    <a:pt x="466" y="29"/>
                  </a:lnTo>
                  <a:lnTo>
                    <a:pt x="441" y="33"/>
                  </a:lnTo>
                  <a:lnTo>
                    <a:pt x="416" y="34"/>
                  </a:lnTo>
                  <a:lnTo>
                    <a:pt x="382" y="37"/>
                  </a:lnTo>
                  <a:lnTo>
                    <a:pt x="360" y="39"/>
                  </a:lnTo>
                  <a:lnTo>
                    <a:pt x="322" y="43"/>
                  </a:lnTo>
                  <a:lnTo>
                    <a:pt x="284" y="45"/>
                  </a:lnTo>
                  <a:lnTo>
                    <a:pt x="245" y="50"/>
                  </a:lnTo>
                  <a:lnTo>
                    <a:pt x="214" y="53"/>
                  </a:lnTo>
                  <a:lnTo>
                    <a:pt x="181" y="57"/>
                  </a:lnTo>
                  <a:lnTo>
                    <a:pt x="175" y="56"/>
                  </a:lnTo>
                  <a:lnTo>
                    <a:pt x="161" y="56"/>
                  </a:lnTo>
                  <a:lnTo>
                    <a:pt x="165" y="66"/>
                  </a:lnTo>
                  <a:lnTo>
                    <a:pt x="164" y="73"/>
                  </a:lnTo>
                  <a:lnTo>
                    <a:pt x="58" y="83"/>
                  </a:lnTo>
                  <a:lnTo>
                    <a:pt x="51" y="87"/>
                  </a:lnTo>
                  <a:lnTo>
                    <a:pt x="53" y="83"/>
                  </a:lnTo>
                  <a:lnTo>
                    <a:pt x="47" y="83"/>
                  </a:lnTo>
                  <a:lnTo>
                    <a:pt x="49" y="89"/>
                  </a:lnTo>
                  <a:lnTo>
                    <a:pt x="51" y="96"/>
                  </a:lnTo>
                  <a:lnTo>
                    <a:pt x="45" y="98"/>
                  </a:lnTo>
                  <a:lnTo>
                    <a:pt x="49" y="104"/>
                  </a:lnTo>
                  <a:lnTo>
                    <a:pt x="41" y="111"/>
                  </a:lnTo>
                  <a:lnTo>
                    <a:pt x="46" y="116"/>
                  </a:lnTo>
                  <a:lnTo>
                    <a:pt x="42" y="123"/>
                  </a:lnTo>
                  <a:lnTo>
                    <a:pt x="38" y="133"/>
                  </a:lnTo>
                  <a:lnTo>
                    <a:pt x="41" y="137"/>
                  </a:lnTo>
                  <a:lnTo>
                    <a:pt x="42" y="142"/>
                  </a:lnTo>
                  <a:lnTo>
                    <a:pt x="35" y="145"/>
                  </a:lnTo>
                  <a:lnTo>
                    <a:pt x="39" y="152"/>
                  </a:lnTo>
                  <a:lnTo>
                    <a:pt x="32" y="157"/>
                  </a:lnTo>
                  <a:lnTo>
                    <a:pt x="27" y="160"/>
                  </a:lnTo>
                  <a:lnTo>
                    <a:pt x="23" y="163"/>
                  </a:lnTo>
                  <a:lnTo>
                    <a:pt x="23" y="164"/>
                  </a:lnTo>
                  <a:lnTo>
                    <a:pt x="28" y="171"/>
                  </a:lnTo>
                  <a:lnTo>
                    <a:pt x="24" y="173"/>
                  </a:lnTo>
                  <a:lnTo>
                    <a:pt x="20" y="179"/>
                  </a:lnTo>
                  <a:lnTo>
                    <a:pt x="16" y="180"/>
                  </a:lnTo>
                  <a:lnTo>
                    <a:pt x="20" y="187"/>
                  </a:lnTo>
                  <a:lnTo>
                    <a:pt x="18" y="192"/>
                  </a:lnTo>
                  <a:lnTo>
                    <a:pt x="15" y="188"/>
                  </a:lnTo>
                  <a:lnTo>
                    <a:pt x="9" y="190"/>
                  </a:lnTo>
                  <a:lnTo>
                    <a:pt x="8" y="196"/>
                  </a:lnTo>
                  <a:lnTo>
                    <a:pt x="14" y="195"/>
                  </a:lnTo>
                  <a:lnTo>
                    <a:pt x="14" y="203"/>
                  </a:lnTo>
                  <a:lnTo>
                    <a:pt x="16" y="219"/>
                  </a:lnTo>
                  <a:lnTo>
                    <a:pt x="15" y="221"/>
                  </a:lnTo>
                  <a:lnTo>
                    <a:pt x="9" y="223"/>
                  </a:lnTo>
                  <a:lnTo>
                    <a:pt x="7" y="229"/>
                  </a:lnTo>
                  <a:lnTo>
                    <a:pt x="0" y="233"/>
                  </a:lnTo>
                  <a:lnTo>
                    <a:pt x="0" y="234"/>
                  </a:lnTo>
                  <a:lnTo>
                    <a:pt x="108" y="226"/>
                  </a:lnTo>
                  <a:lnTo>
                    <a:pt x="166" y="221"/>
                  </a:lnTo>
                  <a:lnTo>
                    <a:pt x="168" y="221"/>
                  </a:lnTo>
                  <a:lnTo>
                    <a:pt x="166" y="219"/>
                  </a:lnTo>
                  <a:lnTo>
                    <a:pt x="282" y="210"/>
                  </a:lnTo>
                  <a:lnTo>
                    <a:pt x="370" y="199"/>
                  </a:lnTo>
                  <a:lnTo>
                    <a:pt x="440" y="191"/>
                  </a:lnTo>
                  <a:lnTo>
                    <a:pt x="471" y="188"/>
                  </a:lnTo>
                  <a:lnTo>
                    <a:pt x="471" y="163"/>
                  </a:lnTo>
                  <a:lnTo>
                    <a:pt x="485" y="160"/>
                  </a:lnTo>
                  <a:lnTo>
                    <a:pt x="490" y="153"/>
                  </a:lnTo>
                  <a:lnTo>
                    <a:pt x="490" y="145"/>
                  </a:lnTo>
                  <a:lnTo>
                    <a:pt x="493" y="138"/>
                  </a:lnTo>
                  <a:lnTo>
                    <a:pt x="498" y="133"/>
                  </a:lnTo>
                  <a:lnTo>
                    <a:pt x="512" y="125"/>
                  </a:lnTo>
                  <a:lnTo>
                    <a:pt x="524" y="125"/>
                  </a:lnTo>
                  <a:lnTo>
                    <a:pt x="529" y="122"/>
                  </a:lnTo>
                  <a:lnTo>
                    <a:pt x="547" y="104"/>
                  </a:lnTo>
                  <a:lnTo>
                    <a:pt x="559" y="96"/>
                  </a:lnTo>
                  <a:lnTo>
                    <a:pt x="564" y="96"/>
                  </a:lnTo>
                  <a:lnTo>
                    <a:pt x="568" y="91"/>
                  </a:lnTo>
                  <a:lnTo>
                    <a:pt x="571" y="77"/>
                  </a:lnTo>
                  <a:lnTo>
                    <a:pt x="577" y="80"/>
                  </a:lnTo>
                  <a:lnTo>
                    <a:pt x="578" y="73"/>
                  </a:lnTo>
                  <a:lnTo>
                    <a:pt x="581" y="70"/>
                  </a:lnTo>
                  <a:lnTo>
                    <a:pt x="586" y="66"/>
                  </a:lnTo>
                  <a:lnTo>
                    <a:pt x="593" y="73"/>
                  </a:lnTo>
                  <a:lnTo>
                    <a:pt x="597" y="73"/>
                  </a:lnTo>
                  <a:lnTo>
                    <a:pt x="602" y="66"/>
                  </a:lnTo>
                  <a:lnTo>
                    <a:pt x="605" y="60"/>
                  </a:lnTo>
                  <a:lnTo>
                    <a:pt x="612" y="56"/>
                  </a:lnTo>
                  <a:lnTo>
                    <a:pt x="624" y="50"/>
                  </a:lnTo>
                  <a:lnTo>
                    <a:pt x="629" y="56"/>
                  </a:lnTo>
                  <a:lnTo>
                    <a:pt x="635" y="49"/>
                  </a:lnTo>
                  <a:lnTo>
                    <a:pt x="639" y="35"/>
                  </a:lnTo>
                  <a:lnTo>
                    <a:pt x="644" y="29"/>
                  </a:lnTo>
                  <a:lnTo>
                    <a:pt x="651" y="27"/>
                  </a:lnTo>
                  <a:lnTo>
                    <a:pt x="652" y="15"/>
                  </a:lnTo>
                  <a:lnTo>
                    <a:pt x="652" y="8"/>
                  </a:lnTo>
                  <a:lnTo>
                    <a:pt x="655" y="0"/>
                  </a:lnTo>
                  <a:lnTo>
                    <a:pt x="646" y="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9" name="Freeform 268"/>
            <p:cNvSpPr>
              <a:spLocks/>
            </p:cNvSpPr>
            <p:nvPr/>
          </p:nvSpPr>
          <p:spPr bwMode="auto">
            <a:xfrm>
              <a:off x="1895989" y="635963"/>
              <a:ext cx="684883" cy="446893"/>
            </a:xfrm>
            <a:custGeom>
              <a:avLst/>
              <a:gdLst>
                <a:gd name="T0" fmla="*/ 538 w 539"/>
                <a:gd name="T1" fmla="*/ 80 h 352"/>
                <a:gd name="T2" fmla="*/ 534 w 539"/>
                <a:gd name="T3" fmla="*/ 75 h 352"/>
                <a:gd name="T4" fmla="*/ 527 w 539"/>
                <a:gd name="T5" fmla="*/ 71 h 352"/>
                <a:gd name="T6" fmla="*/ 521 w 539"/>
                <a:gd name="T7" fmla="*/ 69 h 352"/>
                <a:gd name="T8" fmla="*/ 513 w 539"/>
                <a:gd name="T9" fmla="*/ 57 h 352"/>
                <a:gd name="T10" fmla="*/ 509 w 539"/>
                <a:gd name="T11" fmla="*/ 52 h 352"/>
                <a:gd name="T12" fmla="*/ 511 w 539"/>
                <a:gd name="T13" fmla="*/ 46 h 352"/>
                <a:gd name="T14" fmla="*/ 517 w 539"/>
                <a:gd name="T15" fmla="*/ 41 h 352"/>
                <a:gd name="T16" fmla="*/ 523 w 539"/>
                <a:gd name="T17" fmla="*/ 37 h 352"/>
                <a:gd name="T18" fmla="*/ 527 w 539"/>
                <a:gd name="T19" fmla="*/ 32 h 352"/>
                <a:gd name="T20" fmla="*/ 530 w 539"/>
                <a:gd name="T21" fmla="*/ 18 h 352"/>
                <a:gd name="T22" fmla="*/ 404 w 539"/>
                <a:gd name="T23" fmla="*/ 18 h 352"/>
                <a:gd name="T24" fmla="*/ 278 w 539"/>
                <a:gd name="T25" fmla="*/ 15 h 352"/>
                <a:gd name="T26" fmla="*/ 144 w 539"/>
                <a:gd name="T27" fmla="*/ 9 h 352"/>
                <a:gd name="T28" fmla="*/ 23 w 539"/>
                <a:gd name="T29" fmla="*/ 0 h 352"/>
                <a:gd name="T30" fmla="*/ 18 w 539"/>
                <a:gd name="T31" fmla="*/ 86 h 352"/>
                <a:gd name="T32" fmla="*/ 14 w 539"/>
                <a:gd name="T33" fmla="*/ 92 h 352"/>
                <a:gd name="T34" fmla="*/ 0 w 539"/>
                <a:gd name="T35" fmla="*/ 287 h 352"/>
                <a:gd name="T36" fmla="*/ 73 w 539"/>
                <a:gd name="T37" fmla="*/ 293 h 352"/>
                <a:gd name="T38" fmla="*/ 197 w 539"/>
                <a:gd name="T39" fmla="*/ 298 h 352"/>
                <a:gd name="T40" fmla="*/ 314 w 539"/>
                <a:gd name="T41" fmla="*/ 304 h 352"/>
                <a:gd name="T42" fmla="*/ 394 w 539"/>
                <a:gd name="T43" fmla="*/ 304 h 352"/>
                <a:gd name="T44" fmla="*/ 401 w 539"/>
                <a:gd name="T45" fmla="*/ 312 h 352"/>
                <a:gd name="T46" fmla="*/ 428 w 539"/>
                <a:gd name="T47" fmla="*/ 327 h 352"/>
                <a:gd name="T48" fmla="*/ 435 w 539"/>
                <a:gd name="T49" fmla="*/ 324 h 352"/>
                <a:gd name="T50" fmla="*/ 439 w 539"/>
                <a:gd name="T51" fmla="*/ 318 h 352"/>
                <a:gd name="T52" fmla="*/ 452 w 539"/>
                <a:gd name="T53" fmla="*/ 320 h 352"/>
                <a:gd name="T54" fmla="*/ 479 w 539"/>
                <a:gd name="T55" fmla="*/ 317 h 352"/>
                <a:gd name="T56" fmla="*/ 490 w 539"/>
                <a:gd name="T57" fmla="*/ 325 h 352"/>
                <a:gd name="T58" fmla="*/ 496 w 539"/>
                <a:gd name="T59" fmla="*/ 327 h 352"/>
                <a:gd name="T60" fmla="*/ 502 w 539"/>
                <a:gd name="T61" fmla="*/ 329 h 352"/>
                <a:gd name="T62" fmla="*/ 502 w 539"/>
                <a:gd name="T63" fmla="*/ 331 h 352"/>
                <a:gd name="T64" fmla="*/ 509 w 539"/>
                <a:gd name="T65" fmla="*/ 331 h 352"/>
                <a:gd name="T66" fmla="*/ 515 w 539"/>
                <a:gd name="T67" fmla="*/ 336 h 352"/>
                <a:gd name="T68" fmla="*/ 521 w 539"/>
                <a:gd name="T69" fmla="*/ 339 h 352"/>
                <a:gd name="T70" fmla="*/ 524 w 539"/>
                <a:gd name="T71" fmla="*/ 346 h 352"/>
                <a:gd name="T72" fmla="*/ 531 w 539"/>
                <a:gd name="T73" fmla="*/ 351 h 352"/>
                <a:gd name="T74" fmla="*/ 536 w 539"/>
                <a:gd name="T75" fmla="*/ 352 h 352"/>
                <a:gd name="T76" fmla="*/ 534 w 539"/>
                <a:gd name="T77" fmla="*/ 340 h 352"/>
                <a:gd name="T78" fmla="*/ 528 w 539"/>
                <a:gd name="T79" fmla="*/ 335 h 352"/>
                <a:gd name="T80" fmla="*/ 525 w 539"/>
                <a:gd name="T81" fmla="*/ 328 h 352"/>
                <a:gd name="T82" fmla="*/ 528 w 539"/>
                <a:gd name="T83" fmla="*/ 321 h 352"/>
                <a:gd name="T84" fmla="*/ 531 w 539"/>
                <a:gd name="T85" fmla="*/ 320 h 352"/>
                <a:gd name="T86" fmla="*/ 535 w 539"/>
                <a:gd name="T87" fmla="*/ 309 h 352"/>
                <a:gd name="T88" fmla="*/ 534 w 539"/>
                <a:gd name="T89" fmla="*/ 302 h 352"/>
                <a:gd name="T90" fmla="*/ 538 w 539"/>
                <a:gd name="T91" fmla="*/ 295 h 352"/>
                <a:gd name="T92" fmla="*/ 538 w 539"/>
                <a:gd name="T93" fmla="*/ 290 h 352"/>
                <a:gd name="T94" fmla="*/ 531 w 539"/>
                <a:gd name="T95" fmla="*/ 283 h 352"/>
                <a:gd name="T96" fmla="*/ 530 w 539"/>
                <a:gd name="T97" fmla="*/ 278 h 352"/>
                <a:gd name="T98" fmla="*/ 532 w 539"/>
                <a:gd name="T99" fmla="*/ 276 h 352"/>
                <a:gd name="T100" fmla="*/ 534 w 539"/>
                <a:gd name="T101" fmla="*/ 270 h 352"/>
                <a:gd name="T102" fmla="*/ 530 w 539"/>
                <a:gd name="T103" fmla="*/ 263 h 352"/>
                <a:gd name="T104" fmla="*/ 528 w 539"/>
                <a:gd name="T105" fmla="*/ 256 h 352"/>
                <a:gd name="T106" fmla="*/ 539 w 539"/>
                <a:gd name="T107" fmla="*/ 256 h 352"/>
                <a:gd name="T108" fmla="*/ 538 w 539"/>
                <a:gd name="T109" fmla="*/ 80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39" h="352">
                  <a:moveTo>
                    <a:pt x="538" y="80"/>
                  </a:moveTo>
                  <a:lnTo>
                    <a:pt x="534" y="75"/>
                  </a:lnTo>
                  <a:lnTo>
                    <a:pt x="527" y="71"/>
                  </a:lnTo>
                  <a:lnTo>
                    <a:pt x="521" y="69"/>
                  </a:lnTo>
                  <a:lnTo>
                    <a:pt x="513" y="57"/>
                  </a:lnTo>
                  <a:lnTo>
                    <a:pt x="509" y="52"/>
                  </a:lnTo>
                  <a:lnTo>
                    <a:pt x="511" y="46"/>
                  </a:lnTo>
                  <a:lnTo>
                    <a:pt x="517" y="41"/>
                  </a:lnTo>
                  <a:lnTo>
                    <a:pt x="523" y="37"/>
                  </a:lnTo>
                  <a:lnTo>
                    <a:pt x="527" y="32"/>
                  </a:lnTo>
                  <a:lnTo>
                    <a:pt x="530" y="18"/>
                  </a:lnTo>
                  <a:lnTo>
                    <a:pt x="404" y="18"/>
                  </a:lnTo>
                  <a:lnTo>
                    <a:pt x="278" y="15"/>
                  </a:lnTo>
                  <a:lnTo>
                    <a:pt x="144" y="9"/>
                  </a:lnTo>
                  <a:lnTo>
                    <a:pt x="23" y="0"/>
                  </a:lnTo>
                  <a:lnTo>
                    <a:pt x="18" y="86"/>
                  </a:lnTo>
                  <a:lnTo>
                    <a:pt x="14" y="92"/>
                  </a:lnTo>
                  <a:lnTo>
                    <a:pt x="0" y="287"/>
                  </a:lnTo>
                  <a:lnTo>
                    <a:pt x="73" y="293"/>
                  </a:lnTo>
                  <a:lnTo>
                    <a:pt x="197" y="298"/>
                  </a:lnTo>
                  <a:lnTo>
                    <a:pt x="314" y="304"/>
                  </a:lnTo>
                  <a:lnTo>
                    <a:pt x="394" y="304"/>
                  </a:lnTo>
                  <a:lnTo>
                    <a:pt x="401" y="312"/>
                  </a:lnTo>
                  <a:lnTo>
                    <a:pt x="428" y="327"/>
                  </a:lnTo>
                  <a:lnTo>
                    <a:pt x="435" y="324"/>
                  </a:lnTo>
                  <a:lnTo>
                    <a:pt x="439" y="318"/>
                  </a:lnTo>
                  <a:lnTo>
                    <a:pt x="452" y="320"/>
                  </a:lnTo>
                  <a:lnTo>
                    <a:pt x="479" y="317"/>
                  </a:lnTo>
                  <a:lnTo>
                    <a:pt x="490" y="325"/>
                  </a:lnTo>
                  <a:lnTo>
                    <a:pt x="496" y="327"/>
                  </a:lnTo>
                  <a:lnTo>
                    <a:pt x="502" y="329"/>
                  </a:lnTo>
                  <a:lnTo>
                    <a:pt x="502" y="331"/>
                  </a:lnTo>
                  <a:lnTo>
                    <a:pt x="509" y="331"/>
                  </a:lnTo>
                  <a:lnTo>
                    <a:pt x="515" y="336"/>
                  </a:lnTo>
                  <a:lnTo>
                    <a:pt x="521" y="339"/>
                  </a:lnTo>
                  <a:lnTo>
                    <a:pt x="524" y="346"/>
                  </a:lnTo>
                  <a:lnTo>
                    <a:pt x="531" y="351"/>
                  </a:lnTo>
                  <a:lnTo>
                    <a:pt x="536" y="352"/>
                  </a:lnTo>
                  <a:lnTo>
                    <a:pt x="534" y="340"/>
                  </a:lnTo>
                  <a:lnTo>
                    <a:pt x="528" y="335"/>
                  </a:lnTo>
                  <a:lnTo>
                    <a:pt x="525" y="328"/>
                  </a:lnTo>
                  <a:lnTo>
                    <a:pt x="528" y="321"/>
                  </a:lnTo>
                  <a:lnTo>
                    <a:pt x="531" y="320"/>
                  </a:lnTo>
                  <a:lnTo>
                    <a:pt x="535" y="309"/>
                  </a:lnTo>
                  <a:lnTo>
                    <a:pt x="534" y="302"/>
                  </a:lnTo>
                  <a:lnTo>
                    <a:pt x="538" y="295"/>
                  </a:lnTo>
                  <a:lnTo>
                    <a:pt x="538" y="290"/>
                  </a:lnTo>
                  <a:lnTo>
                    <a:pt x="531" y="283"/>
                  </a:lnTo>
                  <a:lnTo>
                    <a:pt x="530" y="278"/>
                  </a:lnTo>
                  <a:lnTo>
                    <a:pt x="532" y="276"/>
                  </a:lnTo>
                  <a:lnTo>
                    <a:pt x="534" y="270"/>
                  </a:lnTo>
                  <a:lnTo>
                    <a:pt x="530" y="263"/>
                  </a:lnTo>
                  <a:lnTo>
                    <a:pt x="528" y="256"/>
                  </a:lnTo>
                  <a:lnTo>
                    <a:pt x="539" y="256"/>
                  </a:lnTo>
                  <a:lnTo>
                    <a:pt x="538" y="8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0" name="Freeform 269"/>
            <p:cNvSpPr>
              <a:spLocks/>
            </p:cNvSpPr>
            <p:nvPr/>
          </p:nvSpPr>
          <p:spPr bwMode="auto">
            <a:xfrm>
              <a:off x="3905685" y="1870867"/>
              <a:ext cx="495813" cy="379462"/>
            </a:xfrm>
            <a:custGeom>
              <a:avLst/>
              <a:gdLst>
                <a:gd name="T0" fmla="*/ 198 w 390"/>
                <a:gd name="T1" fmla="*/ 26 h 299"/>
                <a:gd name="T2" fmla="*/ 184 w 390"/>
                <a:gd name="T3" fmla="*/ 4 h 299"/>
                <a:gd name="T4" fmla="*/ 146 w 390"/>
                <a:gd name="T5" fmla="*/ 1 h 299"/>
                <a:gd name="T6" fmla="*/ 64 w 390"/>
                <a:gd name="T7" fmla="*/ 15 h 299"/>
                <a:gd name="T8" fmla="*/ 35 w 390"/>
                <a:gd name="T9" fmla="*/ 29 h 299"/>
                <a:gd name="T10" fmla="*/ 3 w 390"/>
                <a:gd name="T11" fmla="*/ 61 h 299"/>
                <a:gd name="T12" fmla="*/ 10 w 390"/>
                <a:gd name="T13" fmla="*/ 77 h 299"/>
                <a:gd name="T14" fmla="*/ 37 w 390"/>
                <a:gd name="T15" fmla="*/ 87 h 299"/>
                <a:gd name="T16" fmla="*/ 53 w 390"/>
                <a:gd name="T17" fmla="*/ 106 h 299"/>
                <a:gd name="T18" fmla="*/ 84 w 390"/>
                <a:gd name="T19" fmla="*/ 141 h 299"/>
                <a:gd name="T20" fmla="*/ 106 w 390"/>
                <a:gd name="T21" fmla="*/ 160 h 299"/>
                <a:gd name="T22" fmla="*/ 126 w 390"/>
                <a:gd name="T23" fmla="*/ 172 h 299"/>
                <a:gd name="T24" fmla="*/ 133 w 390"/>
                <a:gd name="T25" fmla="*/ 185 h 299"/>
                <a:gd name="T26" fmla="*/ 148 w 390"/>
                <a:gd name="T27" fmla="*/ 198 h 299"/>
                <a:gd name="T28" fmla="*/ 160 w 390"/>
                <a:gd name="T29" fmla="*/ 206 h 299"/>
                <a:gd name="T30" fmla="*/ 180 w 390"/>
                <a:gd name="T31" fmla="*/ 230 h 299"/>
                <a:gd name="T32" fmla="*/ 186 w 390"/>
                <a:gd name="T33" fmla="*/ 249 h 299"/>
                <a:gd name="T34" fmla="*/ 206 w 390"/>
                <a:gd name="T35" fmla="*/ 264 h 299"/>
                <a:gd name="T36" fmla="*/ 213 w 390"/>
                <a:gd name="T37" fmla="*/ 283 h 299"/>
                <a:gd name="T38" fmla="*/ 230 w 390"/>
                <a:gd name="T39" fmla="*/ 296 h 299"/>
                <a:gd name="T40" fmla="*/ 240 w 390"/>
                <a:gd name="T41" fmla="*/ 287 h 299"/>
                <a:gd name="T42" fmla="*/ 247 w 390"/>
                <a:gd name="T43" fmla="*/ 286 h 299"/>
                <a:gd name="T44" fmla="*/ 241 w 390"/>
                <a:gd name="T45" fmla="*/ 271 h 299"/>
                <a:gd name="T46" fmla="*/ 238 w 390"/>
                <a:gd name="T47" fmla="*/ 259 h 299"/>
                <a:gd name="T48" fmla="*/ 248 w 390"/>
                <a:gd name="T49" fmla="*/ 257 h 299"/>
                <a:gd name="T50" fmla="*/ 266 w 390"/>
                <a:gd name="T51" fmla="*/ 267 h 299"/>
                <a:gd name="T52" fmla="*/ 266 w 390"/>
                <a:gd name="T53" fmla="*/ 257 h 299"/>
                <a:gd name="T54" fmla="*/ 251 w 390"/>
                <a:gd name="T55" fmla="*/ 250 h 299"/>
                <a:gd name="T56" fmla="*/ 266 w 390"/>
                <a:gd name="T57" fmla="*/ 248 h 299"/>
                <a:gd name="T58" fmla="*/ 285 w 390"/>
                <a:gd name="T59" fmla="*/ 238 h 299"/>
                <a:gd name="T60" fmla="*/ 291 w 390"/>
                <a:gd name="T61" fmla="*/ 233 h 299"/>
                <a:gd name="T62" fmla="*/ 305 w 390"/>
                <a:gd name="T63" fmla="*/ 225 h 299"/>
                <a:gd name="T64" fmla="*/ 299 w 390"/>
                <a:gd name="T65" fmla="*/ 207 h 299"/>
                <a:gd name="T66" fmla="*/ 313 w 390"/>
                <a:gd name="T67" fmla="*/ 211 h 299"/>
                <a:gd name="T68" fmla="*/ 326 w 390"/>
                <a:gd name="T69" fmla="*/ 196 h 299"/>
                <a:gd name="T70" fmla="*/ 335 w 390"/>
                <a:gd name="T71" fmla="*/ 185 h 299"/>
                <a:gd name="T72" fmla="*/ 347 w 390"/>
                <a:gd name="T73" fmla="*/ 172 h 299"/>
                <a:gd name="T74" fmla="*/ 354 w 390"/>
                <a:gd name="T75" fmla="*/ 165 h 299"/>
                <a:gd name="T76" fmla="*/ 344 w 390"/>
                <a:gd name="T77" fmla="*/ 148 h 299"/>
                <a:gd name="T78" fmla="*/ 345 w 390"/>
                <a:gd name="T79" fmla="*/ 152 h 299"/>
                <a:gd name="T80" fmla="*/ 354 w 390"/>
                <a:gd name="T81" fmla="*/ 141 h 299"/>
                <a:gd name="T82" fmla="*/ 383 w 390"/>
                <a:gd name="T83" fmla="*/ 95 h 299"/>
                <a:gd name="T84" fmla="*/ 387 w 390"/>
                <a:gd name="T85" fmla="*/ 85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90" h="299">
                  <a:moveTo>
                    <a:pt x="287" y="14"/>
                  </a:moveTo>
                  <a:lnTo>
                    <a:pt x="201" y="29"/>
                  </a:lnTo>
                  <a:lnTo>
                    <a:pt x="198" y="26"/>
                  </a:lnTo>
                  <a:lnTo>
                    <a:pt x="198" y="20"/>
                  </a:lnTo>
                  <a:lnTo>
                    <a:pt x="195" y="14"/>
                  </a:lnTo>
                  <a:lnTo>
                    <a:pt x="184" y="4"/>
                  </a:lnTo>
                  <a:lnTo>
                    <a:pt x="179" y="7"/>
                  </a:lnTo>
                  <a:lnTo>
                    <a:pt x="174" y="0"/>
                  </a:lnTo>
                  <a:lnTo>
                    <a:pt x="146" y="1"/>
                  </a:lnTo>
                  <a:lnTo>
                    <a:pt x="76" y="10"/>
                  </a:lnTo>
                  <a:lnTo>
                    <a:pt x="71" y="12"/>
                  </a:lnTo>
                  <a:lnTo>
                    <a:pt x="64" y="15"/>
                  </a:lnTo>
                  <a:lnTo>
                    <a:pt x="52" y="19"/>
                  </a:lnTo>
                  <a:lnTo>
                    <a:pt x="42" y="29"/>
                  </a:lnTo>
                  <a:lnTo>
                    <a:pt x="35" y="29"/>
                  </a:lnTo>
                  <a:lnTo>
                    <a:pt x="15" y="39"/>
                  </a:lnTo>
                  <a:lnTo>
                    <a:pt x="14" y="45"/>
                  </a:lnTo>
                  <a:lnTo>
                    <a:pt x="3" y="61"/>
                  </a:lnTo>
                  <a:lnTo>
                    <a:pt x="0" y="68"/>
                  </a:lnTo>
                  <a:lnTo>
                    <a:pt x="3" y="75"/>
                  </a:lnTo>
                  <a:lnTo>
                    <a:pt x="10" y="77"/>
                  </a:lnTo>
                  <a:lnTo>
                    <a:pt x="16" y="79"/>
                  </a:lnTo>
                  <a:lnTo>
                    <a:pt x="29" y="88"/>
                  </a:lnTo>
                  <a:lnTo>
                    <a:pt x="37" y="87"/>
                  </a:lnTo>
                  <a:lnTo>
                    <a:pt x="44" y="92"/>
                  </a:lnTo>
                  <a:lnTo>
                    <a:pt x="46" y="99"/>
                  </a:lnTo>
                  <a:lnTo>
                    <a:pt x="53" y="106"/>
                  </a:lnTo>
                  <a:lnTo>
                    <a:pt x="56" y="112"/>
                  </a:lnTo>
                  <a:lnTo>
                    <a:pt x="72" y="131"/>
                  </a:lnTo>
                  <a:lnTo>
                    <a:pt x="84" y="141"/>
                  </a:lnTo>
                  <a:lnTo>
                    <a:pt x="96" y="146"/>
                  </a:lnTo>
                  <a:lnTo>
                    <a:pt x="102" y="153"/>
                  </a:lnTo>
                  <a:lnTo>
                    <a:pt x="106" y="160"/>
                  </a:lnTo>
                  <a:lnTo>
                    <a:pt x="110" y="164"/>
                  </a:lnTo>
                  <a:lnTo>
                    <a:pt x="117" y="165"/>
                  </a:lnTo>
                  <a:lnTo>
                    <a:pt x="126" y="172"/>
                  </a:lnTo>
                  <a:lnTo>
                    <a:pt x="132" y="175"/>
                  </a:lnTo>
                  <a:lnTo>
                    <a:pt x="132" y="179"/>
                  </a:lnTo>
                  <a:lnTo>
                    <a:pt x="133" y="185"/>
                  </a:lnTo>
                  <a:lnTo>
                    <a:pt x="140" y="188"/>
                  </a:lnTo>
                  <a:lnTo>
                    <a:pt x="141" y="195"/>
                  </a:lnTo>
                  <a:lnTo>
                    <a:pt x="148" y="198"/>
                  </a:lnTo>
                  <a:lnTo>
                    <a:pt x="148" y="199"/>
                  </a:lnTo>
                  <a:lnTo>
                    <a:pt x="153" y="204"/>
                  </a:lnTo>
                  <a:lnTo>
                    <a:pt x="160" y="206"/>
                  </a:lnTo>
                  <a:lnTo>
                    <a:pt x="174" y="214"/>
                  </a:lnTo>
                  <a:lnTo>
                    <a:pt x="174" y="221"/>
                  </a:lnTo>
                  <a:lnTo>
                    <a:pt x="180" y="230"/>
                  </a:lnTo>
                  <a:lnTo>
                    <a:pt x="184" y="237"/>
                  </a:lnTo>
                  <a:lnTo>
                    <a:pt x="184" y="242"/>
                  </a:lnTo>
                  <a:lnTo>
                    <a:pt x="186" y="249"/>
                  </a:lnTo>
                  <a:lnTo>
                    <a:pt x="191" y="253"/>
                  </a:lnTo>
                  <a:lnTo>
                    <a:pt x="201" y="257"/>
                  </a:lnTo>
                  <a:lnTo>
                    <a:pt x="206" y="264"/>
                  </a:lnTo>
                  <a:lnTo>
                    <a:pt x="209" y="269"/>
                  </a:lnTo>
                  <a:lnTo>
                    <a:pt x="213" y="276"/>
                  </a:lnTo>
                  <a:lnTo>
                    <a:pt x="213" y="283"/>
                  </a:lnTo>
                  <a:lnTo>
                    <a:pt x="214" y="288"/>
                  </a:lnTo>
                  <a:lnTo>
                    <a:pt x="218" y="295"/>
                  </a:lnTo>
                  <a:lnTo>
                    <a:pt x="230" y="296"/>
                  </a:lnTo>
                  <a:lnTo>
                    <a:pt x="233" y="298"/>
                  </a:lnTo>
                  <a:lnTo>
                    <a:pt x="237" y="299"/>
                  </a:lnTo>
                  <a:lnTo>
                    <a:pt x="240" y="287"/>
                  </a:lnTo>
                  <a:lnTo>
                    <a:pt x="243" y="280"/>
                  </a:lnTo>
                  <a:lnTo>
                    <a:pt x="243" y="287"/>
                  </a:lnTo>
                  <a:lnTo>
                    <a:pt x="247" y="286"/>
                  </a:lnTo>
                  <a:lnTo>
                    <a:pt x="251" y="280"/>
                  </a:lnTo>
                  <a:lnTo>
                    <a:pt x="244" y="275"/>
                  </a:lnTo>
                  <a:lnTo>
                    <a:pt x="241" y="271"/>
                  </a:lnTo>
                  <a:lnTo>
                    <a:pt x="240" y="265"/>
                  </a:lnTo>
                  <a:lnTo>
                    <a:pt x="233" y="253"/>
                  </a:lnTo>
                  <a:lnTo>
                    <a:pt x="238" y="259"/>
                  </a:lnTo>
                  <a:lnTo>
                    <a:pt x="241" y="264"/>
                  </a:lnTo>
                  <a:lnTo>
                    <a:pt x="248" y="269"/>
                  </a:lnTo>
                  <a:lnTo>
                    <a:pt x="248" y="257"/>
                  </a:lnTo>
                  <a:lnTo>
                    <a:pt x="252" y="268"/>
                  </a:lnTo>
                  <a:lnTo>
                    <a:pt x="259" y="272"/>
                  </a:lnTo>
                  <a:lnTo>
                    <a:pt x="266" y="267"/>
                  </a:lnTo>
                  <a:lnTo>
                    <a:pt x="268" y="257"/>
                  </a:lnTo>
                  <a:lnTo>
                    <a:pt x="261" y="263"/>
                  </a:lnTo>
                  <a:lnTo>
                    <a:pt x="266" y="257"/>
                  </a:lnTo>
                  <a:lnTo>
                    <a:pt x="264" y="253"/>
                  </a:lnTo>
                  <a:lnTo>
                    <a:pt x="257" y="253"/>
                  </a:lnTo>
                  <a:lnTo>
                    <a:pt x="251" y="250"/>
                  </a:lnTo>
                  <a:lnTo>
                    <a:pt x="247" y="252"/>
                  </a:lnTo>
                  <a:lnTo>
                    <a:pt x="259" y="246"/>
                  </a:lnTo>
                  <a:lnTo>
                    <a:pt x="266" y="248"/>
                  </a:lnTo>
                  <a:lnTo>
                    <a:pt x="272" y="245"/>
                  </a:lnTo>
                  <a:lnTo>
                    <a:pt x="278" y="244"/>
                  </a:lnTo>
                  <a:lnTo>
                    <a:pt x="285" y="238"/>
                  </a:lnTo>
                  <a:lnTo>
                    <a:pt x="280" y="236"/>
                  </a:lnTo>
                  <a:lnTo>
                    <a:pt x="286" y="238"/>
                  </a:lnTo>
                  <a:lnTo>
                    <a:pt x="291" y="233"/>
                  </a:lnTo>
                  <a:lnTo>
                    <a:pt x="299" y="232"/>
                  </a:lnTo>
                  <a:lnTo>
                    <a:pt x="298" y="227"/>
                  </a:lnTo>
                  <a:lnTo>
                    <a:pt x="305" y="225"/>
                  </a:lnTo>
                  <a:lnTo>
                    <a:pt x="308" y="218"/>
                  </a:lnTo>
                  <a:lnTo>
                    <a:pt x="302" y="215"/>
                  </a:lnTo>
                  <a:lnTo>
                    <a:pt x="299" y="207"/>
                  </a:lnTo>
                  <a:lnTo>
                    <a:pt x="305" y="207"/>
                  </a:lnTo>
                  <a:lnTo>
                    <a:pt x="308" y="213"/>
                  </a:lnTo>
                  <a:lnTo>
                    <a:pt x="313" y="211"/>
                  </a:lnTo>
                  <a:lnTo>
                    <a:pt x="318" y="206"/>
                  </a:lnTo>
                  <a:lnTo>
                    <a:pt x="322" y="199"/>
                  </a:lnTo>
                  <a:lnTo>
                    <a:pt x="326" y="196"/>
                  </a:lnTo>
                  <a:lnTo>
                    <a:pt x="324" y="190"/>
                  </a:lnTo>
                  <a:lnTo>
                    <a:pt x="328" y="184"/>
                  </a:lnTo>
                  <a:lnTo>
                    <a:pt x="335" y="185"/>
                  </a:lnTo>
                  <a:lnTo>
                    <a:pt x="340" y="184"/>
                  </a:lnTo>
                  <a:lnTo>
                    <a:pt x="343" y="177"/>
                  </a:lnTo>
                  <a:lnTo>
                    <a:pt x="347" y="172"/>
                  </a:lnTo>
                  <a:lnTo>
                    <a:pt x="343" y="169"/>
                  </a:lnTo>
                  <a:lnTo>
                    <a:pt x="348" y="171"/>
                  </a:lnTo>
                  <a:lnTo>
                    <a:pt x="354" y="165"/>
                  </a:lnTo>
                  <a:lnTo>
                    <a:pt x="349" y="158"/>
                  </a:lnTo>
                  <a:lnTo>
                    <a:pt x="343" y="154"/>
                  </a:lnTo>
                  <a:lnTo>
                    <a:pt x="344" y="148"/>
                  </a:lnTo>
                  <a:lnTo>
                    <a:pt x="347" y="141"/>
                  </a:lnTo>
                  <a:lnTo>
                    <a:pt x="349" y="139"/>
                  </a:lnTo>
                  <a:lnTo>
                    <a:pt x="345" y="152"/>
                  </a:lnTo>
                  <a:lnTo>
                    <a:pt x="351" y="154"/>
                  </a:lnTo>
                  <a:lnTo>
                    <a:pt x="354" y="161"/>
                  </a:lnTo>
                  <a:lnTo>
                    <a:pt x="354" y="141"/>
                  </a:lnTo>
                  <a:lnTo>
                    <a:pt x="356" y="134"/>
                  </a:lnTo>
                  <a:lnTo>
                    <a:pt x="370" y="108"/>
                  </a:lnTo>
                  <a:lnTo>
                    <a:pt x="383" y="95"/>
                  </a:lnTo>
                  <a:lnTo>
                    <a:pt x="390" y="91"/>
                  </a:lnTo>
                  <a:lnTo>
                    <a:pt x="390" y="87"/>
                  </a:lnTo>
                  <a:lnTo>
                    <a:pt x="387" y="85"/>
                  </a:lnTo>
                  <a:lnTo>
                    <a:pt x="287" y="1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1" name="Freeform 270"/>
            <p:cNvSpPr>
              <a:spLocks/>
            </p:cNvSpPr>
            <p:nvPr/>
          </p:nvSpPr>
          <p:spPr bwMode="auto">
            <a:xfrm>
              <a:off x="4812692" y="836932"/>
              <a:ext cx="51565" cy="93874"/>
            </a:xfrm>
            <a:custGeom>
              <a:avLst/>
              <a:gdLst>
                <a:gd name="T0" fmla="*/ 40 w 40"/>
                <a:gd name="T1" fmla="*/ 21 h 73"/>
                <a:gd name="T2" fmla="*/ 40 w 40"/>
                <a:gd name="T3" fmla="*/ 21 h 73"/>
                <a:gd name="T4" fmla="*/ 36 w 40"/>
                <a:gd name="T5" fmla="*/ 16 h 73"/>
                <a:gd name="T6" fmla="*/ 35 w 40"/>
                <a:gd name="T7" fmla="*/ 12 h 73"/>
                <a:gd name="T8" fmla="*/ 32 w 40"/>
                <a:gd name="T9" fmla="*/ 11 h 73"/>
                <a:gd name="T10" fmla="*/ 29 w 40"/>
                <a:gd name="T11" fmla="*/ 4 h 73"/>
                <a:gd name="T12" fmla="*/ 23 w 40"/>
                <a:gd name="T13" fmla="*/ 0 h 73"/>
                <a:gd name="T14" fmla="*/ 0 w 40"/>
                <a:gd name="T15" fmla="*/ 7 h 73"/>
                <a:gd name="T16" fmla="*/ 13 w 40"/>
                <a:gd name="T17" fmla="*/ 57 h 73"/>
                <a:gd name="T18" fmla="*/ 14 w 40"/>
                <a:gd name="T19" fmla="*/ 63 h 73"/>
                <a:gd name="T20" fmla="*/ 12 w 40"/>
                <a:gd name="T21" fmla="*/ 67 h 73"/>
                <a:gd name="T22" fmla="*/ 13 w 40"/>
                <a:gd name="T23" fmla="*/ 70 h 73"/>
                <a:gd name="T24" fmla="*/ 13 w 40"/>
                <a:gd name="T25" fmla="*/ 73 h 73"/>
                <a:gd name="T26" fmla="*/ 20 w 40"/>
                <a:gd name="T27" fmla="*/ 70 h 73"/>
                <a:gd name="T28" fmla="*/ 37 w 40"/>
                <a:gd name="T29" fmla="*/ 58 h 73"/>
                <a:gd name="T30" fmla="*/ 39 w 40"/>
                <a:gd name="T31" fmla="*/ 51 h 73"/>
                <a:gd name="T32" fmla="*/ 36 w 40"/>
                <a:gd name="T33" fmla="*/ 43 h 73"/>
                <a:gd name="T34" fmla="*/ 36 w 40"/>
                <a:gd name="T35" fmla="*/ 38 h 73"/>
                <a:gd name="T36" fmla="*/ 32 w 40"/>
                <a:gd name="T37" fmla="*/ 31 h 73"/>
                <a:gd name="T38" fmla="*/ 35 w 40"/>
                <a:gd name="T39" fmla="*/ 24 h 73"/>
                <a:gd name="T40" fmla="*/ 33 w 40"/>
                <a:gd name="T41" fmla="*/ 17 h 73"/>
                <a:gd name="T42" fmla="*/ 37 w 40"/>
                <a:gd name="T43" fmla="*/ 24 h 73"/>
                <a:gd name="T44" fmla="*/ 40 w 40"/>
                <a:gd name="T45" fmla="*/ 21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0" h="73">
                  <a:moveTo>
                    <a:pt x="40" y="21"/>
                  </a:moveTo>
                  <a:lnTo>
                    <a:pt x="40" y="21"/>
                  </a:lnTo>
                  <a:lnTo>
                    <a:pt x="36" y="16"/>
                  </a:lnTo>
                  <a:lnTo>
                    <a:pt x="35" y="12"/>
                  </a:lnTo>
                  <a:lnTo>
                    <a:pt x="32" y="11"/>
                  </a:lnTo>
                  <a:lnTo>
                    <a:pt x="29" y="4"/>
                  </a:lnTo>
                  <a:lnTo>
                    <a:pt x="23" y="0"/>
                  </a:lnTo>
                  <a:lnTo>
                    <a:pt x="0" y="7"/>
                  </a:lnTo>
                  <a:lnTo>
                    <a:pt x="13" y="57"/>
                  </a:lnTo>
                  <a:lnTo>
                    <a:pt x="14" y="63"/>
                  </a:lnTo>
                  <a:lnTo>
                    <a:pt x="12" y="67"/>
                  </a:lnTo>
                  <a:lnTo>
                    <a:pt x="13" y="70"/>
                  </a:lnTo>
                  <a:lnTo>
                    <a:pt x="13" y="73"/>
                  </a:lnTo>
                  <a:lnTo>
                    <a:pt x="20" y="70"/>
                  </a:lnTo>
                  <a:lnTo>
                    <a:pt x="37" y="58"/>
                  </a:lnTo>
                  <a:lnTo>
                    <a:pt x="39" y="51"/>
                  </a:lnTo>
                  <a:lnTo>
                    <a:pt x="36" y="43"/>
                  </a:lnTo>
                  <a:lnTo>
                    <a:pt x="36" y="38"/>
                  </a:lnTo>
                  <a:lnTo>
                    <a:pt x="32" y="31"/>
                  </a:lnTo>
                  <a:lnTo>
                    <a:pt x="35" y="24"/>
                  </a:lnTo>
                  <a:lnTo>
                    <a:pt x="33" y="17"/>
                  </a:lnTo>
                  <a:lnTo>
                    <a:pt x="37" y="24"/>
                  </a:lnTo>
                  <a:lnTo>
                    <a:pt x="40" y="2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2" name="Freeform 271"/>
            <p:cNvSpPr>
              <a:spLocks/>
            </p:cNvSpPr>
            <p:nvPr/>
          </p:nvSpPr>
          <p:spPr bwMode="auto">
            <a:xfrm>
              <a:off x="4032613" y="926840"/>
              <a:ext cx="569854" cy="372851"/>
            </a:xfrm>
            <a:custGeom>
              <a:avLst/>
              <a:gdLst>
                <a:gd name="T0" fmla="*/ 425 w 448"/>
                <a:gd name="T1" fmla="*/ 146 h 294"/>
                <a:gd name="T2" fmla="*/ 417 w 448"/>
                <a:gd name="T3" fmla="*/ 135 h 294"/>
                <a:gd name="T4" fmla="*/ 406 w 448"/>
                <a:gd name="T5" fmla="*/ 127 h 294"/>
                <a:gd name="T6" fmla="*/ 409 w 448"/>
                <a:gd name="T7" fmla="*/ 111 h 294"/>
                <a:gd name="T8" fmla="*/ 408 w 448"/>
                <a:gd name="T9" fmla="*/ 99 h 294"/>
                <a:gd name="T10" fmla="*/ 402 w 448"/>
                <a:gd name="T11" fmla="*/ 92 h 294"/>
                <a:gd name="T12" fmla="*/ 416 w 448"/>
                <a:gd name="T13" fmla="*/ 70 h 294"/>
                <a:gd name="T14" fmla="*/ 419 w 448"/>
                <a:gd name="T15" fmla="*/ 58 h 294"/>
                <a:gd name="T16" fmla="*/ 425 w 448"/>
                <a:gd name="T17" fmla="*/ 49 h 294"/>
                <a:gd name="T18" fmla="*/ 412 w 448"/>
                <a:gd name="T19" fmla="*/ 45 h 294"/>
                <a:gd name="T20" fmla="*/ 396 w 448"/>
                <a:gd name="T21" fmla="*/ 33 h 294"/>
                <a:gd name="T22" fmla="*/ 388 w 448"/>
                <a:gd name="T23" fmla="*/ 14 h 294"/>
                <a:gd name="T24" fmla="*/ 375 w 448"/>
                <a:gd name="T25" fmla="*/ 10 h 294"/>
                <a:gd name="T26" fmla="*/ 366 w 448"/>
                <a:gd name="T27" fmla="*/ 0 h 294"/>
                <a:gd name="T28" fmla="*/ 300 w 448"/>
                <a:gd name="T29" fmla="*/ 15 h 294"/>
                <a:gd name="T30" fmla="*/ 111 w 448"/>
                <a:gd name="T31" fmla="*/ 53 h 294"/>
                <a:gd name="T32" fmla="*/ 49 w 448"/>
                <a:gd name="T33" fmla="*/ 41 h 294"/>
                <a:gd name="T34" fmla="*/ 27 w 448"/>
                <a:gd name="T35" fmla="*/ 54 h 294"/>
                <a:gd name="T36" fmla="*/ 21 w 448"/>
                <a:gd name="T37" fmla="*/ 60 h 294"/>
                <a:gd name="T38" fmla="*/ 0 w 448"/>
                <a:gd name="T39" fmla="*/ 75 h 294"/>
                <a:gd name="T40" fmla="*/ 22 w 448"/>
                <a:gd name="T41" fmla="*/ 204 h 294"/>
                <a:gd name="T42" fmla="*/ 114 w 448"/>
                <a:gd name="T43" fmla="*/ 279 h 294"/>
                <a:gd name="T44" fmla="*/ 383 w 448"/>
                <a:gd name="T45" fmla="*/ 225 h 294"/>
                <a:gd name="T46" fmla="*/ 389 w 448"/>
                <a:gd name="T47" fmla="*/ 213 h 294"/>
                <a:gd name="T48" fmla="*/ 401 w 448"/>
                <a:gd name="T49" fmla="*/ 209 h 294"/>
                <a:gd name="T50" fmla="*/ 408 w 448"/>
                <a:gd name="T51" fmla="*/ 210 h 294"/>
                <a:gd name="T52" fmla="*/ 420 w 448"/>
                <a:gd name="T53" fmla="*/ 202 h 294"/>
                <a:gd name="T54" fmla="*/ 427 w 448"/>
                <a:gd name="T55" fmla="*/ 191 h 294"/>
                <a:gd name="T56" fmla="*/ 432 w 448"/>
                <a:gd name="T57" fmla="*/ 184 h 294"/>
                <a:gd name="T58" fmla="*/ 434 w 448"/>
                <a:gd name="T59" fmla="*/ 183 h 294"/>
                <a:gd name="T60" fmla="*/ 446 w 448"/>
                <a:gd name="T61" fmla="*/ 171 h 294"/>
                <a:gd name="T62" fmla="*/ 435 w 448"/>
                <a:gd name="T63" fmla="*/ 153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48" h="294">
                  <a:moveTo>
                    <a:pt x="428" y="148"/>
                  </a:moveTo>
                  <a:lnTo>
                    <a:pt x="425" y="146"/>
                  </a:lnTo>
                  <a:lnTo>
                    <a:pt x="419" y="142"/>
                  </a:lnTo>
                  <a:lnTo>
                    <a:pt x="417" y="135"/>
                  </a:lnTo>
                  <a:lnTo>
                    <a:pt x="411" y="134"/>
                  </a:lnTo>
                  <a:lnTo>
                    <a:pt x="406" y="127"/>
                  </a:lnTo>
                  <a:lnTo>
                    <a:pt x="404" y="117"/>
                  </a:lnTo>
                  <a:lnTo>
                    <a:pt x="409" y="111"/>
                  </a:lnTo>
                  <a:lnTo>
                    <a:pt x="411" y="104"/>
                  </a:lnTo>
                  <a:lnTo>
                    <a:pt x="408" y="99"/>
                  </a:lnTo>
                  <a:lnTo>
                    <a:pt x="405" y="98"/>
                  </a:lnTo>
                  <a:lnTo>
                    <a:pt x="402" y="92"/>
                  </a:lnTo>
                  <a:lnTo>
                    <a:pt x="409" y="87"/>
                  </a:lnTo>
                  <a:lnTo>
                    <a:pt x="416" y="70"/>
                  </a:lnTo>
                  <a:lnTo>
                    <a:pt x="416" y="64"/>
                  </a:lnTo>
                  <a:lnTo>
                    <a:pt x="419" y="58"/>
                  </a:lnTo>
                  <a:lnTo>
                    <a:pt x="425" y="50"/>
                  </a:lnTo>
                  <a:lnTo>
                    <a:pt x="425" y="49"/>
                  </a:lnTo>
                  <a:lnTo>
                    <a:pt x="417" y="45"/>
                  </a:lnTo>
                  <a:lnTo>
                    <a:pt x="412" y="45"/>
                  </a:lnTo>
                  <a:lnTo>
                    <a:pt x="401" y="39"/>
                  </a:lnTo>
                  <a:lnTo>
                    <a:pt x="396" y="33"/>
                  </a:lnTo>
                  <a:lnTo>
                    <a:pt x="394" y="27"/>
                  </a:lnTo>
                  <a:lnTo>
                    <a:pt x="388" y="14"/>
                  </a:lnTo>
                  <a:lnTo>
                    <a:pt x="381" y="8"/>
                  </a:lnTo>
                  <a:lnTo>
                    <a:pt x="375" y="10"/>
                  </a:lnTo>
                  <a:lnTo>
                    <a:pt x="373" y="4"/>
                  </a:lnTo>
                  <a:lnTo>
                    <a:pt x="366" y="0"/>
                  </a:lnTo>
                  <a:lnTo>
                    <a:pt x="366" y="0"/>
                  </a:lnTo>
                  <a:lnTo>
                    <a:pt x="300" y="15"/>
                  </a:lnTo>
                  <a:lnTo>
                    <a:pt x="199" y="35"/>
                  </a:lnTo>
                  <a:lnTo>
                    <a:pt x="111" y="53"/>
                  </a:lnTo>
                  <a:lnTo>
                    <a:pt x="53" y="64"/>
                  </a:lnTo>
                  <a:lnTo>
                    <a:pt x="49" y="41"/>
                  </a:lnTo>
                  <a:lnTo>
                    <a:pt x="49" y="38"/>
                  </a:lnTo>
                  <a:lnTo>
                    <a:pt x="27" y="54"/>
                  </a:lnTo>
                  <a:lnTo>
                    <a:pt x="27" y="53"/>
                  </a:lnTo>
                  <a:lnTo>
                    <a:pt x="21" y="60"/>
                  </a:lnTo>
                  <a:lnTo>
                    <a:pt x="9" y="69"/>
                  </a:lnTo>
                  <a:lnTo>
                    <a:pt x="0" y="75"/>
                  </a:lnTo>
                  <a:lnTo>
                    <a:pt x="0" y="79"/>
                  </a:lnTo>
                  <a:lnTo>
                    <a:pt x="22" y="204"/>
                  </a:lnTo>
                  <a:lnTo>
                    <a:pt x="38" y="294"/>
                  </a:lnTo>
                  <a:lnTo>
                    <a:pt x="114" y="279"/>
                  </a:lnTo>
                  <a:lnTo>
                    <a:pt x="240" y="256"/>
                  </a:lnTo>
                  <a:lnTo>
                    <a:pt x="383" y="225"/>
                  </a:lnTo>
                  <a:lnTo>
                    <a:pt x="385" y="219"/>
                  </a:lnTo>
                  <a:lnTo>
                    <a:pt x="389" y="213"/>
                  </a:lnTo>
                  <a:lnTo>
                    <a:pt x="396" y="209"/>
                  </a:lnTo>
                  <a:lnTo>
                    <a:pt x="401" y="209"/>
                  </a:lnTo>
                  <a:lnTo>
                    <a:pt x="406" y="209"/>
                  </a:lnTo>
                  <a:lnTo>
                    <a:pt x="408" y="210"/>
                  </a:lnTo>
                  <a:lnTo>
                    <a:pt x="415" y="203"/>
                  </a:lnTo>
                  <a:lnTo>
                    <a:pt x="420" y="202"/>
                  </a:lnTo>
                  <a:lnTo>
                    <a:pt x="427" y="196"/>
                  </a:lnTo>
                  <a:lnTo>
                    <a:pt x="427" y="191"/>
                  </a:lnTo>
                  <a:lnTo>
                    <a:pt x="431" y="186"/>
                  </a:lnTo>
                  <a:lnTo>
                    <a:pt x="432" y="184"/>
                  </a:lnTo>
                  <a:lnTo>
                    <a:pt x="432" y="184"/>
                  </a:lnTo>
                  <a:lnTo>
                    <a:pt x="434" y="183"/>
                  </a:lnTo>
                  <a:lnTo>
                    <a:pt x="438" y="177"/>
                  </a:lnTo>
                  <a:lnTo>
                    <a:pt x="446" y="171"/>
                  </a:lnTo>
                  <a:lnTo>
                    <a:pt x="448" y="164"/>
                  </a:lnTo>
                  <a:lnTo>
                    <a:pt x="435" y="153"/>
                  </a:lnTo>
                  <a:lnTo>
                    <a:pt x="428" y="14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3" name="Freeform 272"/>
            <p:cNvSpPr>
              <a:spLocks/>
            </p:cNvSpPr>
            <p:nvPr/>
          </p:nvSpPr>
          <p:spPr bwMode="auto">
            <a:xfrm>
              <a:off x="66108" y="302776"/>
              <a:ext cx="786690" cy="654473"/>
            </a:xfrm>
            <a:custGeom>
              <a:avLst/>
              <a:gdLst>
                <a:gd name="T0" fmla="*/ 602 w 619"/>
                <a:gd name="T1" fmla="*/ 150 h 515"/>
                <a:gd name="T2" fmla="*/ 518 w 619"/>
                <a:gd name="T3" fmla="*/ 119 h 515"/>
                <a:gd name="T4" fmla="*/ 444 w 619"/>
                <a:gd name="T5" fmla="*/ 107 h 515"/>
                <a:gd name="T6" fmla="*/ 418 w 619"/>
                <a:gd name="T7" fmla="*/ 103 h 515"/>
                <a:gd name="T8" fmla="*/ 380 w 619"/>
                <a:gd name="T9" fmla="*/ 107 h 515"/>
                <a:gd name="T10" fmla="*/ 356 w 619"/>
                <a:gd name="T11" fmla="*/ 109 h 515"/>
                <a:gd name="T12" fmla="*/ 324 w 619"/>
                <a:gd name="T13" fmla="*/ 105 h 515"/>
                <a:gd name="T14" fmla="*/ 303 w 619"/>
                <a:gd name="T15" fmla="*/ 99 h 515"/>
                <a:gd name="T16" fmla="*/ 284 w 619"/>
                <a:gd name="T17" fmla="*/ 89 h 515"/>
                <a:gd name="T18" fmla="*/ 261 w 619"/>
                <a:gd name="T19" fmla="*/ 85 h 515"/>
                <a:gd name="T20" fmla="*/ 237 w 619"/>
                <a:gd name="T21" fmla="*/ 92 h 515"/>
                <a:gd name="T22" fmla="*/ 221 w 619"/>
                <a:gd name="T23" fmla="*/ 86 h 515"/>
                <a:gd name="T24" fmla="*/ 202 w 619"/>
                <a:gd name="T25" fmla="*/ 74 h 515"/>
                <a:gd name="T26" fmla="*/ 196 w 619"/>
                <a:gd name="T27" fmla="*/ 24 h 515"/>
                <a:gd name="T28" fmla="*/ 181 w 619"/>
                <a:gd name="T29" fmla="*/ 19 h 515"/>
                <a:gd name="T30" fmla="*/ 171 w 619"/>
                <a:gd name="T31" fmla="*/ 9 h 515"/>
                <a:gd name="T32" fmla="*/ 153 w 619"/>
                <a:gd name="T33" fmla="*/ 7 h 515"/>
                <a:gd name="T34" fmla="*/ 145 w 619"/>
                <a:gd name="T35" fmla="*/ 4 h 515"/>
                <a:gd name="T36" fmla="*/ 145 w 619"/>
                <a:gd name="T37" fmla="*/ 5 h 515"/>
                <a:gd name="T38" fmla="*/ 134 w 619"/>
                <a:gd name="T39" fmla="*/ 20 h 515"/>
                <a:gd name="T40" fmla="*/ 129 w 619"/>
                <a:gd name="T41" fmla="*/ 32 h 515"/>
                <a:gd name="T42" fmla="*/ 129 w 619"/>
                <a:gd name="T43" fmla="*/ 50 h 515"/>
                <a:gd name="T44" fmla="*/ 125 w 619"/>
                <a:gd name="T45" fmla="*/ 68 h 515"/>
                <a:gd name="T46" fmla="*/ 115 w 619"/>
                <a:gd name="T47" fmla="*/ 77 h 515"/>
                <a:gd name="T48" fmla="*/ 110 w 619"/>
                <a:gd name="T49" fmla="*/ 97 h 515"/>
                <a:gd name="T50" fmla="*/ 92 w 619"/>
                <a:gd name="T51" fmla="*/ 131 h 515"/>
                <a:gd name="T52" fmla="*/ 85 w 619"/>
                <a:gd name="T53" fmla="*/ 162 h 515"/>
                <a:gd name="T54" fmla="*/ 77 w 619"/>
                <a:gd name="T55" fmla="*/ 174 h 515"/>
                <a:gd name="T56" fmla="*/ 57 w 619"/>
                <a:gd name="T57" fmla="*/ 225 h 515"/>
                <a:gd name="T58" fmla="*/ 62 w 619"/>
                <a:gd name="T59" fmla="*/ 231 h 515"/>
                <a:gd name="T60" fmla="*/ 43 w 619"/>
                <a:gd name="T61" fmla="*/ 249 h 515"/>
                <a:gd name="T62" fmla="*/ 43 w 619"/>
                <a:gd name="T63" fmla="*/ 256 h 515"/>
                <a:gd name="T64" fmla="*/ 37 w 619"/>
                <a:gd name="T65" fmla="*/ 260 h 515"/>
                <a:gd name="T66" fmla="*/ 20 w 619"/>
                <a:gd name="T67" fmla="*/ 285 h 515"/>
                <a:gd name="T68" fmla="*/ 11 w 619"/>
                <a:gd name="T69" fmla="*/ 326 h 515"/>
                <a:gd name="T70" fmla="*/ 3 w 619"/>
                <a:gd name="T71" fmla="*/ 346 h 515"/>
                <a:gd name="T72" fmla="*/ 7 w 619"/>
                <a:gd name="T73" fmla="*/ 391 h 515"/>
                <a:gd name="T74" fmla="*/ 298 w 619"/>
                <a:gd name="T75" fmla="*/ 468 h 515"/>
                <a:gd name="T76" fmla="*/ 544 w 619"/>
                <a:gd name="T77" fmla="*/ 342 h 515"/>
                <a:gd name="T78" fmla="*/ 555 w 619"/>
                <a:gd name="T79" fmla="*/ 323 h 515"/>
                <a:gd name="T80" fmla="*/ 556 w 619"/>
                <a:gd name="T81" fmla="*/ 303 h 515"/>
                <a:gd name="T82" fmla="*/ 543 w 619"/>
                <a:gd name="T83" fmla="*/ 294 h 515"/>
                <a:gd name="T84" fmla="*/ 560 w 619"/>
                <a:gd name="T85" fmla="*/ 256 h 515"/>
                <a:gd name="T86" fmla="*/ 579 w 619"/>
                <a:gd name="T87" fmla="*/ 237 h 515"/>
                <a:gd name="T88" fmla="*/ 601 w 619"/>
                <a:gd name="T89" fmla="*/ 200 h 515"/>
                <a:gd name="T90" fmla="*/ 616 w 619"/>
                <a:gd name="T91" fmla="*/ 165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19" h="515">
                  <a:moveTo>
                    <a:pt x="616" y="165"/>
                  </a:moveTo>
                  <a:lnTo>
                    <a:pt x="604" y="154"/>
                  </a:lnTo>
                  <a:lnTo>
                    <a:pt x="602" y="150"/>
                  </a:lnTo>
                  <a:lnTo>
                    <a:pt x="598" y="143"/>
                  </a:lnTo>
                  <a:lnTo>
                    <a:pt x="598" y="135"/>
                  </a:lnTo>
                  <a:lnTo>
                    <a:pt x="518" y="119"/>
                  </a:lnTo>
                  <a:lnTo>
                    <a:pt x="458" y="104"/>
                  </a:lnTo>
                  <a:lnTo>
                    <a:pt x="451" y="108"/>
                  </a:lnTo>
                  <a:lnTo>
                    <a:pt x="444" y="107"/>
                  </a:lnTo>
                  <a:lnTo>
                    <a:pt x="437" y="105"/>
                  </a:lnTo>
                  <a:lnTo>
                    <a:pt x="424" y="104"/>
                  </a:lnTo>
                  <a:lnTo>
                    <a:pt x="418" y="103"/>
                  </a:lnTo>
                  <a:lnTo>
                    <a:pt x="413" y="105"/>
                  </a:lnTo>
                  <a:lnTo>
                    <a:pt x="393" y="105"/>
                  </a:lnTo>
                  <a:lnTo>
                    <a:pt x="380" y="107"/>
                  </a:lnTo>
                  <a:lnTo>
                    <a:pt x="368" y="109"/>
                  </a:lnTo>
                  <a:lnTo>
                    <a:pt x="361" y="111"/>
                  </a:lnTo>
                  <a:lnTo>
                    <a:pt x="356" y="109"/>
                  </a:lnTo>
                  <a:lnTo>
                    <a:pt x="349" y="104"/>
                  </a:lnTo>
                  <a:lnTo>
                    <a:pt x="343" y="101"/>
                  </a:lnTo>
                  <a:lnTo>
                    <a:pt x="324" y="105"/>
                  </a:lnTo>
                  <a:lnTo>
                    <a:pt x="318" y="104"/>
                  </a:lnTo>
                  <a:lnTo>
                    <a:pt x="305" y="104"/>
                  </a:lnTo>
                  <a:lnTo>
                    <a:pt x="303" y="99"/>
                  </a:lnTo>
                  <a:lnTo>
                    <a:pt x="298" y="93"/>
                  </a:lnTo>
                  <a:lnTo>
                    <a:pt x="291" y="92"/>
                  </a:lnTo>
                  <a:lnTo>
                    <a:pt x="284" y="89"/>
                  </a:lnTo>
                  <a:lnTo>
                    <a:pt x="273" y="88"/>
                  </a:lnTo>
                  <a:lnTo>
                    <a:pt x="268" y="85"/>
                  </a:lnTo>
                  <a:lnTo>
                    <a:pt x="261" y="85"/>
                  </a:lnTo>
                  <a:lnTo>
                    <a:pt x="255" y="89"/>
                  </a:lnTo>
                  <a:lnTo>
                    <a:pt x="249" y="91"/>
                  </a:lnTo>
                  <a:lnTo>
                    <a:pt x="237" y="92"/>
                  </a:lnTo>
                  <a:lnTo>
                    <a:pt x="230" y="91"/>
                  </a:lnTo>
                  <a:lnTo>
                    <a:pt x="223" y="86"/>
                  </a:lnTo>
                  <a:lnTo>
                    <a:pt x="221" y="86"/>
                  </a:lnTo>
                  <a:lnTo>
                    <a:pt x="214" y="82"/>
                  </a:lnTo>
                  <a:lnTo>
                    <a:pt x="204" y="78"/>
                  </a:lnTo>
                  <a:lnTo>
                    <a:pt x="202" y="74"/>
                  </a:lnTo>
                  <a:lnTo>
                    <a:pt x="206" y="42"/>
                  </a:lnTo>
                  <a:lnTo>
                    <a:pt x="203" y="30"/>
                  </a:lnTo>
                  <a:lnTo>
                    <a:pt x="196" y="24"/>
                  </a:lnTo>
                  <a:lnTo>
                    <a:pt x="192" y="17"/>
                  </a:lnTo>
                  <a:lnTo>
                    <a:pt x="188" y="16"/>
                  </a:lnTo>
                  <a:lnTo>
                    <a:pt x="181" y="19"/>
                  </a:lnTo>
                  <a:lnTo>
                    <a:pt x="175" y="16"/>
                  </a:lnTo>
                  <a:lnTo>
                    <a:pt x="175" y="15"/>
                  </a:lnTo>
                  <a:lnTo>
                    <a:pt x="171" y="9"/>
                  </a:lnTo>
                  <a:lnTo>
                    <a:pt x="165" y="5"/>
                  </a:lnTo>
                  <a:lnTo>
                    <a:pt x="158" y="7"/>
                  </a:lnTo>
                  <a:lnTo>
                    <a:pt x="153" y="7"/>
                  </a:lnTo>
                  <a:lnTo>
                    <a:pt x="150" y="4"/>
                  </a:lnTo>
                  <a:lnTo>
                    <a:pt x="146" y="3"/>
                  </a:lnTo>
                  <a:lnTo>
                    <a:pt x="145" y="4"/>
                  </a:lnTo>
                  <a:lnTo>
                    <a:pt x="148" y="8"/>
                  </a:lnTo>
                  <a:lnTo>
                    <a:pt x="146" y="8"/>
                  </a:lnTo>
                  <a:lnTo>
                    <a:pt x="145" y="5"/>
                  </a:lnTo>
                  <a:lnTo>
                    <a:pt x="139" y="0"/>
                  </a:lnTo>
                  <a:lnTo>
                    <a:pt x="137" y="7"/>
                  </a:lnTo>
                  <a:lnTo>
                    <a:pt x="134" y="20"/>
                  </a:lnTo>
                  <a:lnTo>
                    <a:pt x="129" y="26"/>
                  </a:lnTo>
                  <a:lnTo>
                    <a:pt x="130" y="27"/>
                  </a:lnTo>
                  <a:lnTo>
                    <a:pt x="129" y="32"/>
                  </a:lnTo>
                  <a:lnTo>
                    <a:pt x="126" y="39"/>
                  </a:lnTo>
                  <a:lnTo>
                    <a:pt x="126" y="46"/>
                  </a:lnTo>
                  <a:lnTo>
                    <a:pt x="129" y="50"/>
                  </a:lnTo>
                  <a:lnTo>
                    <a:pt x="123" y="55"/>
                  </a:lnTo>
                  <a:lnTo>
                    <a:pt x="121" y="62"/>
                  </a:lnTo>
                  <a:lnTo>
                    <a:pt x="125" y="68"/>
                  </a:lnTo>
                  <a:lnTo>
                    <a:pt x="118" y="66"/>
                  </a:lnTo>
                  <a:lnTo>
                    <a:pt x="118" y="72"/>
                  </a:lnTo>
                  <a:lnTo>
                    <a:pt x="115" y="77"/>
                  </a:lnTo>
                  <a:lnTo>
                    <a:pt x="114" y="84"/>
                  </a:lnTo>
                  <a:lnTo>
                    <a:pt x="111" y="91"/>
                  </a:lnTo>
                  <a:lnTo>
                    <a:pt x="110" y="97"/>
                  </a:lnTo>
                  <a:lnTo>
                    <a:pt x="103" y="107"/>
                  </a:lnTo>
                  <a:lnTo>
                    <a:pt x="102" y="114"/>
                  </a:lnTo>
                  <a:lnTo>
                    <a:pt x="92" y="131"/>
                  </a:lnTo>
                  <a:lnTo>
                    <a:pt x="89" y="143"/>
                  </a:lnTo>
                  <a:lnTo>
                    <a:pt x="84" y="156"/>
                  </a:lnTo>
                  <a:lnTo>
                    <a:pt x="85" y="162"/>
                  </a:lnTo>
                  <a:lnTo>
                    <a:pt x="84" y="165"/>
                  </a:lnTo>
                  <a:lnTo>
                    <a:pt x="80" y="168"/>
                  </a:lnTo>
                  <a:lnTo>
                    <a:pt x="77" y="174"/>
                  </a:lnTo>
                  <a:lnTo>
                    <a:pt x="73" y="187"/>
                  </a:lnTo>
                  <a:lnTo>
                    <a:pt x="61" y="218"/>
                  </a:lnTo>
                  <a:lnTo>
                    <a:pt x="57" y="225"/>
                  </a:lnTo>
                  <a:lnTo>
                    <a:pt x="56" y="231"/>
                  </a:lnTo>
                  <a:lnTo>
                    <a:pt x="62" y="229"/>
                  </a:lnTo>
                  <a:lnTo>
                    <a:pt x="62" y="231"/>
                  </a:lnTo>
                  <a:lnTo>
                    <a:pt x="56" y="231"/>
                  </a:lnTo>
                  <a:lnTo>
                    <a:pt x="50" y="237"/>
                  </a:lnTo>
                  <a:lnTo>
                    <a:pt x="43" y="249"/>
                  </a:lnTo>
                  <a:lnTo>
                    <a:pt x="41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37" y="260"/>
                  </a:lnTo>
                  <a:lnTo>
                    <a:pt x="35" y="266"/>
                  </a:lnTo>
                  <a:lnTo>
                    <a:pt x="33" y="261"/>
                  </a:lnTo>
                  <a:lnTo>
                    <a:pt x="20" y="285"/>
                  </a:lnTo>
                  <a:lnTo>
                    <a:pt x="8" y="302"/>
                  </a:lnTo>
                  <a:lnTo>
                    <a:pt x="8" y="314"/>
                  </a:lnTo>
                  <a:lnTo>
                    <a:pt x="11" y="326"/>
                  </a:lnTo>
                  <a:lnTo>
                    <a:pt x="10" y="333"/>
                  </a:lnTo>
                  <a:lnTo>
                    <a:pt x="4" y="340"/>
                  </a:lnTo>
                  <a:lnTo>
                    <a:pt x="3" y="346"/>
                  </a:lnTo>
                  <a:lnTo>
                    <a:pt x="0" y="353"/>
                  </a:lnTo>
                  <a:lnTo>
                    <a:pt x="1" y="379"/>
                  </a:lnTo>
                  <a:lnTo>
                    <a:pt x="7" y="391"/>
                  </a:lnTo>
                  <a:lnTo>
                    <a:pt x="10" y="391"/>
                  </a:lnTo>
                  <a:lnTo>
                    <a:pt x="167" y="434"/>
                  </a:lnTo>
                  <a:lnTo>
                    <a:pt x="298" y="468"/>
                  </a:lnTo>
                  <a:lnTo>
                    <a:pt x="421" y="497"/>
                  </a:lnTo>
                  <a:lnTo>
                    <a:pt x="508" y="515"/>
                  </a:lnTo>
                  <a:lnTo>
                    <a:pt x="544" y="342"/>
                  </a:lnTo>
                  <a:lnTo>
                    <a:pt x="547" y="338"/>
                  </a:lnTo>
                  <a:lnTo>
                    <a:pt x="550" y="335"/>
                  </a:lnTo>
                  <a:lnTo>
                    <a:pt x="555" y="323"/>
                  </a:lnTo>
                  <a:lnTo>
                    <a:pt x="555" y="315"/>
                  </a:lnTo>
                  <a:lnTo>
                    <a:pt x="560" y="308"/>
                  </a:lnTo>
                  <a:lnTo>
                    <a:pt x="556" y="303"/>
                  </a:lnTo>
                  <a:lnTo>
                    <a:pt x="551" y="299"/>
                  </a:lnTo>
                  <a:lnTo>
                    <a:pt x="544" y="296"/>
                  </a:lnTo>
                  <a:lnTo>
                    <a:pt x="543" y="294"/>
                  </a:lnTo>
                  <a:lnTo>
                    <a:pt x="547" y="273"/>
                  </a:lnTo>
                  <a:lnTo>
                    <a:pt x="552" y="268"/>
                  </a:lnTo>
                  <a:lnTo>
                    <a:pt x="560" y="256"/>
                  </a:lnTo>
                  <a:lnTo>
                    <a:pt x="571" y="249"/>
                  </a:lnTo>
                  <a:lnTo>
                    <a:pt x="577" y="243"/>
                  </a:lnTo>
                  <a:lnTo>
                    <a:pt x="579" y="237"/>
                  </a:lnTo>
                  <a:lnTo>
                    <a:pt x="581" y="231"/>
                  </a:lnTo>
                  <a:lnTo>
                    <a:pt x="592" y="219"/>
                  </a:lnTo>
                  <a:lnTo>
                    <a:pt x="601" y="200"/>
                  </a:lnTo>
                  <a:lnTo>
                    <a:pt x="615" y="184"/>
                  </a:lnTo>
                  <a:lnTo>
                    <a:pt x="619" y="177"/>
                  </a:lnTo>
                  <a:lnTo>
                    <a:pt x="616" y="165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4" name="Freeform 273"/>
            <p:cNvSpPr>
              <a:spLocks/>
            </p:cNvSpPr>
            <p:nvPr/>
          </p:nvSpPr>
          <p:spPr bwMode="auto">
            <a:xfrm>
              <a:off x="1939621" y="1753194"/>
              <a:ext cx="850154" cy="433671"/>
            </a:xfrm>
            <a:custGeom>
              <a:avLst/>
              <a:gdLst>
                <a:gd name="T0" fmla="*/ 650 w 669"/>
                <a:gd name="T1" fmla="*/ 61 h 341"/>
                <a:gd name="T2" fmla="*/ 554 w 669"/>
                <a:gd name="T3" fmla="*/ 14 h 341"/>
                <a:gd name="T4" fmla="*/ 202 w 669"/>
                <a:gd name="T5" fmla="*/ 10 h 341"/>
                <a:gd name="T6" fmla="*/ 3 w 669"/>
                <a:gd name="T7" fmla="*/ 0 h 341"/>
                <a:gd name="T8" fmla="*/ 107 w 669"/>
                <a:gd name="T9" fmla="*/ 56 h 341"/>
                <a:gd name="T10" fmla="*/ 219 w 669"/>
                <a:gd name="T11" fmla="*/ 60 h 341"/>
                <a:gd name="T12" fmla="*/ 233 w 669"/>
                <a:gd name="T13" fmla="*/ 64 h 341"/>
                <a:gd name="T14" fmla="*/ 228 w 669"/>
                <a:gd name="T15" fmla="*/ 248 h 341"/>
                <a:gd name="T16" fmla="*/ 240 w 669"/>
                <a:gd name="T17" fmla="*/ 253 h 341"/>
                <a:gd name="T18" fmla="*/ 256 w 669"/>
                <a:gd name="T19" fmla="*/ 269 h 341"/>
                <a:gd name="T20" fmla="*/ 269 w 669"/>
                <a:gd name="T21" fmla="*/ 268 h 341"/>
                <a:gd name="T22" fmla="*/ 278 w 669"/>
                <a:gd name="T23" fmla="*/ 261 h 341"/>
                <a:gd name="T24" fmla="*/ 286 w 669"/>
                <a:gd name="T25" fmla="*/ 268 h 341"/>
                <a:gd name="T26" fmla="*/ 290 w 669"/>
                <a:gd name="T27" fmla="*/ 280 h 341"/>
                <a:gd name="T28" fmla="*/ 298 w 669"/>
                <a:gd name="T29" fmla="*/ 286 h 341"/>
                <a:gd name="T30" fmla="*/ 307 w 669"/>
                <a:gd name="T31" fmla="*/ 286 h 341"/>
                <a:gd name="T32" fmla="*/ 326 w 669"/>
                <a:gd name="T33" fmla="*/ 294 h 341"/>
                <a:gd name="T34" fmla="*/ 340 w 669"/>
                <a:gd name="T35" fmla="*/ 292 h 341"/>
                <a:gd name="T36" fmla="*/ 347 w 669"/>
                <a:gd name="T37" fmla="*/ 302 h 341"/>
                <a:gd name="T38" fmla="*/ 360 w 669"/>
                <a:gd name="T39" fmla="*/ 295 h 341"/>
                <a:gd name="T40" fmla="*/ 379 w 669"/>
                <a:gd name="T41" fmla="*/ 295 h 341"/>
                <a:gd name="T42" fmla="*/ 382 w 669"/>
                <a:gd name="T43" fmla="*/ 307 h 341"/>
                <a:gd name="T44" fmla="*/ 390 w 669"/>
                <a:gd name="T45" fmla="*/ 313 h 341"/>
                <a:gd name="T46" fmla="*/ 397 w 669"/>
                <a:gd name="T47" fmla="*/ 322 h 341"/>
                <a:gd name="T48" fmla="*/ 412 w 669"/>
                <a:gd name="T49" fmla="*/ 310 h 341"/>
                <a:gd name="T50" fmla="*/ 421 w 669"/>
                <a:gd name="T51" fmla="*/ 318 h 341"/>
                <a:gd name="T52" fmla="*/ 429 w 669"/>
                <a:gd name="T53" fmla="*/ 325 h 341"/>
                <a:gd name="T54" fmla="*/ 445 w 669"/>
                <a:gd name="T55" fmla="*/ 321 h 341"/>
                <a:gd name="T56" fmla="*/ 449 w 669"/>
                <a:gd name="T57" fmla="*/ 328 h 341"/>
                <a:gd name="T58" fmla="*/ 454 w 669"/>
                <a:gd name="T59" fmla="*/ 336 h 341"/>
                <a:gd name="T60" fmla="*/ 460 w 669"/>
                <a:gd name="T61" fmla="*/ 324 h 341"/>
                <a:gd name="T62" fmla="*/ 467 w 669"/>
                <a:gd name="T63" fmla="*/ 314 h 341"/>
                <a:gd name="T64" fmla="*/ 475 w 669"/>
                <a:gd name="T65" fmla="*/ 315 h 341"/>
                <a:gd name="T66" fmla="*/ 486 w 669"/>
                <a:gd name="T67" fmla="*/ 324 h 341"/>
                <a:gd name="T68" fmla="*/ 498 w 669"/>
                <a:gd name="T69" fmla="*/ 319 h 341"/>
                <a:gd name="T70" fmla="*/ 509 w 669"/>
                <a:gd name="T71" fmla="*/ 330 h 341"/>
                <a:gd name="T72" fmla="*/ 521 w 669"/>
                <a:gd name="T73" fmla="*/ 338 h 341"/>
                <a:gd name="T74" fmla="*/ 531 w 669"/>
                <a:gd name="T75" fmla="*/ 332 h 341"/>
                <a:gd name="T76" fmla="*/ 544 w 669"/>
                <a:gd name="T77" fmla="*/ 324 h 341"/>
                <a:gd name="T78" fmla="*/ 556 w 669"/>
                <a:gd name="T79" fmla="*/ 324 h 341"/>
                <a:gd name="T80" fmla="*/ 569 w 669"/>
                <a:gd name="T81" fmla="*/ 318 h 341"/>
                <a:gd name="T82" fmla="*/ 588 w 669"/>
                <a:gd name="T83" fmla="*/ 319 h 341"/>
                <a:gd name="T84" fmla="*/ 598 w 669"/>
                <a:gd name="T85" fmla="*/ 321 h 341"/>
                <a:gd name="T86" fmla="*/ 607 w 669"/>
                <a:gd name="T87" fmla="*/ 313 h 341"/>
                <a:gd name="T88" fmla="*/ 627 w 669"/>
                <a:gd name="T89" fmla="*/ 322 h 341"/>
                <a:gd name="T90" fmla="*/ 644 w 669"/>
                <a:gd name="T91" fmla="*/ 333 h 341"/>
                <a:gd name="T92" fmla="*/ 669 w 669"/>
                <a:gd name="T93" fmla="*/ 341 h 341"/>
                <a:gd name="T94" fmla="*/ 665 w 669"/>
                <a:gd name="T95" fmla="*/ 144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69" h="341">
                  <a:moveTo>
                    <a:pt x="665" y="144"/>
                  </a:moveTo>
                  <a:lnTo>
                    <a:pt x="650" y="61"/>
                  </a:lnTo>
                  <a:lnTo>
                    <a:pt x="650" y="12"/>
                  </a:lnTo>
                  <a:lnTo>
                    <a:pt x="554" y="14"/>
                  </a:lnTo>
                  <a:lnTo>
                    <a:pt x="376" y="14"/>
                  </a:lnTo>
                  <a:lnTo>
                    <a:pt x="202" y="10"/>
                  </a:lnTo>
                  <a:lnTo>
                    <a:pt x="79" y="4"/>
                  </a:lnTo>
                  <a:lnTo>
                    <a:pt x="3" y="0"/>
                  </a:lnTo>
                  <a:lnTo>
                    <a:pt x="0" y="49"/>
                  </a:lnTo>
                  <a:lnTo>
                    <a:pt x="107" y="56"/>
                  </a:lnTo>
                  <a:lnTo>
                    <a:pt x="187" y="58"/>
                  </a:lnTo>
                  <a:lnTo>
                    <a:pt x="219" y="60"/>
                  </a:lnTo>
                  <a:lnTo>
                    <a:pt x="226" y="60"/>
                  </a:lnTo>
                  <a:lnTo>
                    <a:pt x="233" y="64"/>
                  </a:lnTo>
                  <a:lnTo>
                    <a:pt x="228" y="238"/>
                  </a:lnTo>
                  <a:lnTo>
                    <a:pt x="228" y="248"/>
                  </a:lnTo>
                  <a:lnTo>
                    <a:pt x="233" y="249"/>
                  </a:lnTo>
                  <a:lnTo>
                    <a:pt x="240" y="253"/>
                  </a:lnTo>
                  <a:lnTo>
                    <a:pt x="251" y="265"/>
                  </a:lnTo>
                  <a:lnTo>
                    <a:pt x="256" y="269"/>
                  </a:lnTo>
                  <a:lnTo>
                    <a:pt x="263" y="265"/>
                  </a:lnTo>
                  <a:lnTo>
                    <a:pt x="269" y="268"/>
                  </a:lnTo>
                  <a:lnTo>
                    <a:pt x="275" y="268"/>
                  </a:lnTo>
                  <a:lnTo>
                    <a:pt x="278" y="261"/>
                  </a:lnTo>
                  <a:lnTo>
                    <a:pt x="280" y="264"/>
                  </a:lnTo>
                  <a:lnTo>
                    <a:pt x="286" y="268"/>
                  </a:lnTo>
                  <a:lnTo>
                    <a:pt x="290" y="273"/>
                  </a:lnTo>
                  <a:lnTo>
                    <a:pt x="290" y="280"/>
                  </a:lnTo>
                  <a:lnTo>
                    <a:pt x="291" y="286"/>
                  </a:lnTo>
                  <a:lnTo>
                    <a:pt x="298" y="286"/>
                  </a:lnTo>
                  <a:lnTo>
                    <a:pt x="302" y="287"/>
                  </a:lnTo>
                  <a:lnTo>
                    <a:pt x="307" y="286"/>
                  </a:lnTo>
                  <a:lnTo>
                    <a:pt x="314" y="290"/>
                  </a:lnTo>
                  <a:lnTo>
                    <a:pt x="326" y="294"/>
                  </a:lnTo>
                  <a:lnTo>
                    <a:pt x="333" y="292"/>
                  </a:lnTo>
                  <a:lnTo>
                    <a:pt x="340" y="292"/>
                  </a:lnTo>
                  <a:lnTo>
                    <a:pt x="343" y="296"/>
                  </a:lnTo>
                  <a:lnTo>
                    <a:pt x="347" y="302"/>
                  </a:lnTo>
                  <a:lnTo>
                    <a:pt x="353" y="299"/>
                  </a:lnTo>
                  <a:lnTo>
                    <a:pt x="360" y="295"/>
                  </a:lnTo>
                  <a:lnTo>
                    <a:pt x="372" y="296"/>
                  </a:lnTo>
                  <a:lnTo>
                    <a:pt x="379" y="295"/>
                  </a:lnTo>
                  <a:lnTo>
                    <a:pt x="378" y="302"/>
                  </a:lnTo>
                  <a:lnTo>
                    <a:pt x="382" y="307"/>
                  </a:lnTo>
                  <a:lnTo>
                    <a:pt x="389" y="309"/>
                  </a:lnTo>
                  <a:lnTo>
                    <a:pt x="390" y="313"/>
                  </a:lnTo>
                  <a:lnTo>
                    <a:pt x="390" y="321"/>
                  </a:lnTo>
                  <a:lnTo>
                    <a:pt x="397" y="322"/>
                  </a:lnTo>
                  <a:lnTo>
                    <a:pt x="402" y="319"/>
                  </a:lnTo>
                  <a:lnTo>
                    <a:pt x="412" y="310"/>
                  </a:lnTo>
                  <a:lnTo>
                    <a:pt x="418" y="313"/>
                  </a:lnTo>
                  <a:lnTo>
                    <a:pt x="421" y="318"/>
                  </a:lnTo>
                  <a:lnTo>
                    <a:pt x="426" y="318"/>
                  </a:lnTo>
                  <a:lnTo>
                    <a:pt x="429" y="325"/>
                  </a:lnTo>
                  <a:lnTo>
                    <a:pt x="436" y="326"/>
                  </a:lnTo>
                  <a:lnTo>
                    <a:pt x="445" y="321"/>
                  </a:lnTo>
                  <a:lnTo>
                    <a:pt x="452" y="322"/>
                  </a:lnTo>
                  <a:lnTo>
                    <a:pt x="449" y="328"/>
                  </a:lnTo>
                  <a:lnTo>
                    <a:pt x="452" y="334"/>
                  </a:lnTo>
                  <a:lnTo>
                    <a:pt x="454" y="336"/>
                  </a:lnTo>
                  <a:lnTo>
                    <a:pt x="458" y="334"/>
                  </a:lnTo>
                  <a:lnTo>
                    <a:pt x="460" y="324"/>
                  </a:lnTo>
                  <a:lnTo>
                    <a:pt x="467" y="318"/>
                  </a:lnTo>
                  <a:lnTo>
                    <a:pt x="467" y="314"/>
                  </a:lnTo>
                  <a:lnTo>
                    <a:pt x="468" y="313"/>
                  </a:lnTo>
                  <a:lnTo>
                    <a:pt x="475" y="315"/>
                  </a:lnTo>
                  <a:lnTo>
                    <a:pt x="481" y="322"/>
                  </a:lnTo>
                  <a:lnTo>
                    <a:pt x="486" y="324"/>
                  </a:lnTo>
                  <a:lnTo>
                    <a:pt x="493" y="319"/>
                  </a:lnTo>
                  <a:lnTo>
                    <a:pt x="498" y="319"/>
                  </a:lnTo>
                  <a:lnTo>
                    <a:pt x="502" y="326"/>
                  </a:lnTo>
                  <a:lnTo>
                    <a:pt x="509" y="330"/>
                  </a:lnTo>
                  <a:lnTo>
                    <a:pt x="516" y="333"/>
                  </a:lnTo>
                  <a:lnTo>
                    <a:pt x="521" y="338"/>
                  </a:lnTo>
                  <a:lnTo>
                    <a:pt x="524" y="332"/>
                  </a:lnTo>
                  <a:lnTo>
                    <a:pt x="531" y="332"/>
                  </a:lnTo>
                  <a:lnTo>
                    <a:pt x="537" y="324"/>
                  </a:lnTo>
                  <a:lnTo>
                    <a:pt x="544" y="324"/>
                  </a:lnTo>
                  <a:lnTo>
                    <a:pt x="551" y="318"/>
                  </a:lnTo>
                  <a:lnTo>
                    <a:pt x="556" y="324"/>
                  </a:lnTo>
                  <a:lnTo>
                    <a:pt x="563" y="324"/>
                  </a:lnTo>
                  <a:lnTo>
                    <a:pt x="569" y="318"/>
                  </a:lnTo>
                  <a:lnTo>
                    <a:pt x="581" y="314"/>
                  </a:lnTo>
                  <a:lnTo>
                    <a:pt x="588" y="319"/>
                  </a:lnTo>
                  <a:lnTo>
                    <a:pt x="592" y="321"/>
                  </a:lnTo>
                  <a:lnTo>
                    <a:pt x="598" y="321"/>
                  </a:lnTo>
                  <a:lnTo>
                    <a:pt x="602" y="318"/>
                  </a:lnTo>
                  <a:lnTo>
                    <a:pt x="607" y="313"/>
                  </a:lnTo>
                  <a:lnTo>
                    <a:pt x="612" y="313"/>
                  </a:lnTo>
                  <a:lnTo>
                    <a:pt x="627" y="322"/>
                  </a:lnTo>
                  <a:lnTo>
                    <a:pt x="639" y="332"/>
                  </a:lnTo>
                  <a:lnTo>
                    <a:pt x="644" y="333"/>
                  </a:lnTo>
                  <a:lnTo>
                    <a:pt x="651" y="337"/>
                  </a:lnTo>
                  <a:lnTo>
                    <a:pt x="669" y="341"/>
                  </a:lnTo>
                  <a:lnTo>
                    <a:pt x="667" y="171"/>
                  </a:lnTo>
                  <a:lnTo>
                    <a:pt x="665" y="14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5" name="Freeform 274"/>
            <p:cNvSpPr>
              <a:spLocks/>
            </p:cNvSpPr>
            <p:nvPr/>
          </p:nvSpPr>
          <p:spPr bwMode="auto">
            <a:xfrm>
              <a:off x="3650506" y="1022036"/>
              <a:ext cx="409872" cy="469370"/>
            </a:xfrm>
            <a:custGeom>
              <a:avLst/>
              <a:gdLst>
                <a:gd name="T0" fmla="*/ 323 w 323"/>
                <a:gd name="T1" fmla="*/ 129 h 370"/>
                <a:gd name="T2" fmla="*/ 301 w 323"/>
                <a:gd name="T3" fmla="*/ 0 h 370"/>
                <a:gd name="T4" fmla="*/ 251 w 323"/>
                <a:gd name="T5" fmla="*/ 31 h 370"/>
                <a:gd name="T6" fmla="*/ 241 w 323"/>
                <a:gd name="T7" fmla="*/ 42 h 370"/>
                <a:gd name="T8" fmla="*/ 222 w 323"/>
                <a:gd name="T9" fmla="*/ 62 h 370"/>
                <a:gd name="T10" fmla="*/ 204 w 323"/>
                <a:gd name="T11" fmla="*/ 62 h 370"/>
                <a:gd name="T12" fmla="*/ 184 w 323"/>
                <a:gd name="T13" fmla="*/ 73 h 370"/>
                <a:gd name="T14" fmla="*/ 171 w 323"/>
                <a:gd name="T15" fmla="*/ 79 h 370"/>
                <a:gd name="T16" fmla="*/ 158 w 323"/>
                <a:gd name="T17" fmla="*/ 75 h 370"/>
                <a:gd name="T18" fmla="*/ 139 w 323"/>
                <a:gd name="T19" fmla="*/ 81 h 370"/>
                <a:gd name="T20" fmla="*/ 139 w 323"/>
                <a:gd name="T21" fmla="*/ 74 h 370"/>
                <a:gd name="T22" fmla="*/ 144 w 323"/>
                <a:gd name="T23" fmla="*/ 65 h 370"/>
                <a:gd name="T24" fmla="*/ 131 w 323"/>
                <a:gd name="T25" fmla="*/ 70 h 370"/>
                <a:gd name="T26" fmla="*/ 116 w 323"/>
                <a:gd name="T27" fmla="*/ 63 h 370"/>
                <a:gd name="T28" fmla="*/ 97 w 323"/>
                <a:gd name="T29" fmla="*/ 59 h 370"/>
                <a:gd name="T30" fmla="*/ 66 w 323"/>
                <a:gd name="T31" fmla="*/ 62 h 370"/>
                <a:gd name="T32" fmla="*/ 12 w 323"/>
                <a:gd name="T33" fmla="*/ 163 h 370"/>
                <a:gd name="T34" fmla="*/ 39 w 323"/>
                <a:gd name="T35" fmla="*/ 322 h 370"/>
                <a:gd name="T36" fmla="*/ 55 w 323"/>
                <a:gd name="T37" fmla="*/ 323 h 370"/>
                <a:gd name="T38" fmla="*/ 74 w 323"/>
                <a:gd name="T39" fmla="*/ 337 h 370"/>
                <a:gd name="T40" fmla="*/ 90 w 323"/>
                <a:gd name="T41" fmla="*/ 350 h 370"/>
                <a:gd name="T42" fmla="*/ 106 w 323"/>
                <a:gd name="T43" fmla="*/ 350 h 370"/>
                <a:gd name="T44" fmla="*/ 125 w 323"/>
                <a:gd name="T45" fmla="*/ 360 h 370"/>
                <a:gd name="T46" fmla="*/ 135 w 323"/>
                <a:gd name="T47" fmla="*/ 353 h 370"/>
                <a:gd name="T48" fmla="*/ 150 w 323"/>
                <a:gd name="T49" fmla="*/ 360 h 370"/>
                <a:gd name="T50" fmla="*/ 161 w 323"/>
                <a:gd name="T51" fmla="*/ 357 h 370"/>
                <a:gd name="T52" fmla="*/ 171 w 323"/>
                <a:gd name="T53" fmla="*/ 345 h 370"/>
                <a:gd name="T54" fmla="*/ 184 w 323"/>
                <a:gd name="T55" fmla="*/ 351 h 370"/>
                <a:gd name="T56" fmla="*/ 196 w 323"/>
                <a:gd name="T57" fmla="*/ 358 h 370"/>
                <a:gd name="T58" fmla="*/ 207 w 323"/>
                <a:gd name="T59" fmla="*/ 369 h 370"/>
                <a:gd name="T60" fmla="*/ 213 w 323"/>
                <a:gd name="T61" fmla="*/ 369 h 370"/>
                <a:gd name="T62" fmla="*/ 227 w 323"/>
                <a:gd name="T63" fmla="*/ 358 h 370"/>
                <a:gd name="T64" fmla="*/ 234 w 323"/>
                <a:gd name="T65" fmla="*/ 349 h 370"/>
                <a:gd name="T66" fmla="*/ 230 w 323"/>
                <a:gd name="T67" fmla="*/ 332 h 370"/>
                <a:gd name="T68" fmla="*/ 234 w 323"/>
                <a:gd name="T69" fmla="*/ 323 h 370"/>
                <a:gd name="T70" fmla="*/ 235 w 323"/>
                <a:gd name="T71" fmla="*/ 311 h 370"/>
                <a:gd name="T72" fmla="*/ 246 w 323"/>
                <a:gd name="T73" fmla="*/ 307 h 370"/>
                <a:gd name="T74" fmla="*/ 255 w 323"/>
                <a:gd name="T75" fmla="*/ 309 h 370"/>
                <a:gd name="T76" fmla="*/ 254 w 323"/>
                <a:gd name="T77" fmla="*/ 297 h 370"/>
                <a:gd name="T78" fmla="*/ 258 w 323"/>
                <a:gd name="T79" fmla="*/ 284 h 370"/>
                <a:gd name="T80" fmla="*/ 269 w 323"/>
                <a:gd name="T81" fmla="*/ 273 h 370"/>
                <a:gd name="T82" fmla="*/ 274 w 323"/>
                <a:gd name="T83" fmla="*/ 259 h 370"/>
                <a:gd name="T84" fmla="*/ 297 w 323"/>
                <a:gd name="T85" fmla="*/ 253 h 370"/>
                <a:gd name="T86" fmla="*/ 314 w 323"/>
                <a:gd name="T87" fmla="*/ 234 h 370"/>
                <a:gd name="T88" fmla="*/ 315 w 323"/>
                <a:gd name="T89" fmla="*/ 215 h 370"/>
                <a:gd name="T90" fmla="*/ 315 w 323"/>
                <a:gd name="T91" fmla="*/ 203 h 370"/>
                <a:gd name="T92" fmla="*/ 319 w 323"/>
                <a:gd name="T93" fmla="*/ 194 h 370"/>
                <a:gd name="T94" fmla="*/ 320 w 323"/>
                <a:gd name="T95" fmla="*/ 169 h 370"/>
                <a:gd name="T96" fmla="*/ 319 w 323"/>
                <a:gd name="T97" fmla="*/ 144 h 370"/>
                <a:gd name="T98" fmla="*/ 316 w 323"/>
                <a:gd name="T99" fmla="*/ 132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23" h="370">
                  <a:moveTo>
                    <a:pt x="319" y="132"/>
                  </a:moveTo>
                  <a:lnTo>
                    <a:pt x="323" y="129"/>
                  </a:lnTo>
                  <a:lnTo>
                    <a:pt x="301" y="4"/>
                  </a:lnTo>
                  <a:lnTo>
                    <a:pt x="301" y="0"/>
                  </a:lnTo>
                  <a:lnTo>
                    <a:pt x="265" y="21"/>
                  </a:lnTo>
                  <a:lnTo>
                    <a:pt x="251" y="31"/>
                  </a:lnTo>
                  <a:lnTo>
                    <a:pt x="246" y="35"/>
                  </a:lnTo>
                  <a:lnTo>
                    <a:pt x="241" y="42"/>
                  </a:lnTo>
                  <a:lnTo>
                    <a:pt x="234" y="51"/>
                  </a:lnTo>
                  <a:lnTo>
                    <a:pt x="222" y="62"/>
                  </a:lnTo>
                  <a:lnTo>
                    <a:pt x="209" y="63"/>
                  </a:lnTo>
                  <a:lnTo>
                    <a:pt x="204" y="62"/>
                  </a:lnTo>
                  <a:lnTo>
                    <a:pt x="190" y="69"/>
                  </a:lnTo>
                  <a:lnTo>
                    <a:pt x="184" y="73"/>
                  </a:lnTo>
                  <a:lnTo>
                    <a:pt x="177" y="75"/>
                  </a:lnTo>
                  <a:lnTo>
                    <a:pt x="171" y="79"/>
                  </a:lnTo>
                  <a:lnTo>
                    <a:pt x="166" y="78"/>
                  </a:lnTo>
                  <a:lnTo>
                    <a:pt x="158" y="75"/>
                  </a:lnTo>
                  <a:lnTo>
                    <a:pt x="146" y="75"/>
                  </a:lnTo>
                  <a:lnTo>
                    <a:pt x="139" y="81"/>
                  </a:lnTo>
                  <a:lnTo>
                    <a:pt x="134" y="79"/>
                  </a:lnTo>
                  <a:lnTo>
                    <a:pt x="139" y="74"/>
                  </a:lnTo>
                  <a:lnTo>
                    <a:pt x="150" y="71"/>
                  </a:lnTo>
                  <a:lnTo>
                    <a:pt x="144" y="65"/>
                  </a:lnTo>
                  <a:lnTo>
                    <a:pt x="138" y="71"/>
                  </a:lnTo>
                  <a:lnTo>
                    <a:pt x="131" y="70"/>
                  </a:lnTo>
                  <a:lnTo>
                    <a:pt x="125" y="65"/>
                  </a:lnTo>
                  <a:lnTo>
                    <a:pt x="116" y="63"/>
                  </a:lnTo>
                  <a:lnTo>
                    <a:pt x="111" y="60"/>
                  </a:lnTo>
                  <a:lnTo>
                    <a:pt x="97" y="59"/>
                  </a:lnTo>
                  <a:lnTo>
                    <a:pt x="96" y="56"/>
                  </a:lnTo>
                  <a:lnTo>
                    <a:pt x="66" y="62"/>
                  </a:lnTo>
                  <a:lnTo>
                    <a:pt x="0" y="73"/>
                  </a:lnTo>
                  <a:lnTo>
                    <a:pt x="12" y="163"/>
                  </a:lnTo>
                  <a:lnTo>
                    <a:pt x="31" y="327"/>
                  </a:lnTo>
                  <a:lnTo>
                    <a:pt x="39" y="322"/>
                  </a:lnTo>
                  <a:lnTo>
                    <a:pt x="44" y="327"/>
                  </a:lnTo>
                  <a:lnTo>
                    <a:pt x="55" y="323"/>
                  </a:lnTo>
                  <a:lnTo>
                    <a:pt x="70" y="330"/>
                  </a:lnTo>
                  <a:lnTo>
                    <a:pt x="74" y="337"/>
                  </a:lnTo>
                  <a:lnTo>
                    <a:pt x="83" y="349"/>
                  </a:lnTo>
                  <a:lnTo>
                    <a:pt x="90" y="350"/>
                  </a:lnTo>
                  <a:lnTo>
                    <a:pt x="102" y="349"/>
                  </a:lnTo>
                  <a:lnTo>
                    <a:pt x="106" y="350"/>
                  </a:lnTo>
                  <a:lnTo>
                    <a:pt x="119" y="360"/>
                  </a:lnTo>
                  <a:lnTo>
                    <a:pt x="125" y="360"/>
                  </a:lnTo>
                  <a:lnTo>
                    <a:pt x="130" y="353"/>
                  </a:lnTo>
                  <a:lnTo>
                    <a:pt x="135" y="353"/>
                  </a:lnTo>
                  <a:lnTo>
                    <a:pt x="143" y="354"/>
                  </a:lnTo>
                  <a:lnTo>
                    <a:pt x="150" y="360"/>
                  </a:lnTo>
                  <a:lnTo>
                    <a:pt x="155" y="357"/>
                  </a:lnTo>
                  <a:lnTo>
                    <a:pt x="161" y="357"/>
                  </a:lnTo>
                  <a:lnTo>
                    <a:pt x="165" y="350"/>
                  </a:lnTo>
                  <a:lnTo>
                    <a:pt x="171" y="345"/>
                  </a:lnTo>
                  <a:lnTo>
                    <a:pt x="178" y="341"/>
                  </a:lnTo>
                  <a:lnTo>
                    <a:pt x="184" y="351"/>
                  </a:lnTo>
                  <a:lnTo>
                    <a:pt x="189" y="358"/>
                  </a:lnTo>
                  <a:lnTo>
                    <a:pt x="196" y="358"/>
                  </a:lnTo>
                  <a:lnTo>
                    <a:pt x="201" y="364"/>
                  </a:lnTo>
                  <a:lnTo>
                    <a:pt x="207" y="369"/>
                  </a:lnTo>
                  <a:lnTo>
                    <a:pt x="207" y="370"/>
                  </a:lnTo>
                  <a:lnTo>
                    <a:pt x="213" y="369"/>
                  </a:lnTo>
                  <a:lnTo>
                    <a:pt x="222" y="365"/>
                  </a:lnTo>
                  <a:lnTo>
                    <a:pt x="227" y="358"/>
                  </a:lnTo>
                  <a:lnTo>
                    <a:pt x="227" y="353"/>
                  </a:lnTo>
                  <a:lnTo>
                    <a:pt x="234" y="349"/>
                  </a:lnTo>
                  <a:lnTo>
                    <a:pt x="232" y="337"/>
                  </a:lnTo>
                  <a:lnTo>
                    <a:pt x="230" y="332"/>
                  </a:lnTo>
                  <a:lnTo>
                    <a:pt x="231" y="326"/>
                  </a:lnTo>
                  <a:lnTo>
                    <a:pt x="234" y="323"/>
                  </a:lnTo>
                  <a:lnTo>
                    <a:pt x="234" y="316"/>
                  </a:lnTo>
                  <a:lnTo>
                    <a:pt x="235" y="311"/>
                  </a:lnTo>
                  <a:lnTo>
                    <a:pt x="241" y="304"/>
                  </a:lnTo>
                  <a:lnTo>
                    <a:pt x="246" y="307"/>
                  </a:lnTo>
                  <a:lnTo>
                    <a:pt x="253" y="316"/>
                  </a:lnTo>
                  <a:lnTo>
                    <a:pt x="255" y="309"/>
                  </a:lnTo>
                  <a:lnTo>
                    <a:pt x="258" y="304"/>
                  </a:lnTo>
                  <a:lnTo>
                    <a:pt x="254" y="297"/>
                  </a:lnTo>
                  <a:lnTo>
                    <a:pt x="258" y="291"/>
                  </a:lnTo>
                  <a:lnTo>
                    <a:pt x="258" y="284"/>
                  </a:lnTo>
                  <a:lnTo>
                    <a:pt x="261" y="278"/>
                  </a:lnTo>
                  <a:lnTo>
                    <a:pt x="269" y="273"/>
                  </a:lnTo>
                  <a:lnTo>
                    <a:pt x="269" y="268"/>
                  </a:lnTo>
                  <a:lnTo>
                    <a:pt x="274" y="259"/>
                  </a:lnTo>
                  <a:lnTo>
                    <a:pt x="285" y="263"/>
                  </a:lnTo>
                  <a:lnTo>
                    <a:pt x="297" y="253"/>
                  </a:lnTo>
                  <a:lnTo>
                    <a:pt x="305" y="240"/>
                  </a:lnTo>
                  <a:lnTo>
                    <a:pt x="314" y="234"/>
                  </a:lnTo>
                  <a:lnTo>
                    <a:pt x="316" y="221"/>
                  </a:lnTo>
                  <a:lnTo>
                    <a:pt x="315" y="215"/>
                  </a:lnTo>
                  <a:lnTo>
                    <a:pt x="316" y="209"/>
                  </a:lnTo>
                  <a:lnTo>
                    <a:pt x="315" y="203"/>
                  </a:lnTo>
                  <a:lnTo>
                    <a:pt x="318" y="203"/>
                  </a:lnTo>
                  <a:lnTo>
                    <a:pt x="319" y="194"/>
                  </a:lnTo>
                  <a:lnTo>
                    <a:pt x="318" y="188"/>
                  </a:lnTo>
                  <a:lnTo>
                    <a:pt x="320" y="169"/>
                  </a:lnTo>
                  <a:lnTo>
                    <a:pt x="323" y="162"/>
                  </a:lnTo>
                  <a:lnTo>
                    <a:pt x="319" y="144"/>
                  </a:lnTo>
                  <a:lnTo>
                    <a:pt x="315" y="139"/>
                  </a:lnTo>
                  <a:lnTo>
                    <a:pt x="316" y="132"/>
                  </a:lnTo>
                  <a:lnTo>
                    <a:pt x="319" y="1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6" name="Freeform 275"/>
            <p:cNvSpPr>
              <a:spLocks/>
            </p:cNvSpPr>
            <p:nvPr/>
          </p:nvSpPr>
          <p:spPr bwMode="auto">
            <a:xfrm>
              <a:off x="1925077" y="260467"/>
              <a:ext cx="645218" cy="397972"/>
            </a:xfrm>
            <a:custGeom>
              <a:avLst/>
              <a:gdLst>
                <a:gd name="T0" fmla="*/ 507 w 507"/>
                <a:gd name="T1" fmla="*/ 301 h 313"/>
                <a:gd name="T2" fmla="*/ 505 w 507"/>
                <a:gd name="T3" fmla="*/ 289 h 313"/>
                <a:gd name="T4" fmla="*/ 505 w 507"/>
                <a:gd name="T5" fmla="*/ 282 h 313"/>
                <a:gd name="T6" fmla="*/ 504 w 507"/>
                <a:gd name="T7" fmla="*/ 275 h 313"/>
                <a:gd name="T8" fmla="*/ 496 w 507"/>
                <a:gd name="T9" fmla="*/ 266 h 313"/>
                <a:gd name="T10" fmla="*/ 494 w 507"/>
                <a:gd name="T11" fmla="*/ 259 h 313"/>
                <a:gd name="T12" fmla="*/ 494 w 507"/>
                <a:gd name="T13" fmla="*/ 252 h 313"/>
                <a:gd name="T14" fmla="*/ 492 w 507"/>
                <a:gd name="T15" fmla="*/ 247 h 313"/>
                <a:gd name="T16" fmla="*/ 490 w 507"/>
                <a:gd name="T17" fmla="*/ 224 h 313"/>
                <a:gd name="T18" fmla="*/ 492 w 507"/>
                <a:gd name="T19" fmla="*/ 217 h 313"/>
                <a:gd name="T20" fmla="*/ 489 w 507"/>
                <a:gd name="T21" fmla="*/ 210 h 313"/>
                <a:gd name="T22" fmla="*/ 489 w 507"/>
                <a:gd name="T23" fmla="*/ 202 h 313"/>
                <a:gd name="T24" fmla="*/ 488 w 507"/>
                <a:gd name="T25" fmla="*/ 189 h 313"/>
                <a:gd name="T26" fmla="*/ 488 w 507"/>
                <a:gd name="T27" fmla="*/ 176 h 313"/>
                <a:gd name="T28" fmla="*/ 485 w 507"/>
                <a:gd name="T29" fmla="*/ 170 h 313"/>
                <a:gd name="T30" fmla="*/ 486 w 507"/>
                <a:gd name="T31" fmla="*/ 164 h 313"/>
                <a:gd name="T32" fmla="*/ 486 w 507"/>
                <a:gd name="T33" fmla="*/ 157 h 313"/>
                <a:gd name="T34" fmla="*/ 484 w 507"/>
                <a:gd name="T35" fmla="*/ 144 h 313"/>
                <a:gd name="T36" fmla="*/ 475 w 507"/>
                <a:gd name="T37" fmla="*/ 125 h 313"/>
                <a:gd name="T38" fmla="*/ 477 w 507"/>
                <a:gd name="T39" fmla="*/ 122 h 313"/>
                <a:gd name="T40" fmla="*/ 469 w 507"/>
                <a:gd name="T41" fmla="*/ 101 h 313"/>
                <a:gd name="T42" fmla="*/ 469 w 507"/>
                <a:gd name="T43" fmla="*/ 95 h 313"/>
                <a:gd name="T44" fmla="*/ 469 w 507"/>
                <a:gd name="T45" fmla="*/ 83 h 313"/>
                <a:gd name="T46" fmla="*/ 467 w 507"/>
                <a:gd name="T47" fmla="*/ 79 h 313"/>
                <a:gd name="T48" fmla="*/ 469 w 507"/>
                <a:gd name="T49" fmla="*/ 73 h 313"/>
                <a:gd name="T50" fmla="*/ 467 w 507"/>
                <a:gd name="T51" fmla="*/ 61 h 313"/>
                <a:gd name="T52" fmla="*/ 470 w 507"/>
                <a:gd name="T53" fmla="*/ 49 h 313"/>
                <a:gd name="T54" fmla="*/ 469 w 507"/>
                <a:gd name="T55" fmla="*/ 44 h 313"/>
                <a:gd name="T56" fmla="*/ 463 w 507"/>
                <a:gd name="T57" fmla="*/ 26 h 313"/>
                <a:gd name="T58" fmla="*/ 462 w 507"/>
                <a:gd name="T59" fmla="*/ 21 h 313"/>
                <a:gd name="T60" fmla="*/ 462 w 507"/>
                <a:gd name="T61" fmla="*/ 21 h 313"/>
                <a:gd name="T62" fmla="*/ 463 w 507"/>
                <a:gd name="T63" fmla="*/ 17 h 313"/>
                <a:gd name="T64" fmla="*/ 405 w 507"/>
                <a:gd name="T65" fmla="*/ 17 h 313"/>
                <a:gd name="T66" fmla="*/ 275 w 507"/>
                <a:gd name="T67" fmla="*/ 14 h 313"/>
                <a:gd name="T68" fmla="*/ 122 w 507"/>
                <a:gd name="T69" fmla="*/ 7 h 313"/>
                <a:gd name="T70" fmla="*/ 21 w 507"/>
                <a:gd name="T71" fmla="*/ 0 h 313"/>
                <a:gd name="T72" fmla="*/ 21 w 507"/>
                <a:gd name="T73" fmla="*/ 3 h 313"/>
                <a:gd name="T74" fmla="*/ 0 w 507"/>
                <a:gd name="T75" fmla="*/ 295 h 313"/>
                <a:gd name="T76" fmla="*/ 121 w 507"/>
                <a:gd name="T77" fmla="*/ 304 h 313"/>
                <a:gd name="T78" fmla="*/ 255 w 507"/>
                <a:gd name="T79" fmla="*/ 310 h 313"/>
                <a:gd name="T80" fmla="*/ 381 w 507"/>
                <a:gd name="T81" fmla="*/ 313 h 313"/>
                <a:gd name="T82" fmla="*/ 507 w 507"/>
                <a:gd name="T83" fmla="*/ 313 h 313"/>
                <a:gd name="T84" fmla="*/ 505 w 507"/>
                <a:gd name="T85" fmla="*/ 306 h 313"/>
                <a:gd name="T86" fmla="*/ 507 w 507"/>
                <a:gd name="T8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07" h="313">
                  <a:moveTo>
                    <a:pt x="507" y="301"/>
                  </a:moveTo>
                  <a:lnTo>
                    <a:pt x="505" y="289"/>
                  </a:lnTo>
                  <a:lnTo>
                    <a:pt x="505" y="282"/>
                  </a:lnTo>
                  <a:lnTo>
                    <a:pt x="504" y="275"/>
                  </a:lnTo>
                  <a:lnTo>
                    <a:pt x="496" y="266"/>
                  </a:lnTo>
                  <a:lnTo>
                    <a:pt x="494" y="259"/>
                  </a:lnTo>
                  <a:lnTo>
                    <a:pt x="494" y="252"/>
                  </a:lnTo>
                  <a:lnTo>
                    <a:pt x="492" y="247"/>
                  </a:lnTo>
                  <a:lnTo>
                    <a:pt x="490" y="224"/>
                  </a:lnTo>
                  <a:lnTo>
                    <a:pt x="492" y="217"/>
                  </a:lnTo>
                  <a:lnTo>
                    <a:pt x="489" y="210"/>
                  </a:lnTo>
                  <a:lnTo>
                    <a:pt x="489" y="202"/>
                  </a:lnTo>
                  <a:lnTo>
                    <a:pt x="488" y="189"/>
                  </a:lnTo>
                  <a:lnTo>
                    <a:pt x="488" y="176"/>
                  </a:lnTo>
                  <a:lnTo>
                    <a:pt x="485" y="170"/>
                  </a:lnTo>
                  <a:lnTo>
                    <a:pt x="486" y="164"/>
                  </a:lnTo>
                  <a:lnTo>
                    <a:pt x="486" y="157"/>
                  </a:lnTo>
                  <a:lnTo>
                    <a:pt x="484" y="144"/>
                  </a:lnTo>
                  <a:lnTo>
                    <a:pt x="475" y="125"/>
                  </a:lnTo>
                  <a:lnTo>
                    <a:pt x="477" y="122"/>
                  </a:lnTo>
                  <a:lnTo>
                    <a:pt x="469" y="101"/>
                  </a:lnTo>
                  <a:lnTo>
                    <a:pt x="469" y="95"/>
                  </a:lnTo>
                  <a:lnTo>
                    <a:pt x="469" y="83"/>
                  </a:lnTo>
                  <a:lnTo>
                    <a:pt x="467" y="79"/>
                  </a:lnTo>
                  <a:lnTo>
                    <a:pt x="469" y="73"/>
                  </a:lnTo>
                  <a:lnTo>
                    <a:pt x="467" y="61"/>
                  </a:lnTo>
                  <a:lnTo>
                    <a:pt x="470" y="49"/>
                  </a:lnTo>
                  <a:lnTo>
                    <a:pt x="469" y="44"/>
                  </a:lnTo>
                  <a:lnTo>
                    <a:pt x="463" y="26"/>
                  </a:lnTo>
                  <a:lnTo>
                    <a:pt x="462" y="21"/>
                  </a:lnTo>
                  <a:lnTo>
                    <a:pt x="462" y="21"/>
                  </a:lnTo>
                  <a:lnTo>
                    <a:pt x="463" y="17"/>
                  </a:lnTo>
                  <a:lnTo>
                    <a:pt x="405" y="17"/>
                  </a:lnTo>
                  <a:lnTo>
                    <a:pt x="275" y="14"/>
                  </a:lnTo>
                  <a:lnTo>
                    <a:pt x="122" y="7"/>
                  </a:lnTo>
                  <a:lnTo>
                    <a:pt x="21" y="0"/>
                  </a:lnTo>
                  <a:lnTo>
                    <a:pt x="21" y="3"/>
                  </a:lnTo>
                  <a:lnTo>
                    <a:pt x="0" y="295"/>
                  </a:lnTo>
                  <a:lnTo>
                    <a:pt x="121" y="304"/>
                  </a:lnTo>
                  <a:lnTo>
                    <a:pt x="255" y="310"/>
                  </a:lnTo>
                  <a:lnTo>
                    <a:pt x="381" y="313"/>
                  </a:lnTo>
                  <a:lnTo>
                    <a:pt x="507" y="313"/>
                  </a:lnTo>
                  <a:lnTo>
                    <a:pt x="505" y="306"/>
                  </a:lnTo>
                  <a:lnTo>
                    <a:pt x="507" y="30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7" name="Freeform 276"/>
            <p:cNvSpPr>
              <a:spLocks/>
            </p:cNvSpPr>
            <p:nvPr/>
          </p:nvSpPr>
          <p:spPr bwMode="auto">
            <a:xfrm>
              <a:off x="356985" y="897752"/>
              <a:ext cx="622741" cy="962538"/>
            </a:xfrm>
            <a:custGeom>
              <a:avLst/>
              <a:gdLst>
                <a:gd name="T0" fmla="*/ 279 w 490"/>
                <a:gd name="T1" fmla="*/ 47 h 758"/>
                <a:gd name="T2" fmla="*/ 192 w 490"/>
                <a:gd name="T3" fmla="*/ 29 h 758"/>
                <a:gd name="T4" fmla="*/ 69 w 490"/>
                <a:gd name="T5" fmla="*/ 0 h 758"/>
                <a:gd name="T6" fmla="*/ 16 w 490"/>
                <a:gd name="T7" fmla="*/ 221 h 758"/>
                <a:gd name="T8" fmla="*/ 0 w 490"/>
                <a:gd name="T9" fmla="*/ 286 h 758"/>
                <a:gd name="T10" fmla="*/ 227 w 490"/>
                <a:gd name="T11" fmla="*/ 617 h 758"/>
                <a:gd name="T12" fmla="*/ 323 w 490"/>
                <a:gd name="T13" fmla="*/ 758 h 758"/>
                <a:gd name="T14" fmla="*/ 325 w 490"/>
                <a:gd name="T15" fmla="*/ 744 h 758"/>
                <a:gd name="T16" fmla="*/ 331 w 490"/>
                <a:gd name="T17" fmla="*/ 739 h 758"/>
                <a:gd name="T18" fmla="*/ 331 w 490"/>
                <a:gd name="T19" fmla="*/ 724 h 758"/>
                <a:gd name="T20" fmla="*/ 330 w 490"/>
                <a:gd name="T21" fmla="*/ 712 h 758"/>
                <a:gd name="T22" fmla="*/ 330 w 490"/>
                <a:gd name="T23" fmla="*/ 705 h 758"/>
                <a:gd name="T24" fmla="*/ 333 w 490"/>
                <a:gd name="T25" fmla="*/ 697 h 758"/>
                <a:gd name="T26" fmla="*/ 331 w 490"/>
                <a:gd name="T27" fmla="*/ 685 h 758"/>
                <a:gd name="T28" fmla="*/ 331 w 490"/>
                <a:gd name="T29" fmla="*/ 678 h 758"/>
                <a:gd name="T30" fmla="*/ 335 w 490"/>
                <a:gd name="T31" fmla="*/ 673 h 758"/>
                <a:gd name="T32" fmla="*/ 331 w 490"/>
                <a:gd name="T33" fmla="*/ 661 h 758"/>
                <a:gd name="T34" fmla="*/ 334 w 490"/>
                <a:gd name="T35" fmla="*/ 652 h 758"/>
                <a:gd name="T36" fmla="*/ 342 w 490"/>
                <a:gd name="T37" fmla="*/ 647 h 758"/>
                <a:gd name="T38" fmla="*/ 349 w 490"/>
                <a:gd name="T39" fmla="*/ 646 h 758"/>
                <a:gd name="T40" fmla="*/ 354 w 490"/>
                <a:gd name="T41" fmla="*/ 650 h 758"/>
                <a:gd name="T42" fmla="*/ 361 w 490"/>
                <a:gd name="T43" fmla="*/ 650 h 758"/>
                <a:gd name="T44" fmla="*/ 367 w 490"/>
                <a:gd name="T45" fmla="*/ 656 h 758"/>
                <a:gd name="T46" fmla="*/ 369 w 490"/>
                <a:gd name="T47" fmla="*/ 663 h 758"/>
                <a:gd name="T48" fmla="*/ 376 w 490"/>
                <a:gd name="T49" fmla="*/ 665 h 758"/>
                <a:gd name="T50" fmla="*/ 383 w 490"/>
                <a:gd name="T51" fmla="*/ 658 h 758"/>
                <a:gd name="T52" fmla="*/ 390 w 490"/>
                <a:gd name="T53" fmla="*/ 648 h 758"/>
                <a:gd name="T54" fmla="*/ 403 w 490"/>
                <a:gd name="T55" fmla="*/ 573 h 758"/>
                <a:gd name="T56" fmla="*/ 490 w 490"/>
                <a:gd name="T57" fmla="*/ 88 h 758"/>
                <a:gd name="T58" fmla="*/ 394 w 490"/>
                <a:gd name="T59" fmla="*/ 72 h 758"/>
                <a:gd name="T60" fmla="*/ 279 w 490"/>
                <a:gd name="T61" fmla="*/ 47 h 7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0" h="758">
                  <a:moveTo>
                    <a:pt x="279" y="47"/>
                  </a:moveTo>
                  <a:lnTo>
                    <a:pt x="192" y="29"/>
                  </a:lnTo>
                  <a:lnTo>
                    <a:pt x="69" y="0"/>
                  </a:lnTo>
                  <a:lnTo>
                    <a:pt x="16" y="221"/>
                  </a:lnTo>
                  <a:lnTo>
                    <a:pt x="0" y="286"/>
                  </a:lnTo>
                  <a:lnTo>
                    <a:pt x="227" y="617"/>
                  </a:lnTo>
                  <a:lnTo>
                    <a:pt x="323" y="758"/>
                  </a:lnTo>
                  <a:lnTo>
                    <a:pt x="325" y="744"/>
                  </a:lnTo>
                  <a:lnTo>
                    <a:pt x="331" y="739"/>
                  </a:lnTo>
                  <a:lnTo>
                    <a:pt x="331" y="724"/>
                  </a:lnTo>
                  <a:lnTo>
                    <a:pt x="330" y="712"/>
                  </a:lnTo>
                  <a:lnTo>
                    <a:pt x="330" y="705"/>
                  </a:lnTo>
                  <a:lnTo>
                    <a:pt x="333" y="697"/>
                  </a:lnTo>
                  <a:lnTo>
                    <a:pt x="331" y="685"/>
                  </a:lnTo>
                  <a:lnTo>
                    <a:pt x="331" y="678"/>
                  </a:lnTo>
                  <a:lnTo>
                    <a:pt x="335" y="673"/>
                  </a:lnTo>
                  <a:lnTo>
                    <a:pt x="331" y="661"/>
                  </a:lnTo>
                  <a:lnTo>
                    <a:pt x="334" y="652"/>
                  </a:lnTo>
                  <a:lnTo>
                    <a:pt x="342" y="647"/>
                  </a:lnTo>
                  <a:lnTo>
                    <a:pt x="349" y="646"/>
                  </a:lnTo>
                  <a:lnTo>
                    <a:pt x="354" y="650"/>
                  </a:lnTo>
                  <a:lnTo>
                    <a:pt x="361" y="650"/>
                  </a:lnTo>
                  <a:lnTo>
                    <a:pt x="367" y="656"/>
                  </a:lnTo>
                  <a:lnTo>
                    <a:pt x="369" y="663"/>
                  </a:lnTo>
                  <a:lnTo>
                    <a:pt x="376" y="665"/>
                  </a:lnTo>
                  <a:lnTo>
                    <a:pt x="383" y="658"/>
                  </a:lnTo>
                  <a:lnTo>
                    <a:pt x="390" y="648"/>
                  </a:lnTo>
                  <a:lnTo>
                    <a:pt x="403" y="573"/>
                  </a:lnTo>
                  <a:lnTo>
                    <a:pt x="490" y="88"/>
                  </a:lnTo>
                  <a:lnTo>
                    <a:pt x="394" y="72"/>
                  </a:lnTo>
                  <a:lnTo>
                    <a:pt x="279" y="47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8" name="Freeform 277"/>
            <p:cNvSpPr>
              <a:spLocks noEditPoints="1"/>
            </p:cNvSpPr>
            <p:nvPr/>
          </p:nvSpPr>
          <p:spPr bwMode="auto">
            <a:xfrm>
              <a:off x="4094755" y="520934"/>
              <a:ext cx="736448" cy="547377"/>
            </a:xfrm>
            <a:custGeom>
              <a:avLst/>
              <a:gdLst>
                <a:gd name="T0" fmla="*/ 452 w 579"/>
                <a:gd name="T1" fmla="*/ 404 h 431"/>
                <a:gd name="T2" fmla="*/ 452 w 579"/>
                <a:gd name="T3" fmla="*/ 379 h 431"/>
                <a:gd name="T4" fmla="*/ 463 w 579"/>
                <a:gd name="T5" fmla="*/ 358 h 431"/>
                <a:gd name="T6" fmla="*/ 443 w 579"/>
                <a:gd name="T7" fmla="*/ 279 h 431"/>
                <a:gd name="T8" fmla="*/ 441 w 579"/>
                <a:gd name="T9" fmla="*/ 205 h 431"/>
                <a:gd name="T10" fmla="*/ 418 w 579"/>
                <a:gd name="T11" fmla="*/ 130 h 431"/>
                <a:gd name="T12" fmla="*/ 413 w 579"/>
                <a:gd name="T13" fmla="*/ 120 h 431"/>
                <a:gd name="T14" fmla="*/ 402 w 579"/>
                <a:gd name="T15" fmla="*/ 89 h 431"/>
                <a:gd name="T16" fmla="*/ 404 w 579"/>
                <a:gd name="T17" fmla="*/ 67 h 431"/>
                <a:gd name="T18" fmla="*/ 399 w 579"/>
                <a:gd name="T19" fmla="*/ 47 h 431"/>
                <a:gd name="T20" fmla="*/ 391 w 579"/>
                <a:gd name="T21" fmla="*/ 20 h 431"/>
                <a:gd name="T22" fmla="*/ 386 w 579"/>
                <a:gd name="T23" fmla="*/ 2 h 431"/>
                <a:gd name="T24" fmla="*/ 293 w 579"/>
                <a:gd name="T25" fmla="*/ 23 h 431"/>
                <a:gd name="T26" fmla="*/ 252 w 579"/>
                <a:gd name="T27" fmla="*/ 53 h 431"/>
                <a:gd name="T28" fmla="*/ 223 w 579"/>
                <a:gd name="T29" fmla="*/ 107 h 431"/>
                <a:gd name="T30" fmla="*/ 203 w 579"/>
                <a:gd name="T31" fmla="*/ 128 h 431"/>
                <a:gd name="T32" fmla="*/ 209 w 579"/>
                <a:gd name="T33" fmla="*/ 143 h 431"/>
                <a:gd name="T34" fmla="*/ 215 w 579"/>
                <a:gd name="T35" fmla="*/ 142 h 431"/>
                <a:gd name="T36" fmla="*/ 218 w 579"/>
                <a:gd name="T37" fmla="*/ 150 h 431"/>
                <a:gd name="T38" fmla="*/ 219 w 579"/>
                <a:gd name="T39" fmla="*/ 169 h 431"/>
                <a:gd name="T40" fmla="*/ 218 w 579"/>
                <a:gd name="T41" fmla="*/ 188 h 431"/>
                <a:gd name="T42" fmla="*/ 196 w 579"/>
                <a:gd name="T43" fmla="*/ 201 h 431"/>
                <a:gd name="T44" fmla="*/ 182 w 579"/>
                <a:gd name="T45" fmla="*/ 218 h 431"/>
                <a:gd name="T46" fmla="*/ 160 w 579"/>
                <a:gd name="T47" fmla="*/ 223 h 431"/>
                <a:gd name="T48" fmla="*/ 119 w 579"/>
                <a:gd name="T49" fmla="*/ 226 h 431"/>
                <a:gd name="T50" fmla="*/ 57 w 579"/>
                <a:gd name="T51" fmla="*/ 238 h 431"/>
                <a:gd name="T52" fmla="*/ 38 w 579"/>
                <a:gd name="T53" fmla="*/ 247 h 431"/>
                <a:gd name="T54" fmla="*/ 35 w 579"/>
                <a:gd name="T55" fmla="*/ 262 h 431"/>
                <a:gd name="T56" fmla="*/ 48 w 579"/>
                <a:gd name="T57" fmla="*/ 272 h 431"/>
                <a:gd name="T58" fmla="*/ 53 w 579"/>
                <a:gd name="T59" fmla="*/ 296 h 431"/>
                <a:gd name="T60" fmla="*/ 34 w 579"/>
                <a:gd name="T61" fmla="*/ 320 h 431"/>
                <a:gd name="T62" fmla="*/ 3 w 579"/>
                <a:gd name="T63" fmla="*/ 356 h 431"/>
                <a:gd name="T64" fmla="*/ 4 w 579"/>
                <a:gd name="T65" fmla="*/ 383 h 431"/>
                <a:gd name="T66" fmla="*/ 251 w 579"/>
                <a:gd name="T67" fmla="*/ 334 h 431"/>
                <a:gd name="T68" fmla="*/ 324 w 579"/>
                <a:gd name="T69" fmla="*/ 323 h 431"/>
                <a:gd name="T70" fmla="*/ 339 w 579"/>
                <a:gd name="T71" fmla="*/ 333 h 431"/>
                <a:gd name="T72" fmla="*/ 352 w 579"/>
                <a:gd name="T73" fmla="*/ 358 h 431"/>
                <a:gd name="T74" fmla="*/ 376 w 579"/>
                <a:gd name="T75" fmla="*/ 368 h 431"/>
                <a:gd name="T76" fmla="*/ 437 w 579"/>
                <a:gd name="T77" fmla="*/ 376 h 431"/>
                <a:gd name="T78" fmla="*/ 431 w 579"/>
                <a:gd name="T79" fmla="*/ 362 h 431"/>
                <a:gd name="T80" fmla="*/ 441 w 579"/>
                <a:gd name="T81" fmla="*/ 381 h 431"/>
                <a:gd name="T82" fmla="*/ 443 w 579"/>
                <a:gd name="T83" fmla="*/ 414 h 431"/>
                <a:gd name="T84" fmla="*/ 565 w 579"/>
                <a:gd name="T85" fmla="*/ 354 h 431"/>
                <a:gd name="T86" fmla="*/ 544 w 579"/>
                <a:gd name="T87" fmla="*/ 372 h 431"/>
                <a:gd name="T88" fmla="*/ 539 w 579"/>
                <a:gd name="T89" fmla="*/ 368 h 431"/>
                <a:gd name="T90" fmla="*/ 551 w 579"/>
                <a:gd name="T91" fmla="*/ 346 h 431"/>
                <a:gd name="T92" fmla="*/ 501 w 579"/>
                <a:gd name="T93" fmla="*/ 377 h 431"/>
                <a:gd name="T94" fmla="*/ 486 w 579"/>
                <a:gd name="T95" fmla="*/ 385 h 431"/>
                <a:gd name="T96" fmla="*/ 462 w 579"/>
                <a:gd name="T97" fmla="*/ 396 h 431"/>
                <a:gd name="T98" fmla="*/ 454 w 579"/>
                <a:gd name="T99" fmla="*/ 407 h 431"/>
                <a:gd name="T100" fmla="*/ 440 w 579"/>
                <a:gd name="T101" fmla="*/ 427 h 431"/>
                <a:gd name="T102" fmla="*/ 448 w 579"/>
                <a:gd name="T103" fmla="*/ 431 h 431"/>
                <a:gd name="T104" fmla="*/ 486 w 579"/>
                <a:gd name="T105" fmla="*/ 413 h 431"/>
                <a:gd name="T106" fmla="*/ 512 w 579"/>
                <a:gd name="T107" fmla="*/ 396 h 431"/>
                <a:gd name="T108" fmla="*/ 532 w 579"/>
                <a:gd name="T109" fmla="*/ 388 h 431"/>
                <a:gd name="T110" fmla="*/ 552 w 579"/>
                <a:gd name="T111" fmla="*/ 373 h 431"/>
                <a:gd name="T112" fmla="*/ 579 w 579"/>
                <a:gd name="T113" fmla="*/ 349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9" h="431">
                  <a:moveTo>
                    <a:pt x="443" y="414"/>
                  </a:moveTo>
                  <a:lnTo>
                    <a:pt x="445" y="407"/>
                  </a:lnTo>
                  <a:lnTo>
                    <a:pt x="452" y="404"/>
                  </a:lnTo>
                  <a:lnTo>
                    <a:pt x="452" y="398"/>
                  </a:lnTo>
                  <a:lnTo>
                    <a:pt x="459" y="384"/>
                  </a:lnTo>
                  <a:lnTo>
                    <a:pt x="452" y="379"/>
                  </a:lnTo>
                  <a:lnTo>
                    <a:pt x="452" y="376"/>
                  </a:lnTo>
                  <a:lnTo>
                    <a:pt x="463" y="365"/>
                  </a:lnTo>
                  <a:lnTo>
                    <a:pt x="463" y="358"/>
                  </a:lnTo>
                  <a:lnTo>
                    <a:pt x="459" y="352"/>
                  </a:lnTo>
                  <a:lnTo>
                    <a:pt x="445" y="281"/>
                  </a:lnTo>
                  <a:lnTo>
                    <a:pt x="443" y="279"/>
                  </a:lnTo>
                  <a:lnTo>
                    <a:pt x="444" y="218"/>
                  </a:lnTo>
                  <a:lnTo>
                    <a:pt x="445" y="212"/>
                  </a:lnTo>
                  <a:lnTo>
                    <a:pt x="441" y="205"/>
                  </a:lnTo>
                  <a:lnTo>
                    <a:pt x="441" y="201"/>
                  </a:lnTo>
                  <a:lnTo>
                    <a:pt x="428" y="138"/>
                  </a:lnTo>
                  <a:lnTo>
                    <a:pt x="418" y="130"/>
                  </a:lnTo>
                  <a:lnTo>
                    <a:pt x="416" y="136"/>
                  </a:lnTo>
                  <a:lnTo>
                    <a:pt x="412" y="131"/>
                  </a:lnTo>
                  <a:lnTo>
                    <a:pt x="413" y="120"/>
                  </a:lnTo>
                  <a:lnTo>
                    <a:pt x="410" y="107"/>
                  </a:lnTo>
                  <a:lnTo>
                    <a:pt x="406" y="101"/>
                  </a:lnTo>
                  <a:lnTo>
                    <a:pt x="402" y="89"/>
                  </a:lnTo>
                  <a:lnTo>
                    <a:pt x="402" y="76"/>
                  </a:lnTo>
                  <a:lnTo>
                    <a:pt x="405" y="73"/>
                  </a:lnTo>
                  <a:lnTo>
                    <a:pt x="404" y="67"/>
                  </a:lnTo>
                  <a:lnTo>
                    <a:pt x="401" y="61"/>
                  </a:lnTo>
                  <a:lnTo>
                    <a:pt x="402" y="54"/>
                  </a:lnTo>
                  <a:lnTo>
                    <a:pt x="399" y="47"/>
                  </a:lnTo>
                  <a:lnTo>
                    <a:pt x="394" y="42"/>
                  </a:lnTo>
                  <a:lnTo>
                    <a:pt x="391" y="35"/>
                  </a:lnTo>
                  <a:lnTo>
                    <a:pt x="391" y="20"/>
                  </a:lnTo>
                  <a:lnTo>
                    <a:pt x="386" y="13"/>
                  </a:lnTo>
                  <a:lnTo>
                    <a:pt x="387" y="8"/>
                  </a:lnTo>
                  <a:lnTo>
                    <a:pt x="386" y="2"/>
                  </a:lnTo>
                  <a:lnTo>
                    <a:pt x="385" y="0"/>
                  </a:lnTo>
                  <a:lnTo>
                    <a:pt x="337" y="13"/>
                  </a:lnTo>
                  <a:lnTo>
                    <a:pt x="293" y="23"/>
                  </a:lnTo>
                  <a:lnTo>
                    <a:pt x="287" y="23"/>
                  </a:lnTo>
                  <a:lnTo>
                    <a:pt x="275" y="30"/>
                  </a:lnTo>
                  <a:lnTo>
                    <a:pt x="252" y="53"/>
                  </a:lnTo>
                  <a:lnTo>
                    <a:pt x="233" y="86"/>
                  </a:lnTo>
                  <a:lnTo>
                    <a:pt x="233" y="94"/>
                  </a:lnTo>
                  <a:lnTo>
                    <a:pt x="223" y="107"/>
                  </a:lnTo>
                  <a:lnTo>
                    <a:pt x="221" y="111"/>
                  </a:lnTo>
                  <a:lnTo>
                    <a:pt x="214" y="116"/>
                  </a:lnTo>
                  <a:lnTo>
                    <a:pt x="203" y="128"/>
                  </a:lnTo>
                  <a:lnTo>
                    <a:pt x="202" y="135"/>
                  </a:lnTo>
                  <a:lnTo>
                    <a:pt x="207" y="139"/>
                  </a:lnTo>
                  <a:lnTo>
                    <a:pt x="209" y="143"/>
                  </a:lnTo>
                  <a:lnTo>
                    <a:pt x="207" y="136"/>
                  </a:lnTo>
                  <a:lnTo>
                    <a:pt x="214" y="134"/>
                  </a:lnTo>
                  <a:lnTo>
                    <a:pt x="215" y="142"/>
                  </a:lnTo>
                  <a:lnTo>
                    <a:pt x="223" y="138"/>
                  </a:lnTo>
                  <a:lnTo>
                    <a:pt x="219" y="145"/>
                  </a:lnTo>
                  <a:lnTo>
                    <a:pt x="218" y="150"/>
                  </a:lnTo>
                  <a:lnTo>
                    <a:pt x="213" y="153"/>
                  </a:lnTo>
                  <a:lnTo>
                    <a:pt x="218" y="165"/>
                  </a:lnTo>
                  <a:lnTo>
                    <a:pt x="219" y="169"/>
                  </a:lnTo>
                  <a:lnTo>
                    <a:pt x="222" y="176"/>
                  </a:lnTo>
                  <a:lnTo>
                    <a:pt x="222" y="182"/>
                  </a:lnTo>
                  <a:lnTo>
                    <a:pt x="218" y="188"/>
                  </a:lnTo>
                  <a:lnTo>
                    <a:pt x="211" y="188"/>
                  </a:lnTo>
                  <a:lnTo>
                    <a:pt x="205" y="196"/>
                  </a:lnTo>
                  <a:lnTo>
                    <a:pt x="196" y="201"/>
                  </a:lnTo>
                  <a:lnTo>
                    <a:pt x="194" y="208"/>
                  </a:lnTo>
                  <a:lnTo>
                    <a:pt x="188" y="214"/>
                  </a:lnTo>
                  <a:lnTo>
                    <a:pt x="182" y="218"/>
                  </a:lnTo>
                  <a:lnTo>
                    <a:pt x="177" y="223"/>
                  </a:lnTo>
                  <a:lnTo>
                    <a:pt x="173" y="222"/>
                  </a:lnTo>
                  <a:lnTo>
                    <a:pt x="160" y="223"/>
                  </a:lnTo>
                  <a:lnTo>
                    <a:pt x="148" y="226"/>
                  </a:lnTo>
                  <a:lnTo>
                    <a:pt x="136" y="233"/>
                  </a:lnTo>
                  <a:lnTo>
                    <a:pt x="119" y="226"/>
                  </a:lnTo>
                  <a:lnTo>
                    <a:pt x="94" y="227"/>
                  </a:lnTo>
                  <a:lnTo>
                    <a:pt x="69" y="233"/>
                  </a:lnTo>
                  <a:lnTo>
                    <a:pt x="57" y="238"/>
                  </a:lnTo>
                  <a:lnTo>
                    <a:pt x="50" y="241"/>
                  </a:lnTo>
                  <a:lnTo>
                    <a:pt x="43" y="243"/>
                  </a:lnTo>
                  <a:lnTo>
                    <a:pt x="38" y="247"/>
                  </a:lnTo>
                  <a:lnTo>
                    <a:pt x="31" y="250"/>
                  </a:lnTo>
                  <a:lnTo>
                    <a:pt x="31" y="250"/>
                  </a:lnTo>
                  <a:lnTo>
                    <a:pt x="35" y="262"/>
                  </a:lnTo>
                  <a:lnTo>
                    <a:pt x="34" y="266"/>
                  </a:lnTo>
                  <a:lnTo>
                    <a:pt x="48" y="269"/>
                  </a:lnTo>
                  <a:lnTo>
                    <a:pt x="48" y="272"/>
                  </a:lnTo>
                  <a:lnTo>
                    <a:pt x="45" y="276"/>
                  </a:lnTo>
                  <a:lnTo>
                    <a:pt x="53" y="289"/>
                  </a:lnTo>
                  <a:lnTo>
                    <a:pt x="53" y="296"/>
                  </a:lnTo>
                  <a:lnTo>
                    <a:pt x="42" y="308"/>
                  </a:lnTo>
                  <a:lnTo>
                    <a:pt x="39" y="315"/>
                  </a:lnTo>
                  <a:lnTo>
                    <a:pt x="34" y="320"/>
                  </a:lnTo>
                  <a:lnTo>
                    <a:pt x="26" y="329"/>
                  </a:lnTo>
                  <a:lnTo>
                    <a:pt x="16" y="341"/>
                  </a:lnTo>
                  <a:lnTo>
                    <a:pt x="3" y="356"/>
                  </a:lnTo>
                  <a:lnTo>
                    <a:pt x="0" y="357"/>
                  </a:lnTo>
                  <a:lnTo>
                    <a:pt x="0" y="360"/>
                  </a:lnTo>
                  <a:lnTo>
                    <a:pt x="4" y="383"/>
                  </a:lnTo>
                  <a:lnTo>
                    <a:pt x="62" y="372"/>
                  </a:lnTo>
                  <a:lnTo>
                    <a:pt x="150" y="354"/>
                  </a:lnTo>
                  <a:lnTo>
                    <a:pt x="251" y="334"/>
                  </a:lnTo>
                  <a:lnTo>
                    <a:pt x="317" y="319"/>
                  </a:lnTo>
                  <a:lnTo>
                    <a:pt x="317" y="319"/>
                  </a:lnTo>
                  <a:lnTo>
                    <a:pt x="324" y="323"/>
                  </a:lnTo>
                  <a:lnTo>
                    <a:pt x="326" y="329"/>
                  </a:lnTo>
                  <a:lnTo>
                    <a:pt x="332" y="327"/>
                  </a:lnTo>
                  <a:lnTo>
                    <a:pt x="339" y="333"/>
                  </a:lnTo>
                  <a:lnTo>
                    <a:pt x="345" y="346"/>
                  </a:lnTo>
                  <a:lnTo>
                    <a:pt x="347" y="352"/>
                  </a:lnTo>
                  <a:lnTo>
                    <a:pt x="352" y="358"/>
                  </a:lnTo>
                  <a:lnTo>
                    <a:pt x="363" y="364"/>
                  </a:lnTo>
                  <a:lnTo>
                    <a:pt x="368" y="364"/>
                  </a:lnTo>
                  <a:lnTo>
                    <a:pt x="376" y="368"/>
                  </a:lnTo>
                  <a:lnTo>
                    <a:pt x="376" y="369"/>
                  </a:lnTo>
                  <a:lnTo>
                    <a:pt x="441" y="391"/>
                  </a:lnTo>
                  <a:lnTo>
                    <a:pt x="437" y="376"/>
                  </a:lnTo>
                  <a:lnTo>
                    <a:pt x="431" y="369"/>
                  </a:lnTo>
                  <a:lnTo>
                    <a:pt x="429" y="364"/>
                  </a:lnTo>
                  <a:lnTo>
                    <a:pt x="431" y="362"/>
                  </a:lnTo>
                  <a:lnTo>
                    <a:pt x="432" y="368"/>
                  </a:lnTo>
                  <a:lnTo>
                    <a:pt x="439" y="372"/>
                  </a:lnTo>
                  <a:lnTo>
                    <a:pt x="441" y="381"/>
                  </a:lnTo>
                  <a:lnTo>
                    <a:pt x="443" y="400"/>
                  </a:lnTo>
                  <a:lnTo>
                    <a:pt x="440" y="414"/>
                  </a:lnTo>
                  <a:lnTo>
                    <a:pt x="443" y="414"/>
                  </a:lnTo>
                  <a:close/>
                  <a:moveTo>
                    <a:pt x="573" y="353"/>
                  </a:moveTo>
                  <a:lnTo>
                    <a:pt x="566" y="356"/>
                  </a:lnTo>
                  <a:lnTo>
                    <a:pt x="565" y="354"/>
                  </a:lnTo>
                  <a:lnTo>
                    <a:pt x="558" y="356"/>
                  </a:lnTo>
                  <a:lnTo>
                    <a:pt x="552" y="360"/>
                  </a:lnTo>
                  <a:lnTo>
                    <a:pt x="544" y="372"/>
                  </a:lnTo>
                  <a:lnTo>
                    <a:pt x="540" y="373"/>
                  </a:lnTo>
                  <a:lnTo>
                    <a:pt x="533" y="375"/>
                  </a:lnTo>
                  <a:lnTo>
                    <a:pt x="539" y="368"/>
                  </a:lnTo>
                  <a:lnTo>
                    <a:pt x="544" y="362"/>
                  </a:lnTo>
                  <a:lnTo>
                    <a:pt x="544" y="357"/>
                  </a:lnTo>
                  <a:lnTo>
                    <a:pt x="551" y="346"/>
                  </a:lnTo>
                  <a:lnTo>
                    <a:pt x="532" y="368"/>
                  </a:lnTo>
                  <a:lnTo>
                    <a:pt x="520" y="373"/>
                  </a:lnTo>
                  <a:lnTo>
                    <a:pt x="501" y="377"/>
                  </a:lnTo>
                  <a:lnTo>
                    <a:pt x="496" y="380"/>
                  </a:lnTo>
                  <a:lnTo>
                    <a:pt x="491" y="385"/>
                  </a:lnTo>
                  <a:lnTo>
                    <a:pt x="486" y="385"/>
                  </a:lnTo>
                  <a:lnTo>
                    <a:pt x="474" y="392"/>
                  </a:lnTo>
                  <a:lnTo>
                    <a:pt x="468" y="391"/>
                  </a:lnTo>
                  <a:lnTo>
                    <a:pt x="462" y="396"/>
                  </a:lnTo>
                  <a:lnTo>
                    <a:pt x="463" y="402"/>
                  </a:lnTo>
                  <a:lnTo>
                    <a:pt x="456" y="400"/>
                  </a:lnTo>
                  <a:lnTo>
                    <a:pt x="454" y="407"/>
                  </a:lnTo>
                  <a:lnTo>
                    <a:pt x="443" y="414"/>
                  </a:lnTo>
                  <a:lnTo>
                    <a:pt x="441" y="422"/>
                  </a:lnTo>
                  <a:lnTo>
                    <a:pt x="440" y="427"/>
                  </a:lnTo>
                  <a:lnTo>
                    <a:pt x="443" y="429"/>
                  </a:lnTo>
                  <a:lnTo>
                    <a:pt x="455" y="426"/>
                  </a:lnTo>
                  <a:lnTo>
                    <a:pt x="448" y="431"/>
                  </a:lnTo>
                  <a:lnTo>
                    <a:pt x="462" y="426"/>
                  </a:lnTo>
                  <a:lnTo>
                    <a:pt x="483" y="413"/>
                  </a:lnTo>
                  <a:lnTo>
                    <a:pt x="486" y="413"/>
                  </a:lnTo>
                  <a:lnTo>
                    <a:pt x="493" y="407"/>
                  </a:lnTo>
                  <a:lnTo>
                    <a:pt x="500" y="404"/>
                  </a:lnTo>
                  <a:lnTo>
                    <a:pt x="512" y="396"/>
                  </a:lnTo>
                  <a:lnTo>
                    <a:pt x="519" y="394"/>
                  </a:lnTo>
                  <a:lnTo>
                    <a:pt x="525" y="389"/>
                  </a:lnTo>
                  <a:lnTo>
                    <a:pt x="532" y="388"/>
                  </a:lnTo>
                  <a:lnTo>
                    <a:pt x="544" y="380"/>
                  </a:lnTo>
                  <a:lnTo>
                    <a:pt x="546" y="375"/>
                  </a:lnTo>
                  <a:lnTo>
                    <a:pt x="552" y="373"/>
                  </a:lnTo>
                  <a:lnTo>
                    <a:pt x="565" y="362"/>
                  </a:lnTo>
                  <a:lnTo>
                    <a:pt x="571" y="358"/>
                  </a:lnTo>
                  <a:lnTo>
                    <a:pt x="579" y="349"/>
                  </a:lnTo>
                  <a:lnTo>
                    <a:pt x="573" y="35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9" name="Freeform 278"/>
            <p:cNvSpPr>
              <a:spLocks/>
            </p:cNvSpPr>
            <p:nvPr/>
          </p:nvSpPr>
          <p:spPr bwMode="auto">
            <a:xfrm>
              <a:off x="1265315" y="1698986"/>
              <a:ext cx="678272" cy="710004"/>
            </a:xfrm>
            <a:custGeom>
              <a:avLst/>
              <a:gdLst>
                <a:gd name="T0" fmla="*/ 310 w 534"/>
                <a:gd name="T1" fmla="*/ 25 h 559"/>
                <a:gd name="T2" fmla="*/ 197 w 534"/>
                <a:gd name="T3" fmla="*/ 15 h 559"/>
                <a:gd name="T4" fmla="*/ 70 w 534"/>
                <a:gd name="T5" fmla="*/ 0 h 559"/>
                <a:gd name="T6" fmla="*/ 0 w 534"/>
                <a:gd name="T7" fmla="*/ 548 h 559"/>
                <a:gd name="T8" fmla="*/ 0 w 534"/>
                <a:gd name="T9" fmla="*/ 551 h 559"/>
                <a:gd name="T10" fmla="*/ 64 w 534"/>
                <a:gd name="T11" fmla="*/ 559 h 559"/>
                <a:gd name="T12" fmla="*/ 70 w 534"/>
                <a:gd name="T13" fmla="*/ 556 h 559"/>
                <a:gd name="T14" fmla="*/ 74 w 534"/>
                <a:gd name="T15" fmla="*/ 523 h 559"/>
                <a:gd name="T16" fmla="*/ 78 w 534"/>
                <a:gd name="T17" fmla="*/ 515 h 559"/>
                <a:gd name="T18" fmla="*/ 210 w 534"/>
                <a:gd name="T19" fmla="*/ 530 h 559"/>
                <a:gd name="T20" fmla="*/ 210 w 534"/>
                <a:gd name="T21" fmla="*/ 530 h 559"/>
                <a:gd name="T22" fmla="*/ 210 w 534"/>
                <a:gd name="T23" fmla="*/ 528 h 559"/>
                <a:gd name="T24" fmla="*/ 206 w 534"/>
                <a:gd name="T25" fmla="*/ 522 h 559"/>
                <a:gd name="T26" fmla="*/ 204 w 534"/>
                <a:gd name="T27" fmla="*/ 511 h 559"/>
                <a:gd name="T28" fmla="*/ 204 w 534"/>
                <a:gd name="T29" fmla="*/ 507 h 559"/>
                <a:gd name="T30" fmla="*/ 266 w 534"/>
                <a:gd name="T31" fmla="*/ 514 h 559"/>
                <a:gd name="T32" fmla="*/ 346 w 534"/>
                <a:gd name="T33" fmla="*/ 521 h 559"/>
                <a:gd name="T34" fmla="*/ 417 w 534"/>
                <a:gd name="T35" fmla="*/ 528 h 559"/>
                <a:gd name="T36" fmla="*/ 490 w 534"/>
                <a:gd name="T37" fmla="*/ 532 h 559"/>
                <a:gd name="T38" fmla="*/ 493 w 534"/>
                <a:gd name="T39" fmla="*/ 532 h 559"/>
                <a:gd name="T40" fmla="*/ 499 w 534"/>
                <a:gd name="T41" fmla="*/ 526 h 559"/>
                <a:gd name="T42" fmla="*/ 505 w 534"/>
                <a:gd name="T43" fmla="*/ 425 h 559"/>
                <a:gd name="T44" fmla="*/ 512 w 534"/>
                <a:gd name="T45" fmla="*/ 335 h 559"/>
                <a:gd name="T46" fmla="*/ 527 w 534"/>
                <a:gd name="T47" fmla="*/ 100 h 559"/>
                <a:gd name="T48" fmla="*/ 527 w 534"/>
                <a:gd name="T49" fmla="*/ 93 h 559"/>
                <a:gd name="T50" fmla="*/ 531 w 534"/>
                <a:gd name="T51" fmla="*/ 92 h 559"/>
                <a:gd name="T52" fmla="*/ 534 w 534"/>
                <a:gd name="T53" fmla="*/ 43 h 559"/>
                <a:gd name="T54" fmla="*/ 447 w 534"/>
                <a:gd name="T55" fmla="*/ 38 h 559"/>
                <a:gd name="T56" fmla="*/ 310 w 534"/>
                <a:gd name="T57" fmla="*/ 25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4" h="559">
                  <a:moveTo>
                    <a:pt x="310" y="25"/>
                  </a:moveTo>
                  <a:lnTo>
                    <a:pt x="197" y="15"/>
                  </a:lnTo>
                  <a:lnTo>
                    <a:pt x="70" y="0"/>
                  </a:lnTo>
                  <a:lnTo>
                    <a:pt x="0" y="548"/>
                  </a:lnTo>
                  <a:lnTo>
                    <a:pt x="0" y="551"/>
                  </a:lnTo>
                  <a:lnTo>
                    <a:pt x="64" y="559"/>
                  </a:lnTo>
                  <a:lnTo>
                    <a:pt x="70" y="556"/>
                  </a:lnTo>
                  <a:lnTo>
                    <a:pt x="74" y="523"/>
                  </a:lnTo>
                  <a:lnTo>
                    <a:pt x="78" y="515"/>
                  </a:lnTo>
                  <a:lnTo>
                    <a:pt x="210" y="530"/>
                  </a:lnTo>
                  <a:lnTo>
                    <a:pt x="210" y="530"/>
                  </a:lnTo>
                  <a:lnTo>
                    <a:pt x="210" y="528"/>
                  </a:lnTo>
                  <a:lnTo>
                    <a:pt x="206" y="522"/>
                  </a:lnTo>
                  <a:lnTo>
                    <a:pt x="204" y="511"/>
                  </a:lnTo>
                  <a:lnTo>
                    <a:pt x="204" y="507"/>
                  </a:lnTo>
                  <a:lnTo>
                    <a:pt x="266" y="514"/>
                  </a:lnTo>
                  <a:lnTo>
                    <a:pt x="346" y="521"/>
                  </a:lnTo>
                  <a:lnTo>
                    <a:pt x="417" y="528"/>
                  </a:lnTo>
                  <a:lnTo>
                    <a:pt x="490" y="532"/>
                  </a:lnTo>
                  <a:lnTo>
                    <a:pt x="493" y="532"/>
                  </a:lnTo>
                  <a:lnTo>
                    <a:pt x="499" y="526"/>
                  </a:lnTo>
                  <a:lnTo>
                    <a:pt x="505" y="425"/>
                  </a:lnTo>
                  <a:lnTo>
                    <a:pt x="512" y="335"/>
                  </a:lnTo>
                  <a:lnTo>
                    <a:pt x="527" y="100"/>
                  </a:lnTo>
                  <a:lnTo>
                    <a:pt x="527" y="93"/>
                  </a:lnTo>
                  <a:lnTo>
                    <a:pt x="531" y="92"/>
                  </a:lnTo>
                  <a:lnTo>
                    <a:pt x="534" y="43"/>
                  </a:lnTo>
                  <a:lnTo>
                    <a:pt x="447" y="38"/>
                  </a:lnTo>
                  <a:lnTo>
                    <a:pt x="310" y="2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0" name="Freeform 279"/>
            <p:cNvSpPr>
              <a:spLocks noEditPoints="1"/>
            </p:cNvSpPr>
            <p:nvPr/>
          </p:nvSpPr>
          <p:spPr bwMode="auto">
            <a:xfrm>
              <a:off x="4544292" y="990304"/>
              <a:ext cx="130895" cy="300132"/>
            </a:xfrm>
            <a:custGeom>
              <a:avLst/>
              <a:gdLst>
                <a:gd name="T0" fmla="*/ 101 w 103"/>
                <a:gd name="T1" fmla="*/ 106 h 236"/>
                <a:gd name="T2" fmla="*/ 98 w 103"/>
                <a:gd name="T3" fmla="*/ 79 h 236"/>
                <a:gd name="T4" fmla="*/ 79 w 103"/>
                <a:gd name="T5" fmla="*/ 79 h 236"/>
                <a:gd name="T6" fmla="*/ 75 w 103"/>
                <a:gd name="T7" fmla="*/ 61 h 236"/>
                <a:gd name="T8" fmla="*/ 80 w 103"/>
                <a:gd name="T9" fmla="*/ 54 h 236"/>
                <a:gd name="T10" fmla="*/ 86 w 103"/>
                <a:gd name="T11" fmla="*/ 44 h 236"/>
                <a:gd name="T12" fmla="*/ 88 w 103"/>
                <a:gd name="T13" fmla="*/ 29 h 236"/>
                <a:gd name="T14" fmla="*/ 23 w 103"/>
                <a:gd name="T15" fmla="*/ 0 h 236"/>
                <a:gd name="T16" fmla="*/ 14 w 103"/>
                <a:gd name="T17" fmla="*/ 14 h 236"/>
                <a:gd name="T18" fmla="*/ 7 w 103"/>
                <a:gd name="T19" fmla="*/ 37 h 236"/>
                <a:gd name="T20" fmla="*/ 3 w 103"/>
                <a:gd name="T21" fmla="*/ 48 h 236"/>
                <a:gd name="T22" fmla="*/ 9 w 103"/>
                <a:gd name="T23" fmla="*/ 54 h 236"/>
                <a:gd name="T24" fmla="*/ 2 w 103"/>
                <a:gd name="T25" fmla="*/ 67 h 236"/>
                <a:gd name="T26" fmla="*/ 9 w 103"/>
                <a:gd name="T27" fmla="*/ 84 h 236"/>
                <a:gd name="T28" fmla="*/ 17 w 103"/>
                <a:gd name="T29" fmla="*/ 92 h 236"/>
                <a:gd name="T30" fmla="*/ 26 w 103"/>
                <a:gd name="T31" fmla="*/ 98 h 236"/>
                <a:gd name="T32" fmla="*/ 46 w 103"/>
                <a:gd name="T33" fmla="*/ 114 h 236"/>
                <a:gd name="T34" fmla="*/ 36 w 103"/>
                <a:gd name="T35" fmla="*/ 127 h 236"/>
                <a:gd name="T36" fmla="*/ 30 w 103"/>
                <a:gd name="T37" fmla="*/ 134 h 236"/>
                <a:gd name="T38" fmla="*/ 29 w 103"/>
                <a:gd name="T39" fmla="*/ 136 h 236"/>
                <a:gd name="T40" fmla="*/ 26 w 103"/>
                <a:gd name="T41" fmla="*/ 148 h 236"/>
                <a:gd name="T42" fmla="*/ 18 w 103"/>
                <a:gd name="T43" fmla="*/ 153 h 236"/>
                <a:gd name="T44" fmla="*/ 7 w 103"/>
                <a:gd name="T45" fmla="*/ 161 h 236"/>
                <a:gd name="T46" fmla="*/ 3 w 103"/>
                <a:gd name="T47" fmla="*/ 176 h 236"/>
                <a:gd name="T48" fmla="*/ 0 w 103"/>
                <a:gd name="T49" fmla="*/ 182 h 236"/>
                <a:gd name="T50" fmla="*/ 4 w 103"/>
                <a:gd name="T51" fmla="*/ 188 h 236"/>
                <a:gd name="T52" fmla="*/ 15 w 103"/>
                <a:gd name="T53" fmla="*/ 202 h 236"/>
                <a:gd name="T54" fmla="*/ 29 w 103"/>
                <a:gd name="T55" fmla="*/ 207 h 236"/>
                <a:gd name="T56" fmla="*/ 45 w 103"/>
                <a:gd name="T57" fmla="*/ 213 h 236"/>
                <a:gd name="T58" fmla="*/ 60 w 103"/>
                <a:gd name="T59" fmla="*/ 218 h 236"/>
                <a:gd name="T60" fmla="*/ 59 w 103"/>
                <a:gd name="T61" fmla="*/ 236 h 236"/>
                <a:gd name="T62" fmla="*/ 68 w 103"/>
                <a:gd name="T63" fmla="*/ 230 h 236"/>
                <a:gd name="T64" fmla="*/ 74 w 103"/>
                <a:gd name="T65" fmla="*/ 218 h 236"/>
                <a:gd name="T66" fmla="*/ 79 w 103"/>
                <a:gd name="T67" fmla="*/ 199 h 236"/>
                <a:gd name="T68" fmla="*/ 76 w 103"/>
                <a:gd name="T69" fmla="*/ 195 h 236"/>
                <a:gd name="T70" fmla="*/ 87 w 103"/>
                <a:gd name="T71" fmla="*/ 188 h 236"/>
                <a:gd name="T72" fmla="*/ 88 w 103"/>
                <a:gd name="T73" fmla="*/ 176 h 236"/>
                <a:gd name="T74" fmla="*/ 92 w 103"/>
                <a:gd name="T75" fmla="*/ 168 h 236"/>
                <a:gd name="T76" fmla="*/ 98 w 103"/>
                <a:gd name="T77" fmla="*/ 154 h 236"/>
                <a:gd name="T78" fmla="*/ 97 w 103"/>
                <a:gd name="T79" fmla="*/ 142 h 236"/>
                <a:gd name="T80" fmla="*/ 98 w 103"/>
                <a:gd name="T81" fmla="*/ 127 h 236"/>
                <a:gd name="T82" fmla="*/ 98 w 103"/>
                <a:gd name="T83" fmla="*/ 119 h 236"/>
                <a:gd name="T84" fmla="*/ 101 w 103"/>
                <a:gd name="T85" fmla="*/ 119 h 236"/>
                <a:gd name="T86" fmla="*/ 102 w 103"/>
                <a:gd name="T87" fmla="*/ 137 h 236"/>
                <a:gd name="T88" fmla="*/ 102 w 103"/>
                <a:gd name="T89" fmla="*/ 113 h 236"/>
                <a:gd name="T90" fmla="*/ 102 w 103"/>
                <a:gd name="T91" fmla="*/ 148 h 236"/>
                <a:gd name="T92" fmla="*/ 102 w 103"/>
                <a:gd name="T93" fmla="*/ 153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3" h="236">
                  <a:moveTo>
                    <a:pt x="102" y="113"/>
                  </a:moveTo>
                  <a:lnTo>
                    <a:pt x="101" y="106"/>
                  </a:lnTo>
                  <a:lnTo>
                    <a:pt x="101" y="87"/>
                  </a:lnTo>
                  <a:lnTo>
                    <a:pt x="98" y="79"/>
                  </a:lnTo>
                  <a:lnTo>
                    <a:pt x="86" y="77"/>
                  </a:lnTo>
                  <a:lnTo>
                    <a:pt x="79" y="79"/>
                  </a:lnTo>
                  <a:lnTo>
                    <a:pt x="75" y="79"/>
                  </a:lnTo>
                  <a:lnTo>
                    <a:pt x="75" y="61"/>
                  </a:lnTo>
                  <a:lnTo>
                    <a:pt x="79" y="53"/>
                  </a:lnTo>
                  <a:lnTo>
                    <a:pt x="80" y="54"/>
                  </a:lnTo>
                  <a:lnTo>
                    <a:pt x="86" y="48"/>
                  </a:lnTo>
                  <a:lnTo>
                    <a:pt x="86" y="44"/>
                  </a:lnTo>
                  <a:lnTo>
                    <a:pt x="88" y="35"/>
                  </a:lnTo>
                  <a:lnTo>
                    <a:pt x="88" y="29"/>
                  </a:lnTo>
                  <a:lnTo>
                    <a:pt x="88" y="22"/>
                  </a:lnTo>
                  <a:lnTo>
                    <a:pt x="23" y="0"/>
                  </a:lnTo>
                  <a:lnTo>
                    <a:pt x="17" y="8"/>
                  </a:lnTo>
                  <a:lnTo>
                    <a:pt x="14" y="14"/>
                  </a:lnTo>
                  <a:lnTo>
                    <a:pt x="14" y="20"/>
                  </a:lnTo>
                  <a:lnTo>
                    <a:pt x="7" y="37"/>
                  </a:lnTo>
                  <a:lnTo>
                    <a:pt x="0" y="42"/>
                  </a:lnTo>
                  <a:lnTo>
                    <a:pt x="3" y="48"/>
                  </a:lnTo>
                  <a:lnTo>
                    <a:pt x="6" y="49"/>
                  </a:lnTo>
                  <a:lnTo>
                    <a:pt x="9" y="54"/>
                  </a:lnTo>
                  <a:lnTo>
                    <a:pt x="7" y="61"/>
                  </a:lnTo>
                  <a:lnTo>
                    <a:pt x="2" y="67"/>
                  </a:lnTo>
                  <a:lnTo>
                    <a:pt x="4" y="77"/>
                  </a:lnTo>
                  <a:lnTo>
                    <a:pt x="9" y="84"/>
                  </a:lnTo>
                  <a:lnTo>
                    <a:pt x="15" y="85"/>
                  </a:lnTo>
                  <a:lnTo>
                    <a:pt x="17" y="92"/>
                  </a:lnTo>
                  <a:lnTo>
                    <a:pt x="23" y="96"/>
                  </a:lnTo>
                  <a:lnTo>
                    <a:pt x="26" y="98"/>
                  </a:lnTo>
                  <a:lnTo>
                    <a:pt x="33" y="103"/>
                  </a:lnTo>
                  <a:lnTo>
                    <a:pt x="46" y="114"/>
                  </a:lnTo>
                  <a:lnTo>
                    <a:pt x="44" y="121"/>
                  </a:lnTo>
                  <a:lnTo>
                    <a:pt x="36" y="127"/>
                  </a:lnTo>
                  <a:lnTo>
                    <a:pt x="32" y="133"/>
                  </a:lnTo>
                  <a:lnTo>
                    <a:pt x="30" y="134"/>
                  </a:lnTo>
                  <a:lnTo>
                    <a:pt x="30" y="134"/>
                  </a:lnTo>
                  <a:lnTo>
                    <a:pt x="29" y="136"/>
                  </a:lnTo>
                  <a:lnTo>
                    <a:pt x="26" y="142"/>
                  </a:lnTo>
                  <a:lnTo>
                    <a:pt x="26" y="148"/>
                  </a:lnTo>
                  <a:lnTo>
                    <a:pt x="19" y="153"/>
                  </a:lnTo>
                  <a:lnTo>
                    <a:pt x="18" y="153"/>
                  </a:lnTo>
                  <a:lnTo>
                    <a:pt x="14" y="156"/>
                  </a:lnTo>
                  <a:lnTo>
                    <a:pt x="7" y="161"/>
                  </a:lnTo>
                  <a:lnTo>
                    <a:pt x="4" y="167"/>
                  </a:lnTo>
                  <a:lnTo>
                    <a:pt x="3" y="176"/>
                  </a:lnTo>
                  <a:lnTo>
                    <a:pt x="2" y="180"/>
                  </a:lnTo>
                  <a:lnTo>
                    <a:pt x="0" y="182"/>
                  </a:lnTo>
                  <a:lnTo>
                    <a:pt x="4" y="188"/>
                  </a:lnTo>
                  <a:lnTo>
                    <a:pt x="4" y="188"/>
                  </a:lnTo>
                  <a:lnTo>
                    <a:pt x="4" y="191"/>
                  </a:lnTo>
                  <a:lnTo>
                    <a:pt x="15" y="202"/>
                  </a:lnTo>
                  <a:lnTo>
                    <a:pt x="22" y="203"/>
                  </a:lnTo>
                  <a:lnTo>
                    <a:pt x="29" y="207"/>
                  </a:lnTo>
                  <a:lnTo>
                    <a:pt x="40" y="215"/>
                  </a:lnTo>
                  <a:lnTo>
                    <a:pt x="45" y="213"/>
                  </a:lnTo>
                  <a:lnTo>
                    <a:pt x="57" y="213"/>
                  </a:lnTo>
                  <a:lnTo>
                    <a:pt x="60" y="218"/>
                  </a:lnTo>
                  <a:lnTo>
                    <a:pt x="57" y="229"/>
                  </a:lnTo>
                  <a:lnTo>
                    <a:pt x="59" y="236"/>
                  </a:lnTo>
                  <a:lnTo>
                    <a:pt x="64" y="234"/>
                  </a:lnTo>
                  <a:lnTo>
                    <a:pt x="68" y="230"/>
                  </a:lnTo>
                  <a:lnTo>
                    <a:pt x="69" y="223"/>
                  </a:lnTo>
                  <a:lnTo>
                    <a:pt x="74" y="218"/>
                  </a:lnTo>
                  <a:lnTo>
                    <a:pt x="76" y="205"/>
                  </a:lnTo>
                  <a:lnTo>
                    <a:pt x="79" y="199"/>
                  </a:lnTo>
                  <a:lnTo>
                    <a:pt x="76" y="198"/>
                  </a:lnTo>
                  <a:lnTo>
                    <a:pt x="76" y="195"/>
                  </a:lnTo>
                  <a:lnTo>
                    <a:pt x="82" y="188"/>
                  </a:lnTo>
                  <a:lnTo>
                    <a:pt x="87" y="188"/>
                  </a:lnTo>
                  <a:lnTo>
                    <a:pt x="84" y="183"/>
                  </a:lnTo>
                  <a:lnTo>
                    <a:pt x="88" y="176"/>
                  </a:lnTo>
                  <a:lnTo>
                    <a:pt x="86" y="171"/>
                  </a:lnTo>
                  <a:lnTo>
                    <a:pt x="92" y="168"/>
                  </a:lnTo>
                  <a:lnTo>
                    <a:pt x="94" y="161"/>
                  </a:lnTo>
                  <a:lnTo>
                    <a:pt x="98" y="154"/>
                  </a:lnTo>
                  <a:lnTo>
                    <a:pt x="101" y="148"/>
                  </a:lnTo>
                  <a:lnTo>
                    <a:pt x="97" y="142"/>
                  </a:lnTo>
                  <a:lnTo>
                    <a:pt x="99" y="137"/>
                  </a:lnTo>
                  <a:lnTo>
                    <a:pt x="98" y="127"/>
                  </a:lnTo>
                  <a:lnTo>
                    <a:pt x="95" y="121"/>
                  </a:lnTo>
                  <a:lnTo>
                    <a:pt x="98" y="119"/>
                  </a:lnTo>
                  <a:lnTo>
                    <a:pt x="99" y="114"/>
                  </a:lnTo>
                  <a:lnTo>
                    <a:pt x="101" y="119"/>
                  </a:lnTo>
                  <a:lnTo>
                    <a:pt x="101" y="125"/>
                  </a:lnTo>
                  <a:lnTo>
                    <a:pt x="102" y="137"/>
                  </a:lnTo>
                  <a:lnTo>
                    <a:pt x="103" y="131"/>
                  </a:lnTo>
                  <a:lnTo>
                    <a:pt x="102" y="113"/>
                  </a:lnTo>
                  <a:close/>
                  <a:moveTo>
                    <a:pt x="102" y="153"/>
                  </a:moveTo>
                  <a:lnTo>
                    <a:pt x="102" y="148"/>
                  </a:lnTo>
                  <a:lnTo>
                    <a:pt x="97" y="167"/>
                  </a:lnTo>
                  <a:lnTo>
                    <a:pt x="102" y="15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1" name="Freeform 280"/>
            <p:cNvSpPr>
              <a:spLocks/>
            </p:cNvSpPr>
            <p:nvPr/>
          </p:nvSpPr>
          <p:spPr bwMode="auto">
            <a:xfrm>
              <a:off x="4710885" y="434993"/>
              <a:ext cx="162627" cy="339797"/>
            </a:xfrm>
            <a:custGeom>
              <a:avLst/>
              <a:gdLst>
                <a:gd name="T0" fmla="*/ 122 w 128"/>
                <a:gd name="T1" fmla="*/ 202 h 268"/>
                <a:gd name="T2" fmla="*/ 116 w 128"/>
                <a:gd name="T3" fmla="*/ 195 h 268"/>
                <a:gd name="T4" fmla="*/ 115 w 128"/>
                <a:gd name="T5" fmla="*/ 190 h 268"/>
                <a:gd name="T6" fmla="*/ 108 w 128"/>
                <a:gd name="T7" fmla="*/ 185 h 268"/>
                <a:gd name="T8" fmla="*/ 103 w 128"/>
                <a:gd name="T9" fmla="*/ 180 h 268"/>
                <a:gd name="T10" fmla="*/ 100 w 128"/>
                <a:gd name="T11" fmla="*/ 175 h 268"/>
                <a:gd name="T12" fmla="*/ 97 w 128"/>
                <a:gd name="T13" fmla="*/ 168 h 268"/>
                <a:gd name="T14" fmla="*/ 97 w 128"/>
                <a:gd name="T15" fmla="*/ 162 h 268"/>
                <a:gd name="T16" fmla="*/ 90 w 128"/>
                <a:gd name="T17" fmla="*/ 144 h 268"/>
                <a:gd name="T18" fmla="*/ 44 w 128"/>
                <a:gd name="T19" fmla="*/ 3 h 268"/>
                <a:gd name="T20" fmla="*/ 43 w 128"/>
                <a:gd name="T21" fmla="*/ 0 h 268"/>
                <a:gd name="T22" fmla="*/ 38 w 128"/>
                <a:gd name="T23" fmla="*/ 7 h 268"/>
                <a:gd name="T24" fmla="*/ 31 w 128"/>
                <a:gd name="T25" fmla="*/ 4 h 268"/>
                <a:gd name="T26" fmla="*/ 25 w 128"/>
                <a:gd name="T27" fmla="*/ 10 h 268"/>
                <a:gd name="T28" fmla="*/ 25 w 128"/>
                <a:gd name="T29" fmla="*/ 15 h 268"/>
                <a:gd name="T30" fmla="*/ 21 w 128"/>
                <a:gd name="T31" fmla="*/ 28 h 268"/>
                <a:gd name="T32" fmla="*/ 23 w 128"/>
                <a:gd name="T33" fmla="*/ 34 h 268"/>
                <a:gd name="T34" fmla="*/ 23 w 128"/>
                <a:gd name="T35" fmla="*/ 34 h 268"/>
                <a:gd name="T36" fmla="*/ 21 w 128"/>
                <a:gd name="T37" fmla="*/ 38 h 268"/>
                <a:gd name="T38" fmla="*/ 25 w 128"/>
                <a:gd name="T39" fmla="*/ 46 h 268"/>
                <a:gd name="T40" fmla="*/ 21 w 128"/>
                <a:gd name="T41" fmla="*/ 60 h 268"/>
                <a:gd name="T42" fmla="*/ 23 w 128"/>
                <a:gd name="T43" fmla="*/ 66 h 268"/>
                <a:gd name="T44" fmla="*/ 27 w 128"/>
                <a:gd name="T45" fmla="*/ 72 h 268"/>
                <a:gd name="T46" fmla="*/ 30 w 128"/>
                <a:gd name="T47" fmla="*/ 77 h 268"/>
                <a:gd name="T48" fmla="*/ 30 w 128"/>
                <a:gd name="T49" fmla="*/ 84 h 268"/>
                <a:gd name="T50" fmla="*/ 24 w 128"/>
                <a:gd name="T51" fmla="*/ 92 h 268"/>
                <a:gd name="T52" fmla="*/ 13 w 128"/>
                <a:gd name="T53" fmla="*/ 104 h 268"/>
                <a:gd name="T54" fmla="*/ 11 w 128"/>
                <a:gd name="T55" fmla="*/ 106 h 268"/>
                <a:gd name="T56" fmla="*/ 5 w 128"/>
                <a:gd name="T57" fmla="*/ 111 h 268"/>
                <a:gd name="T58" fmla="*/ 6 w 128"/>
                <a:gd name="T59" fmla="*/ 118 h 268"/>
                <a:gd name="T60" fmla="*/ 9 w 128"/>
                <a:gd name="T61" fmla="*/ 130 h 268"/>
                <a:gd name="T62" fmla="*/ 6 w 128"/>
                <a:gd name="T63" fmla="*/ 141 h 268"/>
                <a:gd name="T64" fmla="*/ 8 w 128"/>
                <a:gd name="T65" fmla="*/ 148 h 268"/>
                <a:gd name="T66" fmla="*/ 6 w 128"/>
                <a:gd name="T67" fmla="*/ 154 h 268"/>
                <a:gd name="T68" fmla="*/ 6 w 128"/>
                <a:gd name="T69" fmla="*/ 161 h 268"/>
                <a:gd name="T70" fmla="*/ 5 w 128"/>
                <a:gd name="T71" fmla="*/ 167 h 268"/>
                <a:gd name="T72" fmla="*/ 1 w 128"/>
                <a:gd name="T73" fmla="*/ 173 h 268"/>
                <a:gd name="T74" fmla="*/ 2 w 128"/>
                <a:gd name="T75" fmla="*/ 183 h 268"/>
                <a:gd name="T76" fmla="*/ 0 w 128"/>
                <a:gd name="T77" fmla="*/ 190 h 268"/>
                <a:gd name="T78" fmla="*/ 5 w 128"/>
                <a:gd name="T79" fmla="*/ 210 h 268"/>
                <a:gd name="T80" fmla="*/ 5 w 128"/>
                <a:gd name="T81" fmla="*/ 223 h 268"/>
                <a:gd name="T82" fmla="*/ 8 w 128"/>
                <a:gd name="T83" fmla="*/ 242 h 268"/>
                <a:gd name="T84" fmla="*/ 5 w 128"/>
                <a:gd name="T85" fmla="*/ 248 h 268"/>
                <a:gd name="T86" fmla="*/ 5 w 128"/>
                <a:gd name="T87" fmla="*/ 254 h 268"/>
                <a:gd name="T88" fmla="*/ 9 w 128"/>
                <a:gd name="T89" fmla="*/ 263 h 268"/>
                <a:gd name="T90" fmla="*/ 15 w 128"/>
                <a:gd name="T91" fmla="*/ 268 h 268"/>
                <a:gd name="T92" fmla="*/ 94 w 128"/>
                <a:gd name="T93" fmla="*/ 249 h 268"/>
                <a:gd name="T94" fmla="*/ 103 w 128"/>
                <a:gd name="T95" fmla="*/ 241 h 268"/>
                <a:gd name="T96" fmla="*/ 107 w 128"/>
                <a:gd name="T97" fmla="*/ 234 h 268"/>
                <a:gd name="T98" fmla="*/ 108 w 128"/>
                <a:gd name="T99" fmla="*/ 234 h 268"/>
                <a:gd name="T100" fmla="*/ 112 w 128"/>
                <a:gd name="T101" fmla="*/ 227 h 268"/>
                <a:gd name="T102" fmla="*/ 119 w 128"/>
                <a:gd name="T103" fmla="*/ 223 h 268"/>
                <a:gd name="T104" fmla="*/ 122 w 128"/>
                <a:gd name="T105" fmla="*/ 223 h 268"/>
                <a:gd name="T106" fmla="*/ 124 w 128"/>
                <a:gd name="T107" fmla="*/ 223 h 268"/>
                <a:gd name="T108" fmla="*/ 124 w 128"/>
                <a:gd name="T109" fmla="*/ 217 h 268"/>
                <a:gd name="T110" fmla="*/ 128 w 128"/>
                <a:gd name="T111" fmla="*/ 204 h 268"/>
                <a:gd name="T112" fmla="*/ 124 w 128"/>
                <a:gd name="T113" fmla="*/ 203 h 268"/>
                <a:gd name="T114" fmla="*/ 122 w 128"/>
                <a:gd name="T115" fmla="*/ 202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28" h="268">
                  <a:moveTo>
                    <a:pt x="122" y="202"/>
                  </a:moveTo>
                  <a:lnTo>
                    <a:pt x="116" y="195"/>
                  </a:lnTo>
                  <a:lnTo>
                    <a:pt x="115" y="190"/>
                  </a:lnTo>
                  <a:lnTo>
                    <a:pt x="108" y="185"/>
                  </a:lnTo>
                  <a:lnTo>
                    <a:pt x="103" y="180"/>
                  </a:lnTo>
                  <a:lnTo>
                    <a:pt x="100" y="175"/>
                  </a:lnTo>
                  <a:lnTo>
                    <a:pt x="97" y="168"/>
                  </a:lnTo>
                  <a:lnTo>
                    <a:pt x="97" y="162"/>
                  </a:lnTo>
                  <a:lnTo>
                    <a:pt x="90" y="144"/>
                  </a:lnTo>
                  <a:lnTo>
                    <a:pt x="44" y="3"/>
                  </a:lnTo>
                  <a:lnTo>
                    <a:pt x="43" y="0"/>
                  </a:lnTo>
                  <a:lnTo>
                    <a:pt x="38" y="7"/>
                  </a:lnTo>
                  <a:lnTo>
                    <a:pt x="31" y="4"/>
                  </a:lnTo>
                  <a:lnTo>
                    <a:pt x="25" y="10"/>
                  </a:lnTo>
                  <a:lnTo>
                    <a:pt x="25" y="15"/>
                  </a:lnTo>
                  <a:lnTo>
                    <a:pt x="21" y="28"/>
                  </a:lnTo>
                  <a:lnTo>
                    <a:pt x="23" y="34"/>
                  </a:lnTo>
                  <a:lnTo>
                    <a:pt x="23" y="34"/>
                  </a:lnTo>
                  <a:lnTo>
                    <a:pt x="21" y="38"/>
                  </a:lnTo>
                  <a:lnTo>
                    <a:pt x="25" y="46"/>
                  </a:lnTo>
                  <a:lnTo>
                    <a:pt x="21" y="60"/>
                  </a:lnTo>
                  <a:lnTo>
                    <a:pt x="23" y="66"/>
                  </a:lnTo>
                  <a:lnTo>
                    <a:pt x="27" y="72"/>
                  </a:lnTo>
                  <a:lnTo>
                    <a:pt x="30" y="77"/>
                  </a:lnTo>
                  <a:lnTo>
                    <a:pt x="30" y="84"/>
                  </a:lnTo>
                  <a:lnTo>
                    <a:pt x="24" y="92"/>
                  </a:lnTo>
                  <a:lnTo>
                    <a:pt x="13" y="104"/>
                  </a:lnTo>
                  <a:lnTo>
                    <a:pt x="11" y="106"/>
                  </a:lnTo>
                  <a:lnTo>
                    <a:pt x="5" y="111"/>
                  </a:lnTo>
                  <a:lnTo>
                    <a:pt x="6" y="118"/>
                  </a:lnTo>
                  <a:lnTo>
                    <a:pt x="9" y="130"/>
                  </a:lnTo>
                  <a:lnTo>
                    <a:pt x="6" y="141"/>
                  </a:lnTo>
                  <a:lnTo>
                    <a:pt x="8" y="148"/>
                  </a:lnTo>
                  <a:lnTo>
                    <a:pt x="6" y="154"/>
                  </a:lnTo>
                  <a:lnTo>
                    <a:pt x="6" y="161"/>
                  </a:lnTo>
                  <a:lnTo>
                    <a:pt x="5" y="167"/>
                  </a:lnTo>
                  <a:lnTo>
                    <a:pt x="1" y="173"/>
                  </a:lnTo>
                  <a:lnTo>
                    <a:pt x="2" y="183"/>
                  </a:lnTo>
                  <a:lnTo>
                    <a:pt x="0" y="190"/>
                  </a:lnTo>
                  <a:lnTo>
                    <a:pt x="5" y="210"/>
                  </a:lnTo>
                  <a:lnTo>
                    <a:pt x="5" y="223"/>
                  </a:lnTo>
                  <a:lnTo>
                    <a:pt x="8" y="242"/>
                  </a:lnTo>
                  <a:lnTo>
                    <a:pt x="5" y="248"/>
                  </a:lnTo>
                  <a:lnTo>
                    <a:pt x="5" y="254"/>
                  </a:lnTo>
                  <a:lnTo>
                    <a:pt x="9" y="263"/>
                  </a:lnTo>
                  <a:lnTo>
                    <a:pt x="15" y="268"/>
                  </a:lnTo>
                  <a:lnTo>
                    <a:pt x="94" y="249"/>
                  </a:lnTo>
                  <a:lnTo>
                    <a:pt x="103" y="241"/>
                  </a:lnTo>
                  <a:lnTo>
                    <a:pt x="107" y="234"/>
                  </a:lnTo>
                  <a:lnTo>
                    <a:pt x="108" y="234"/>
                  </a:lnTo>
                  <a:lnTo>
                    <a:pt x="112" y="227"/>
                  </a:lnTo>
                  <a:lnTo>
                    <a:pt x="119" y="223"/>
                  </a:lnTo>
                  <a:lnTo>
                    <a:pt x="122" y="223"/>
                  </a:lnTo>
                  <a:lnTo>
                    <a:pt x="124" y="223"/>
                  </a:lnTo>
                  <a:lnTo>
                    <a:pt x="124" y="217"/>
                  </a:lnTo>
                  <a:lnTo>
                    <a:pt x="128" y="204"/>
                  </a:lnTo>
                  <a:lnTo>
                    <a:pt x="124" y="203"/>
                  </a:lnTo>
                  <a:lnTo>
                    <a:pt x="122" y="20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2" name="Freeform 281"/>
            <p:cNvSpPr>
              <a:spLocks/>
            </p:cNvSpPr>
            <p:nvPr/>
          </p:nvSpPr>
          <p:spPr bwMode="auto">
            <a:xfrm>
              <a:off x="1881445" y="999559"/>
              <a:ext cx="807845" cy="397972"/>
            </a:xfrm>
            <a:custGeom>
              <a:avLst/>
              <a:gdLst>
                <a:gd name="T0" fmla="*/ 625 w 636"/>
                <a:gd name="T1" fmla="*/ 294 h 313"/>
                <a:gd name="T2" fmla="*/ 617 w 636"/>
                <a:gd name="T3" fmla="*/ 283 h 313"/>
                <a:gd name="T4" fmla="*/ 608 w 636"/>
                <a:gd name="T5" fmla="*/ 266 h 313"/>
                <a:gd name="T6" fmla="*/ 602 w 636"/>
                <a:gd name="T7" fmla="*/ 252 h 313"/>
                <a:gd name="T8" fmla="*/ 594 w 636"/>
                <a:gd name="T9" fmla="*/ 243 h 313"/>
                <a:gd name="T10" fmla="*/ 594 w 636"/>
                <a:gd name="T11" fmla="*/ 210 h 313"/>
                <a:gd name="T12" fmla="*/ 596 w 636"/>
                <a:gd name="T13" fmla="*/ 197 h 313"/>
                <a:gd name="T14" fmla="*/ 593 w 636"/>
                <a:gd name="T15" fmla="*/ 183 h 313"/>
                <a:gd name="T16" fmla="*/ 590 w 636"/>
                <a:gd name="T17" fmla="*/ 169 h 313"/>
                <a:gd name="T18" fmla="*/ 583 w 636"/>
                <a:gd name="T19" fmla="*/ 160 h 313"/>
                <a:gd name="T20" fmla="*/ 578 w 636"/>
                <a:gd name="T21" fmla="*/ 157 h 313"/>
                <a:gd name="T22" fmla="*/ 578 w 636"/>
                <a:gd name="T23" fmla="*/ 145 h 313"/>
                <a:gd name="T24" fmla="*/ 578 w 636"/>
                <a:gd name="T25" fmla="*/ 133 h 313"/>
                <a:gd name="T26" fmla="*/ 573 w 636"/>
                <a:gd name="T27" fmla="*/ 121 h 313"/>
                <a:gd name="T28" fmla="*/ 565 w 636"/>
                <a:gd name="T29" fmla="*/ 103 h 313"/>
                <a:gd name="T30" fmla="*/ 559 w 636"/>
                <a:gd name="T31" fmla="*/ 91 h 313"/>
                <a:gd name="T32" fmla="*/ 554 w 636"/>
                <a:gd name="T33" fmla="*/ 79 h 313"/>
                <a:gd name="T34" fmla="*/ 555 w 636"/>
                <a:gd name="T35" fmla="*/ 67 h 313"/>
                <a:gd name="T36" fmla="*/ 543 w 636"/>
                <a:gd name="T37" fmla="*/ 64 h 313"/>
                <a:gd name="T38" fmla="*/ 533 w 636"/>
                <a:gd name="T39" fmla="*/ 52 h 313"/>
                <a:gd name="T40" fmla="*/ 521 w 636"/>
                <a:gd name="T41" fmla="*/ 44 h 313"/>
                <a:gd name="T42" fmla="*/ 514 w 636"/>
                <a:gd name="T43" fmla="*/ 42 h 313"/>
                <a:gd name="T44" fmla="*/ 502 w 636"/>
                <a:gd name="T45" fmla="*/ 38 h 313"/>
                <a:gd name="T46" fmla="*/ 464 w 636"/>
                <a:gd name="T47" fmla="*/ 33 h 313"/>
                <a:gd name="T48" fmla="*/ 447 w 636"/>
                <a:gd name="T49" fmla="*/ 37 h 313"/>
                <a:gd name="T50" fmla="*/ 413 w 636"/>
                <a:gd name="T51" fmla="*/ 25 h 313"/>
                <a:gd name="T52" fmla="*/ 326 w 636"/>
                <a:gd name="T53" fmla="*/ 17 h 313"/>
                <a:gd name="T54" fmla="*/ 85 w 636"/>
                <a:gd name="T55" fmla="*/ 6 h 313"/>
                <a:gd name="T56" fmla="*/ 0 w 636"/>
                <a:gd name="T57" fmla="*/ 195 h 313"/>
                <a:gd name="T58" fmla="*/ 138 w 636"/>
                <a:gd name="T59" fmla="*/ 205 h 313"/>
                <a:gd name="T60" fmla="*/ 139 w 636"/>
                <a:gd name="T61" fmla="*/ 302 h 313"/>
                <a:gd name="T62" fmla="*/ 417 w 636"/>
                <a:gd name="T63" fmla="*/ 312 h 313"/>
                <a:gd name="T64" fmla="*/ 636 w 636"/>
                <a:gd name="T65" fmla="*/ 312 h 313"/>
                <a:gd name="T66" fmla="*/ 629 w 636"/>
                <a:gd name="T6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36" h="313">
                  <a:moveTo>
                    <a:pt x="629" y="301"/>
                  </a:moveTo>
                  <a:lnTo>
                    <a:pt x="625" y="294"/>
                  </a:lnTo>
                  <a:lnTo>
                    <a:pt x="624" y="287"/>
                  </a:lnTo>
                  <a:lnTo>
                    <a:pt x="617" y="283"/>
                  </a:lnTo>
                  <a:lnTo>
                    <a:pt x="612" y="278"/>
                  </a:lnTo>
                  <a:lnTo>
                    <a:pt x="608" y="266"/>
                  </a:lnTo>
                  <a:lnTo>
                    <a:pt x="602" y="259"/>
                  </a:lnTo>
                  <a:lnTo>
                    <a:pt x="602" y="252"/>
                  </a:lnTo>
                  <a:lnTo>
                    <a:pt x="601" y="247"/>
                  </a:lnTo>
                  <a:lnTo>
                    <a:pt x="594" y="243"/>
                  </a:lnTo>
                  <a:lnTo>
                    <a:pt x="598" y="224"/>
                  </a:lnTo>
                  <a:lnTo>
                    <a:pt x="594" y="210"/>
                  </a:lnTo>
                  <a:lnTo>
                    <a:pt x="594" y="203"/>
                  </a:lnTo>
                  <a:lnTo>
                    <a:pt x="596" y="197"/>
                  </a:lnTo>
                  <a:lnTo>
                    <a:pt x="590" y="190"/>
                  </a:lnTo>
                  <a:lnTo>
                    <a:pt x="593" y="183"/>
                  </a:lnTo>
                  <a:lnTo>
                    <a:pt x="589" y="176"/>
                  </a:lnTo>
                  <a:lnTo>
                    <a:pt x="590" y="169"/>
                  </a:lnTo>
                  <a:lnTo>
                    <a:pt x="583" y="167"/>
                  </a:lnTo>
                  <a:lnTo>
                    <a:pt x="583" y="160"/>
                  </a:lnTo>
                  <a:lnTo>
                    <a:pt x="578" y="160"/>
                  </a:lnTo>
                  <a:lnTo>
                    <a:pt x="578" y="157"/>
                  </a:lnTo>
                  <a:lnTo>
                    <a:pt x="578" y="152"/>
                  </a:lnTo>
                  <a:lnTo>
                    <a:pt x="578" y="145"/>
                  </a:lnTo>
                  <a:lnTo>
                    <a:pt x="578" y="140"/>
                  </a:lnTo>
                  <a:lnTo>
                    <a:pt x="578" y="133"/>
                  </a:lnTo>
                  <a:lnTo>
                    <a:pt x="573" y="126"/>
                  </a:lnTo>
                  <a:lnTo>
                    <a:pt x="573" y="121"/>
                  </a:lnTo>
                  <a:lnTo>
                    <a:pt x="565" y="110"/>
                  </a:lnTo>
                  <a:lnTo>
                    <a:pt x="565" y="103"/>
                  </a:lnTo>
                  <a:lnTo>
                    <a:pt x="559" y="98"/>
                  </a:lnTo>
                  <a:lnTo>
                    <a:pt x="559" y="91"/>
                  </a:lnTo>
                  <a:lnTo>
                    <a:pt x="558" y="86"/>
                  </a:lnTo>
                  <a:lnTo>
                    <a:pt x="554" y="79"/>
                  </a:lnTo>
                  <a:lnTo>
                    <a:pt x="555" y="75"/>
                  </a:lnTo>
                  <a:lnTo>
                    <a:pt x="555" y="67"/>
                  </a:lnTo>
                  <a:lnTo>
                    <a:pt x="548" y="65"/>
                  </a:lnTo>
                  <a:lnTo>
                    <a:pt x="543" y="64"/>
                  </a:lnTo>
                  <a:lnTo>
                    <a:pt x="536" y="59"/>
                  </a:lnTo>
                  <a:lnTo>
                    <a:pt x="533" y="52"/>
                  </a:lnTo>
                  <a:lnTo>
                    <a:pt x="527" y="49"/>
                  </a:lnTo>
                  <a:lnTo>
                    <a:pt x="521" y="44"/>
                  </a:lnTo>
                  <a:lnTo>
                    <a:pt x="514" y="44"/>
                  </a:lnTo>
                  <a:lnTo>
                    <a:pt x="514" y="42"/>
                  </a:lnTo>
                  <a:lnTo>
                    <a:pt x="508" y="40"/>
                  </a:lnTo>
                  <a:lnTo>
                    <a:pt x="502" y="38"/>
                  </a:lnTo>
                  <a:lnTo>
                    <a:pt x="491" y="30"/>
                  </a:lnTo>
                  <a:lnTo>
                    <a:pt x="464" y="33"/>
                  </a:lnTo>
                  <a:lnTo>
                    <a:pt x="451" y="31"/>
                  </a:lnTo>
                  <a:lnTo>
                    <a:pt x="447" y="37"/>
                  </a:lnTo>
                  <a:lnTo>
                    <a:pt x="440" y="40"/>
                  </a:lnTo>
                  <a:lnTo>
                    <a:pt x="413" y="25"/>
                  </a:lnTo>
                  <a:lnTo>
                    <a:pt x="406" y="17"/>
                  </a:lnTo>
                  <a:lnTo>
                    <a:pt x="326" y="17"/>
                  </a:lnTo>
                  <a:lnTo>
                    <a:pt x="209" y="11"/>
                  </a:lnTo>
                  <a:lnTo>
                    <a:pt x="85" y="6"/>
                  </a:lnTo>
                  <a:lnTo>
                    <a:pt x="12" y="0"/>
                  </a:lnTo>
                  <a:lnTo>
                    <a:pt x="0" y="195"/>
                  </a:lnTo>
                  <a:lnTo>
                    <a:pt x="66" y="201"/>
                  </a:lnTo>
                  <a:lnTo>
                    <a:pt x="138" y="205"/>
                  </a:lnTo>
                  <a:lnTo>
                    <a:pt x="145" y="207"/>
                  </a:lnTo>
                  <a:lnTo>
                    <a:pt x="139" y="302"/>
                  </a:lnTo>
                  <a:lnTo>
                    <a:pt x="234" y="308"/>
                  </a:lnTo>
                  <a:lnTo>
                    <a:pt x="417" y="312"/>
                  </a:lnTo>
                  <a:lnTo>
                    <a:pt x="512" y="313"/>
                  </a:lnTo>
                  <a:lnTo>
                    <a:pt x="636" y="312"/>
                  </a:lnTo>
                  <a:lnTo>
                    <a:pt x="629" y="306"/>
                  </a:lnTo>
                  <a:lnTo>
                    <a:pt x="629" y="30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3" name="Freeform 282"/>
            <p:cNvSpPr>
              <a:spLocks/>
            </p:cNvSpPr>
            <p:nvPr/>
          </p:nvSpPr>
          <p:spPr bwMode="auto">
            <a:xfrm>
              <a:off x="945350" y="126928"/>
              <a:ext cx="1007492" cy="625385"/>
            </a:xfrm>
            <a:custGeom>
              <a:avLst/>
              <a:gdLst>
                <a:gd name="T0" fmla="*/ 518 w 792"/>
                <a:gd name="T1" fmla="*/ 80 h 492"/>
                <a:gd name="T2" fmla="*/ 279 w 792"/>
                <a:gd name="T3" fmla="*/ 47 h 492"/>
                <a:gd name="T4" fmla="*/ 19 w 792"/>
                <a:gd name="T5" fmla="*/ 0 h 492"/>
                <a:gd name="T6" fmla="*/ 0 w 792"/>
                <a:gd name="T7" fmla="*/ 96 h 492"/>
                <a:gd name="T8" fmla="*/ 9 w 792"/>
                <a:gd name="T9" fmla="*/ 118 h 492"/>
                <a:gd name="T10" fmla="*/ 16 w 792"/>
                <a:gd name="T11" fmla="*/ 137 h 492"/>
                <a:gd name="T12" fmla="*/ 17 w 792"/>
                <a:gd name="T13" fmla="*/ 149 h 492"/>
                <a:gd name="T14" fmla="*/ 20 w 792"/>
                <a:gd name="T15" fmla="*/ 162 h 492"/>
                <a:gd name="T16" fmla="*/ 32 w 792"/>
                <a:gd name="T17" fmla="*/ 174 h 492"/>
                <a:gd name="T18" fmla="*/ 39 w 792"/>
                <a:gd name="T19" fmla="*/ 185 h 492"/>
                <a:gd name="T20" fmla="*/ 48 w 792"/>
                <a:gd name="T21" fmla="*/ 206 h 492"/>
                <a:gd name="T22" fmla="*/ 53 w 792"/>
                <a:gd name="T23" fmla="*/ 214 h 492"/>
                <a:gd name="T24" fmla="*/ 59 w 792"/>
                <a:gd name="T25" fmla="*/ 226 h 492"/>
                <a:gd name="T26" fmla="*/ 69 w 792"/>
                <a:gd name="T27" fmla="*/ 233 h 492"/>
                <a:gd name="T28" fmla="*/ 73 w 792"/>
                <a:gd name="T29" fmla="*/ 242 h 492"/>
                <a:gd name="T30" fmla="*/ 88 w 792"/>
                <a:gd name="T31" fmla="*/ 243 h 492"/>
                <a:gd name="T32" fmla="*/ 74 w 792"/>
                <a:gd name="T33" fmla="*/ 276 h 492"/>
                <a:gd name="T34" fmla="*/ 67 w 792"/>
                <a:gd name="T35" fmla="*/ 288 h 492"/>
                <a:gd name="T36" fmla="*/ 66 w 792"/>
                <a:gd name="T37" fmla="*/ 300 h 492"/>
                <a:gd name="T38" fmla="*/ 67 w 792"/>
                <a:gd name="T39" fmla="*/ 319 h 492"/>
                <a:gd name="T40" fmla="*/ 58 w 792"/>
                <a:gd name="T41" fmla="*/ 326 h 492"/>
                <a:gd name="T42" fmla="*/ 55 w 792"/>
                <a:gd name="T43" fmla="*/ 340 h 492"/>
                <a:gd name="T44" fmla="*/ 61 w 792"/>
                <a:gd name="T45" fmla="*/ 348 h 492"/>
                <a:gd name="T46" fmla="*/ 73 w 792"/>
                <a:gd name="T47" fmla="*/ 356 h 492"/>
                <a:gd name="T48" fmla="*/ 99 w 792"/>
                <a:gd name="T49" fmla="*/ 346 h 492"/>
                <a:gd name="T50" fmla="*/ 105 w 792"/>
                <a:gd name="T51" fmla="*/ 365 h 492"/>
                <a:gd name="T52" fmla="*/ 112 w 792"/>
                <a:gd name="T53" fmla="*/ 395 h 492"/>
                <a:gd name="T54" fmla="*/ 119 w 792"/>
                <a:gd name="T55" fmla="*/ 407 h 492"/>
                <a:gd name="T56" fmla="*/ 116 w 792"/>
                <a:gd name="T57" fmla="*/ 422 h 492"/>
                <a:gd name="T58" fmla="*/ 123 w 792"/>
                <a:gd name="T59" fmla="*/ 434 h 492"/>
                <a:gd name="T60" fmla="*/ 136 w 792"/>
                <a:gd name="T61" fmla="*/ 438 h 492"/>
                <a:gd name="T62" fmla="*/ 138 w 792"/>
                <a:gd name="T63" fmla="*/ 456 h 492"/>
                <a:gd name="T64" fmla="*/ 141 w 792"/>
                <a:gd name="T65" fmla="*/ 468 h 492"/>
                <a:gd name="T66" fmla="*/ 150 w 792"/>
                <a:gd name="T67" fmla="*/ 480 h 492"/>
                <a:gd name="T68" fmla="*/ 154 w 792"/>
                <a:gd name="T69" fmla="*/ 473 h 492"/>
                <a:gd name="T70" fmla="*/ 173 w 792"/>
                <a:gd name="T71" fmla="*/ 472 h 492"/>
                <a:gd name="T72" fmla="*/ 185 w 792"/>
                <a:gd name="T73" fmla="*/ 475 h 492"/>
                <a:gd name="T74" fmla="*/ 195 w 792"/>
                <a:gd name="T75" fmla="*/ 468 h 492"/>
                <a:gd name="T76" fmla="*/ 220 w 792"/>
                <a:gd name="T77" fmla="*/ 473 h 492"/>
                <a:gd name="T78" fmla="*/ 233 w 792"/>
                <a:gd name="T79" fmla="*/ 475 h 492"/>
                <a:gd name="T80" fmla="*/ 245 w 792"/>
                <a:gd name="T81" fmla="*/ 473 h 492"/>
                <a:gd name="T82" fmla="*/ 261 w 792"/>
                <a:gd name="T83" fmla="*/ 463 h 492"/>
                <a:gd name="T84" fmla="*/ 269 w 792"/>
                <a:gd name="T85" fmla="*/ 482 h 492"/>
                <a:gd name="T86" fmla="*/ 281 w 792"/>
                <a:gd name="T87" fmla="*/ 444 h 492"/>
                <a:gd name="T88" fmla="*/ 413 w 792"/>
                <a:gd name="T89" fmla="*/ 457 h 492"/>
                <a:gd name="T90" fmla="*/ 670 w 792"/>
                <a:gd name="T91" fmla="*/ 484 h 492"/>
                <a:gd name="T92" fmla="*/ 766 w 792"/>
                <a:gd name="T93" fmla="*/ 486 h 492"/>
                <a:gd name="T94" fmla="*/ 792 w 792"/>
                <a:gd name="T95" fmla="*/ 108 h 492"/>
                <a:gd name="T96" fmla="*/ 744 w 792"/>
                <a:gd name="T97" fmla="*/ 103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92" h="492">
                  <a:moveTo>
                    <a:pt x="618" y="91"/>
                  </a:moveTo>
                  <a:lnTo>
                    <a:pt x="518" y="80"/>
                  </a:lnTo>
                  <a:lnTo>
                    <a:pt x="425" y="67"/>
                  </a:lnTo>
                  <a:lnTo>
                    <a:pt x="279" y="47"/>
                  </a:lnTo>
                  <a:lnTo>
                    <a:pt x="113" y="19"/>
                  </a:lnTo>
                  <a:lnTo>
                    <a:pt x="19" y="0"/>
                  </a:lnTo>
                  <a:lnTo>
                    <a:pt x="19" y="3"/>
                  </a:lnTo>
                  <a:lnTo>
                    <a:pt x="0" y="96"/>
                  </a:lnTo>
                  <a:lnTo>
                    <a:pt x="9" y="115"/>
                  </a:lnTo>
                  <a:lnTo>
                    <a:pt x="9" y="118"/>
                  </a:lnTo>
                  <a:lnTo>
                    <a:pt x="15" y="130"/>
                  </a:lnTo>
                  <a:lnTo>
                    <a:pt x="16" y="137"/>
                  </a:lnTo>
                  <a:lnTo>
                    <a:pt x="13" y="143"/>
                  </a:lnTo>
                  <a:lnTo>
                    <a:pt x="17" y="149"/>
                  </a:lnTo>
                  <a:lnTo>
                    <a:pt x="11" y="150"/>
                  </a:lnTo>
                  <a:lnTo>
                    <a:pt x="20" y="162"/>
                  </a:lnTo>
                  <a:lnTo>
                    <a:pt x="23" y="169"/>
                  </a:lnTo>
                  <a:lnTo>
                    <a:pt x="32" y="174"/>
                  </a:lnTo>
                  <a:lnTo>
                    <a:pt x="35" y="180"/>
                  </a:lnTo>
                  <a:lnTo>
                    <a:pt x="39" y="185"/>
                  </a:lnTo>
                  <a:lnTo>
                    <a:pt x="40" y="192"/>
                  </a:lnTo>
                  <a:lnTo>
                    <a:pt x="48" y="206"/>
                  </a:lnTo>
                  <a:lnTo>
                    <a:pt x="54" y="211"/>
                  </a:lnTo>
                  <a:lnTo>
                    <a:pt x="53" y="214"/>
                  </a:lnTo>
                  <a:lnTo>
                    <a:pt x="54" y="220"/>
                  </a:lnTo>
                  <a:lnTo>
                    <a:pt x="59" y="226"/>
                  </a:lnTo>
                  <a:lnTo>
                    <a:pt x="62" y="233"/>
                  </a:lnTo>
                  <a:lnTo>
                    <a:pt x="69" y="233"/>
                  </a:lnTo>
                  <a:lnTo>
                    <a:pt x="67" y="238"/>
                  </a:lnTo>
                  <a:lnTo>
                    <a:pt x="73" y="242"/>
                  </a:lnTo>
                  <a:lnTo>
                    <a:pt x="82" y="242"/>
                  </a:lnTo>
                  <a:lnTo>
                    <a:pt x="88" y="243"/>
                  </a:lnTo>
                  <a:lnTo>
                    <a:pt x="81" y="262"/>
                  </a:lnTo>
                  <a:lnTo>
                    <a:pt x="74" y="276"/>
                  </a:lnTo>
                  <a:lnTo>
                    <a:pt x="73" y="281"/>
                  </a:lnTo>
                  <a:lnTo>
                    <a:pt x="67" y="288"/>
                  </a:lnTo>
                  <a:lnTo>
                    <a:pt x="70" y="294"/>
                  </a:lnTo>
                  <a:lnTo>
                    <a:pt x="66" y="300"/>
                  </a:lnTo>
                  <a:lnTo>
                    <a:pt x="70" y="307"/>
                  </a:lnTo>
                  <a:lnTo>
                    <a:pt x="67" y="319"/>
                  </a:lnTo>
                  <a:lnTo>
                    <a:pt x="62" y="321"/>
                  </a:lnTo>
                  <a:lnTo>
                    <a:pt x="58" y="326"/>
                  </a:lnTo>
                  <a:lnTo>
                    <a:pt x="61" y="333"/>
                  </a:lnTo>
                  <a:lnTo>
                    <a:pt x="55" y="340"/>
                  </a:lnTo>
                  <a:lnTo>
                    <a:pt x="54" y="345"/>
                  </a:lnTo>
                  <a:lnTo>
                    <a:pt x="61" y="348"/>
                  </a:lnTo>
                  <a:lnTo>
                    <a:pt x="66" y="356"/>
                  </a:lnTo>
                  <a:lnTo>
                    <a:pt x="73" y="356"/>
                  </a:lnTo>
                  <a:lnTo>
                    <a:pt x="99" y="341"/>
                  </a:lnTo>
                  <a:lnTo>
                    <a:pt x="99" y="346"/>
                  </a:lnTo>
                  <a:lnTo>
                    <a:pt x="105" y="353"/>
                  </a:lnTo>
                  <a:lnTo>
                    <a:pt x="105" y="365"/>
                  </a:lnTo>
                  <a:lnTo>
                    <a:pt x="108" y="383"/>
                  </a:lnTo>
                  <a:lnTo>
                    <a:pt x="112" y="395"/>
                  </a:lnTo>
                  <a:lnTo>
                    <a:pt x="117" y="400"/>
                  </a:lnTo>
                  <a:lnTo>
                    <a:pt x="119" y="407"/>
                  </a:lnTo>
                  <a:lnTo>
                    <a:pt x="120" y="414"/>
                  </a:lnTo>
                  <a:lnTo>
                    <a:pt x="116" y="422"/>
                  </a:lnTo>
                  <a:lnTo>
                    <a:pt x="119" y="429"/>
                  </a:lnTo>
                  <a:lnTo>
                    <a:pt x="123" y="434"/>
                  </a:lnTo>
                  <a:lnTo>
                    <a:pt x="130" y="433"/>
                  </a:lnTo>
                  <a:lnTo>
                    <a:pt x="136" y="438"/>
                  </a:lnTo>
                  <a:lnTo>
                    <a:pt x="141" y="450"/>
                  </a:lnTo>
                  <a:lnTo>
                    <a:pt x="138" y="456"/>
                  </a:lnTo>
                  <a:lnTo>
                    <a:pt x="142" y="463"/>
                  </a:lnTo>
                  <a:lnTo>
                    <a:pt x="141" y="468"/>
                  </a:lnTo>
                  <a:lnTo>
                    <a:pt x="145" y="475"/>
                  </a:lnTo>
                  <a:lnTo>
                    <a:pt x="150" y="480"/>
                  </a:lnTo>
                  <a:lnTo>
                    <a:pt x="153" y="479"/>
                  </a:lnTo>
                  <a:lnTo>
                    <a:pt x="154" y="473"/>
                  </a:lnTo>
                  <a:lnTo>
                    <a:pt x="159" y="469"/>
                  </a:lnTo>
                  <a:lnTo>
                    <a:pt x="173" y="472"/>
                  </a:lnTo>
                  <a:lnTo>
                    <a:pt x="178" y="475"/>
                  </a:lnTo>
                  <a:lnTo>
                    <a:pt x="185" y="475"/>
                  </a:lnTo>
                  <a:lnTo>
                    <a:pt x="191" y="469"/>
                  </a:lnTo>
                  <a:lnTo>
                    <a:pt x="195" y="468"/>
                  </a:lnTo>
                  <a:lnTo>
                    <a:pt x="208" y="473"/>
                  </a:lnTo>
                  <a:lnTo>
                    <a:pt x="220" y="473"/>
                  </a:lnTo>
                  <a:lnTo>
                    <a:pt x="227" y="476"/>
                  </a:lnTo>
                  <a:lnTo>
                    <a:pt x="233" y="475"/>
                  </a:lnTo>
                  <a:lnTo>
                    <a:pt x="245" y="479"/>
                  </a:lnTo>
                  <a:lnTo>
                    <a:pt x="245" y="473"/>
                  </a:lnTo>
                  <a:lnTo>
                    <a:pt x="254" y="461"/>
                  </a:lnTo>
                  <a:lnTo>
                    <a:pt x="261" y="463"/>
                  </a:lnTo>
                  <a:lnTo>
                    <a:pt x="265" y="475"/>
                  </a:lnTo>
                  <a:lnTo>
                    <a:pt x="269" y="482"/>
                  </a:lnTo>
                  <a:lnTo>
                    <a:pt x="275" y="487"/>
                  </a:lnTo>
                  <a:lnTo>
                    <a:pt x="281" y="444"/>
                  </a:lnTo>
                  <a:lnTo>
                    <a:pt x="287" y="440"/>
                  </a:lnTo>
                  <a:lnTo>
                    <a:pt x="413" y="457"/>
                  </a:lnTo>
                  <a:lnTo>
                    <a:pt x="534" y="472"/>
                  </a:lnTo>
                  <a:lnTo>
                    <a:pt x="670" y="484"/>
                  </a:lnTo>
                  <a:lnTo>
                    <a:pt x="762" y="492"/>
                  </a:lnTo>
                  <a:lnTo>
                    <a:pt x="766" y="486"/>
                  </a:lnTo>
                  <a:lnTo>
                    <a:pt x="771" y="400"/>
                  </a:lnTo>
                  <a:lnTo>
                    <a:pt x="792" y="108"/>
                  </a:lnTo>
                  <a:lnTo>
                    <a:pt x="792" y="105"/>
                  </a:lnTo>
                  <a:lnTo>
                    <a:pt x="744" y="103"/>
                  </a:lnTo>
                  <a:lnTo>
                    <a:pt x="618" y="91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4" name="Freeform 283"/>
            <p:cNvSpPr>
              <a:spLocks/>
            </p:cNvSpPr>
            <p:nvPr/>
          </p:nvSpPr>
          <p:spPr bwMode="auto">
            <a:xfrm>
              <a:off x="2645658" y="1304980"/>
              <a:ext cx="657118" cy="571176"/>
            </a:xfrm>
            <a:custGeom>
              <a:avLst/>
              <a:gdLst>
                <a:gd name="T0" fmla="*/ 517 w 517"/>
                <a:gd name="T1" fmla="*/ 350 h 449"/>
                <a:gd name="T2" fmla="*/ 507 w 517"/>
                <a:gd name="T3" fmla="*/ 340 h 449"/>
                <a:gd name="T4" fmla="*/ 492 w 517"/>
                <a:gd name="T5" fmla="*/ 330 h 449"/>
                <a:gd name="T6" fmla="*/ 488 w 517"/>
                <a:gd name="T7" fmla="*/ 311 h 449"/>
                <a:gd name="T8" fmla="*/ 482 w 517"/>
                <a:gd name="T9" fmla="*/ 292 h 449"/>
                <a:gd name="T10" fmla="*/ 474 w 517"/>
                <a:gd name="T11" fmla="*/ 276 h 449"/>
                <a:gd name="T12" fmla="*/ 465 w 517"/>
                <a:gd name="T13" fmla="*/ 265 h 449"/>
                <a:gd name="T14" fmla="*/ 447 w 517"/>
                <a:gd name="T15" fmla="*/ 261 h 449"/>
                <a:gd name="T16" fmla="*/ 442 w 517"/>
                <a:gd name="T17" fmla="*/ 253 h 449"/>
                <a:gd name="T18" fmla="*/ 412 w 517"/>
                <a:gd name="T19" fmla="*/ 229 h 449"/>
                <a:gd name="T20" fmla="*/ 412 w 517"/>
                <a:gd name="T21" fmla="*/ 216 h 449"/>
                <a:gd name="T22" fmla="*/ 419 w 517"/>
                <a:gd name="T23" fmla="*/ 199 h 449"/>
                <a:gd name="T24" fmla="*/ 423 w 517"/>
                <a:gd name="T25" fmla="*/ 178 h 449"/>
                <a:gd name="T26" fmla="*/ 427 w 517"/>
                <a:gd name="T27" fmla="*/ 168 h 449"/>
                <a:gd name="T28" fmla="*/ 409 w 517"/>
                <a:gd name="T29" fmla="*/ 160 h 449"/>
                <a:gd name="T30" fmla="*/ 400 w 517"/>
                <a:gd name="T31" fmla="*/ 158 h 449"/>
                <a:gd name="T32" fmla="*/ 389 w 517"/>
                <a:gd name="T33" fmla="*/ 166 h 449"/>
                <a:gd name="T34" fmla="*/ 378 w 517"/>
                <a:gd name="T35" fmla="*/ 132 h 449"/>
                <a:gd name="T36" fmla="*/ 367 w 517"/>
                <a:gd name="T37" fmla="*/ 122 h 449"/>
                <a:gd name="T38" fmla="*/ 350 w 517"/>
                <a:gd name="T39" fmla="*/ 105 h 449"/>
                <a:gd name="T40" fmla="*/ 337 w 517"/>
                <a:gd name="T41" fmla="*/ 95 h 449"/>
                <a:gd name="T42" fmla="*/ 327 w 517"/>
                <a:gd name="T43" fmla="*/ 82 h 449"/>
                <a:gd name="T44" fmla="*/ 320 w 517"/>
                <a:gd name="T45" fmla="*/ 63 h 449"/>
                <a:gd name="T46" fmla="*/ 314 w 517"/>
                <a:gd name="T47" fmla="*/ 49 h 449"/>
                <a:gd name="T48" fmla="*/ 316 w 517"/>
                <a:gd name="T49" fmla="*/ 30 h 449"/>
                <a:gd name="T50" fmla="*/ 316 w 517"/>
                <a:gd name="T51" fmla="*/ 23 h 449"/>
                <a:gd name="T52" fmla="*/ 300 w 517"/>
                <a:gd name="T53" fmla="*/ 7 h 449"/>
                <a:gd name="T54" fmla="*/ 247 w 517"/>
                <a:gd name="T55" fmla="*/ 5 h 449"/>
                <a:gd name="T56" fmla="*/ 83 w 517"/>
                <a:gd name="T57" fmla="*/ 13 h 449"/>
                <a:gd name="T58" fmla="*/ 0 w 517"/>
                <a:gd name="T59" fmla="*/ 19 h 449"/>
                <a:gd name="T60" fmla="*/ 10 w 517"/>
                <a:gd name="T61" fmla="*/ 38 h 449"/>
                <a:gd name="T62" fmla="*/ 22 w 517"/>
                <a:gd name="T63" fmla="*/ 47 h 449"/>
                <a:gd name="T64" fmla="*/ 27 w 517"/>
                <a:gd name="T65" fmla="*/ 61 h 449"/>
                <a:gd name="T66" fmla="*/ 34 w 517"/>
                <a:gd name="T67" fmla="*/ 72 h 449"/>
                <a:gd name="T68" fmla="*/ 57 w 517"/>
                <a:gd name="T69" fmla="*/ 81 h 449"/>
                <a:gd name="T70" fmla="*/ 67 w 517"/>
                <a:gd name="T71" fmla="*/ 89 h 449"/>
                <a:gd name="T72" fmla="*/ 67 w 517"/>
                <a:gd name="T73" fmla="*/ 97 h 449"/>
                <a:gd name="T74" fmla="*/ 59 w 517"/>
                <a:gd name="T75" fmla="*/ 103 h 449"/>
                <a:gd name="T76" fmla="*/ 53 w 517"/>
                <a:gd name="T77" fmla="*/ 119 h 449"/>
                <a:gd name="T78" fmla="*/ 67 w 517"/>
                <a:gd name="T79" fmla="*/ 131 h 449"/>
                <a:gd name="T80" fmla="*/ 76 w 517"/>
                <a:gd name="T81" fmla="*/ 150 h 449"/>
                <a:gd name="T82" fmla="*/ 88 w 517"/>
                <a:gd name="T83" fmla="*/ 157 h 449"/>
                <a:gd name="T84" fmla="*/ 94 w 517"/>
                <a:gd name="T85" fmla="*/ 414 h 449"/>
                <a:gd name="T86" fmla="*/ 296 w 517"/>
                <a:gd name="T87" fmla="*/ 407 h 449"/>
                <a:gd name="T88" fmla="*/ 442 w 517"/>
                <a:gd name="T89" fmla="*/ 402 h 449"/>
                <a:gd name="T90" fmla="*/ 448 w 517"/>
                <a:gd name="T91" fmla="*/ 414 h 449"/>
                <a:gd name="T92" fmla="*/ 443 w 517"/>
                <a:gd name="T93" fmla="*/ 426 h 449"/>
                <a:gd name="T94" fmla="*/ 432 w 517"/>
                <a:gd name="T95" fmla="*/ 436 h 449"/>
                <a:gd name="T96" fmla="*/ 432 w 517"/>
                <a:gd name="T97" fmla="*/ 449 h 449"/>
                <a:gd name="T98" fmla="*/ 481 w 517"/>
                <a:gd name="T99" fmla="*/ 434 h 449"/>
                <a:gd name="T100" fmla="*/ 480 w 517"/>
                <a:gd name="T101" fmla="*/ 422 h 449"/>
                <a:gd name="T102" fmla="*/ 484 w 517"/>
                <a:gd name="T103" fmla="*/ 409 h 449"/>
                <a:gd name="T104" fmla="*/ 488 w 517"/>
                <a:gd name="T105" fmla="*/ 400 h 449"/>
                <a:gd name="T106" fmla="*/ 489 w 517"/>
                <a:gd name="T107" fmla="*/ 387 h 449"/>
                <a:gd name="T108" fmla="*/ 490 w 517"/>
                <a:gd name="T109" fmla="*/ 398 h 449"/>
                <a:gd name="T110" fmla="*/ 499 w 517"/>
                <a:gd name="T111" fmla="*/ 386 h 449"/>
                <a:gd name="T112" fmla="*/ 512 w 517"/>
                <a:gd name="T113" fmla="*/ 386 h 449"/>
                <a:gd name="T114" fmla="*/ 512 w 517"/>
                <a:gd name="T115" fmla="*/ 371 h 449"/>
                <a:gd name="T116" fmla="*/ 516 w 517"/>
                <a:gd name="T117" fmla="*/ 356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7" h="449">
                  <a:moveTo>
                    <a:pt x="516" y="356"/>
                  </a:moveTo>
                  <a:lnTo>
                    <a:pt x="517" y="350"/>
                  </a:lnTo>
                  <a:lnTo>
                    <a:pt x="516" y="345"/>
                  </a:lnTo>
                  <a:lnTo>
                    <a:pt x="507" y="340"/>
                  </a:lnTo>
                  <a:lnTo>
                    <a:pt x="501" y="342"/>
                  </a:lnTo>
                  <a:lnTo>
                    <a:pt x="492" y="330"/>
                  </a:lnTo>
                  <a:lnTo>
                    <a:pt x="484" y="318"/>
                  </a:lnTo>
                  <a:lnTo>
                    <a:pt x="488" y="311"/>
                  </a:lnTo>
                  <a:lnTo>
                    <a:pt x="489" y="304"/>
                  </a:lnTo>
                  <a:lnTo>
                    <a:pt x="482" y="292"/>
                  </a:lnTo>
                  <a:lnTo>
                    <a:pt x="481" y="279"/>
                  </a:lnTo>
                  <a:lnTo>
                    <a:pt x="474" y="276"/>
                  </a:lnTo>
                  <a:lnTo>
                    <a:pt x="469" y="272"/>
                  </a:lnTo>
                  <a:lnTo>
                    <a:pt x="465" y="265"/>
                  </a:lnTo>
                  <a:lnTo>
                    <a:pt x="454" y="258"/>
                  </a:lnTo>
                  <a:lnTo>
                    <a:pt x="447" y="261"/>
                  </a:lnTo>
                  <a:lnTo>
                    <a:pt x="446" y="253"/>
                  </a:lnTo>
                  <a:lnTo>
                    <a:pt x="442" y="253"/>
                  </a:lnTo>
                  <a:lnTo>
                    <a:pt x="424" y="241"/>
                  </a:lnTo>
                  <a:lnTo>
                    <a:pt x="412" y="229"/>
                  </a:lnTo>
                  <a:lnTo>
                    <a:pt x="411" y="222"/>
                  </a:lnTo>
                  <a:lnTo>
                    <a:pt x="412" y="216"/>
                  </a:lnTo>
                  <a:lnTo>
                    <a:pt x="415" y="210"/>
                  </a:lnTo>
                  <a:lnTo>
                    <a:pt x="419" y="199"/>
                  </a:lnTo>
                  <a:lnTo>
                    <a:pt x="423" y="189"/>
                  </a:lnTo>
                  <a:lnTo>
                    <a:pt x="423" y="178"/>
                  </a:lnTo>
                  <a:lnTo>
                    <a:pt x="427" y="170"/>
                  </a:lnTo>
                  <a:lnTo>
                    <a:pt x="427" y="168"/>
                  </a:lnTo>
                  <a:lnTo>
                    <a:pt x="415" y="161"/>
                  </a:lnTo>
                  <a:lnTo>
                    <a:pt x="409" y="160"/>
                  </a:lnTo>
                  <a:lnTo>
                    <a:pt x="402" y="157"/>
                  </a:lnTo>
                  <a:lnTo>
                    <a:pt x="400" y="158"/>
                  </a:lnTo>
                  <a:lnTo>
                    <a:pt x="396" y="164"/>
                  </a:lnTo>
                  <a:lnTo>
                    <a:pt x="389" y="166"/>
                  </a:lnTo>
                  <a:lnTo>
                    <a:pt x="383" y="160"/>
                  </a:lnTo>
                  <a:lnTo>
                    <a:pt x="378" y="132"/>
                  </a:lnTo>
                  <a:lnTo>
                    <a:pt x="374" y="126"/>
                  </a:lnTo>
                  <a:lnTo>
                    <a:pt x="367" y="122"/>
                  </a:lnTo>
                  <a:lnTo>
                    <a:pt x="352" y="112"/>
                  </a:lnTo>
                  <a:lnTo>
                    <a:pt x="350" y="105"/>
                  </a:lnTo>
                  <a:lnTo>
                    <a:pt x="343" y="101"/>
                  </a:lnTo>
                  <a:lnTo>
                    <a:pt x="337" y="95"/>
                  </a:lnTo>
                  <a:lnTo>
                    <a:pt x="329" y="89"/>
                  </a:lnTo>
                  <a:lnTo>
                    <a:pt x="327" y="82"/>
                  </a:lnTo>
                  <a:lnTo>
                    <a:pt x="324" y="77"/>
                  </a:lnTo>
                  <a:lnTo>
                    <a:pt x="320" y="63"/>
                  </a:lnTo>
                  <a:lnTo>
                    <a:pt x="317" y="61"/>
                  </a:lnTo>
                  <a:lnTo>
                    <a:pt x="314" y="49"/>
                  </a:lnTo>
                  <a:lnTo>
                    <a:pt x="314" y="36"/>
                  </a:lnTo>
                  <a:lnTo>
                    <a:pt x="316" y="30"/>
                  </a:lnTo>
                  <a:lnTo>
                    <a:pt x="319" y="23"/>
                  </a:lnTo>
                  <a:lnTo>
                    <a:pt x="316" y="23"/>
                  </a:lnTo>
                  <a:lnTo>
                    <a:pt x="312" y="16"/>
                  </a:lnTo>
                  <a:lnTo>
                    <a:pt x="300" y="7"/>
                  </a:lnTo>
                  <a:lnTo>
                    <a:pt x="296" y="0"/>
                  </a:lnTo>
                  <a:lnTo>
                    <a:pt x="247" y="5"/>
                  </a:lnTo>
                  <a:lnTo>
                    <a:pt x="134" y="12"/>
                  </a:lnTo>
                  <a:lnTo>
                    <a:pt x="83" y="13"/>
                  </a:lnTo>
                  <a:lnTo>
                    <a:pt x="0" y="12"/>
                  </a:lnTo>
                  <a:lnTo>
                    <a:pt x="0" y="19"/>
                  </a:lnTo>
                  <a:lnTo>
                    <a:pt x="6" y="26"/>
                  </a:lnTo>
                  <a:lnTo>
                    <a:pt x="10" y="38"/>
                  </a:lnTo>
                  <a:lnTo>
                    <a:pt x="15" y="43"/>
                  </a:lnTo>
                  <a:lnTo>
                    <a:pt x="22" y="47"/>
                  </a:lnTo>
                  <a:lnTo>
                    <a:pt x="23" y="54"/>
                  </a:lnTo>
                  <a:lnTo>
                    <a:pt x="27" y="61"/>
                  </a:lnTo>
                  <a:lnTo>
                    <a:pt x="27" y="66"/>
                  </a:lnTo>
                  <a:lnTo>
                    <a:pt x="34" y="72"/>
                  </a:lnTo>
                  <a:lnTo>
                    <a:pt x="52" y="85"/>
                  </a:lnTo>
                  <a:lnTo>
                    <a:pt x="57" y="81"/>
                  </a:lnTo>
                  <a:lnTo>
                    <a:pt x="63" y="82"/>
                  </a:lnTo>
                  <a:lnTo>
                    <a:pt x="67" y="89"/>
                  </a:lnTo>
                  <a:lnTo>
                    <a:pt x="68" y="96"/>
                  </a:lnTo>
                  <a:lnTo>
                    <a:pt x="67" y="97"/>
                  </a:lnTo>
                  <a:lnTo>
                    <a:pt x="61" y="97"/>
                  </a:lnTo>
                  <a:lnTo>
                    <a:pt x="59" y="103"/>
                  </a:lnTo>
                  <a:lnTo>
                    <a:pt x="51" y="114"/>
                  </a:lnTo>
                  <a:lnTo>
                    <a:pt x="53" y="119"/>
                  </a:lnTo>
                  <a:lnTo>
                    <a:pt x="60" y="127"/>
                  </a:lnTo>
                  <a:lnTo>
                    <a:pt x="67" y="131"/>
                  </a:lnTo>
                  <a:lnTo>
                    <a:pt x="67" y="138"/>
                  </a:lnTo>
                  <a:lnTo>
                    <a:pt x="76" y="150"/>
                  </a:lnTo>
                  <a:lnTo>
                    <a:pt x="82" y="151"/>
                  </a:lnTo>
                  <a:lnTo>
                    <a:pt x="88" y="157"/>
                  </a:lnTo>
                  <a:lnTo>
                    <a:pt x="94" y="365"/>
                  </a:lnTo>
                  <a:lnTo>
                    <a:pt x="94" y="414"/>
                  </a:lnTo>
                  <a:lnTo>
                    <a:pt x="172" y="413"/>
                  </a:lnTo>
                  <a:lnTo>
                    <a:pt x="296" y="407"/>
                  </a:lnTo>
                  <a:lnTo>
                    <a:pt x="436" y="398"/>
                  </a:lnTo>
                  <a:lnTo>
                    <a:pt x="442" y="402"/>
                  </a:lnTo>
                  <a:lnTo>
                    <a:pt x="447" y="407"/>
                  </a:lnTo>
                  <a:lnTo>
                    <a:pt x="448" y="414"/>
                  </a:lnTo>
                  <a:lnTo>
                    <a:pt x="448" y="419"/>
                  </a:lnTo>
                  <a:lnTo>
                    <a:pt x="443" y="426"/>
                  </a:lnTo>
                  <a:lnTo>
                    <a:pt x="436" y="430"/>
                  </a:lnTo>
                  <a:lnTo>
                    <a:pt x="432" y="436"/>
                  </a:lnTo>
                  <a:lnTo>
                    <a:pt x="430" y="442"/>
                  </a:lnTo>
                  <a:lnTo>
                    <a:pt x="432" y="449"/>
                  </a:lnTo>
                  <a:lnTo>
                    <a:pt x="477" y="444"/>
                  </a:lnTo>
                  <a:lnTo>
                    <a:pt x="481" y="434"/>
                  </a:lnTo>
                  <a:lnTo>
                    <a:pt x="485" y="427"/>
                  </a:lnTo>
                  <a:lnTo>
                    <a:pt x="480" y="422"/>
                  </a:lnTo>
                  <a:lnTo>
                    <a:pt x="488" y="415"/>
                  </a:lnTo>
                  <a:lnTo>
                    <a:pt x="484" y="409"/>
                  </a:lnTo>
                  <a:lnTo>
                    <a:pt x="490" y="407"/>
                  </a:lnTo>
                  <a:lnTo>
                    <a:pt x="488" y="400"/>
                  </a:lnTo>
                  <a:lnTo>
                    <a:pt x="486" y="394"/>
                  </a:lnTo>
                  <a:lnTo>
                    <a:pt x="489" y="387"/>
                  </a:lnTo>
                  <a:lnTo>
                    <a:pt x="492" y="394"/>
                  </a:lnTo>
                  <a:lnTo>
                    <a:pt x="490" y="398"/>
                  </a:lnTo>
                  <a:lnTo>
                    <a:pt x="497" y="394"/>
                  </a:lnTo>
                  <a:lnTo>
                    <a:pt x="499" y="386"/>
                  </a:lnTo>
                  <a:lnTo>
                    <a:pt x="505" y="383"/>
                  </a:lnTo>
                  <a:lnTo>
                    <a:pt x="512" y="386"/>
                  </a:lnTo>
                  <a:lnTo>
                    <a:pt x="515" y="376"/>
                  </a:lnTo>
                  <a:lnTo>
                    <a:pt x="512" y="371"/>
                  </a:lnTo>
                  <a:lnTo>
                    <a:pt x="517" y="365"/>
                  </a:lnTo>
                  <a:lnTo>
                    <a:pt x="516" y="35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5" name="Freeform 284"/>
            <p:cNvSpPr>
              <a:spLocks noEditPoints="1"/>
            </p:cNvSpPr>
            <p:nvPr/>
          </p:nvSpPr>
          <p:spPr bwMode="auto">
            <a:xfrm>
              <a:off x="3096518" y="1981929"/>
              <a:ext cx="350375" cy="608197"/>
            </a:xfrm>
            <a:custGeom>
              <a:avLst/>
              <a:gdLst>
                <a:gd name="T0" fmla="*/ 264 w 276"/>
                <a:gd name="T1" fmla="*/ 468 h 479"/>
                <a:gd name="T2" fmla="*/ 276 w 276"/>
                <a:gd name="T3" fmla="*/ 448 h 479"/>
                <a:gd name="T4" fmla="*/ 256 w 276"/>
                <a:gd name="T5" fmla="*/ 5 h 479"/>
                <a:gd name="T6" fmla="*/ 193 w 276"/>
                <a:gd name="T7" fmla="*/ 5 h 479"/>
                <a:gd name="T8" fmla="*/ 88 w 276"/>
                <a:gd name="T9" fmla="*/ 21 h 479"/>
                <a:gd name="T10" fmla="*/ 73 w 276"/>
                <a:gd name="T11" fmla="*/ 27 h 479"/>
                <a:gd name="T12" fmla="*/ 67 w 276"/>
                <a:gd name="T13" fmla="*/ 34 h 479"/>
                <a:gd name="T14" fmla="*/ 67 w 276"/>
                <a:gd name="T15" fmla="*/ 50 h 479"/>
                <a:gd name="T16" fmla="*/ 70 w 276"/>
                <a:gd name="T17" fmla="*/ 57 h 479"/>
                <a:gd name="T18" fmla="*/ 62 w 276"/>
                <a:gd name="T19" fmla="*/ 75 h 479"/>
                <a:gd name="T20" fmla="*/ 54 w 276"/>
                <a:gd name="T21" fmla="*/ 84 h 479"/>
                <a:gd name="T22" fmla="*/ 40 w 276"/>
                <a:gd name="T23" fmla="*/ 90 h 479"/>
                <a:gd name="T24" fmla="*/ 42 w 276"/>
                <a:gd name="T25" fmla="*/ 104 h 479"/>
                <a:gd name="T26" fmla="*/ 34 w 276"/>
                <a:gd name="T27" fmla="*/ 120 h 479"/>
                <a:gd name="T28" fmla="*/ 32 w 276"/>
                <a:gd name="T29" fmla="*/ 135 h 479"/>
                <a:gd name="T30" fmla="*/ 32 w 276"/>
                <a:gd name="T31" fmla="*/ 142 h 479"/>
                <a:gd name="T32" fmla="*/ 20 w 276"/>
                <a:gd name="T33" fmla="*/ 146 h 479"/>
                <a:gd name="T34" fmla="*/ 24 w 276"/>
                <a:gd name="T35" fmla="*/ 162 h 479"/>
                <a:gd name="T36" fmla="*/ 29 w 276"/>
                <a:gd name="T37" fmla="*/ 168 h 479"/>
                <a:gd name="T38" fmla="*/ 29 w 276"/>
                <a:gd name="T39" fmla="*/ 173 h 479"/>
                <a:gd name="T40" fmla="*/ 32 w 276"/>
                <a:gd name="T41" fmla="*/ 188 h 479"/>
                <a:gd name="T42" fmla="*/ 28 w 276"/>
                <a:gd name="T43" fmla="*/ 199 h 479"/>
                <a:gd name="T44" fmla="*/ 25 w 276"/>
                <a:gd name="T45" fmla="*/ 215 h 479"/>
                <a:gd name="T46" fmla="*/ 35 w 276"/>
                <a:gd name="T47" fmla="*/ 219 h 479"/>
                <a:gd name="T48" fmla="*/ 31 w 276"/>
                <a:gd name="T49" fmla="*/ 237 h 479"/>
                <a:gd name="T50" fmla="*/ 34 w 276"/>
                <a:gd name="T51" fmla="*/ 251 h 479"/>
                <a:gd name="T52" fmla="*/ 43 w 276"/>
                <a:gd name="T53" fmla="*/ 262 h 479"/>
                <a:gd name="T54" fmla="*/ 40 w 276"/>
                <a:gd name="T55" fmla="*/ 268 h 479"/>
                <a:gd name="T56" fmla="*/ 54 w 276"/>
                <a:gd name="T57" fmla="*/ 277 h 479"/>
                <a:gd name="T58" fmla="*/ 50 w 276"/>
                <a:gd name="T59" fmla="*/ 280 h 479"/>
                <a:gd name="T60" fmla="*/ 35 w 276"/>
                <a:gd name="T61" fmla="*/ 295 h 479"/>
                <a:gd name="T62" fmla="*/ 42 w 276"/>
                <a:gd name="T63" fmla="*/ 301 h 479"/>
                <a:gd name="T64" fmla="*/ 42 w 276"/>
                <a:gd name="T65" fmla="*/ 307 h 479"/>
                <a:gd name="T66" fmla="*/ 23 w 276"/>
                <a:gd name="T67" fmla="*/ 326 h 479"/>
                <a:gd name="T68" fmla="*/ 19 w 276"/>
                <a:gd name="T69" fmla="*/ 342 h 479"/>
                <a:gd name="T70" fmla="*/ 16 w 276"/>
                <a:gd name="T71" fmla="*/ 353 h 479"/>
                <a:gd name="T72" fmla="*/ 12 w 276"/>
                <a:gd name="T73" fmla="*/ 372 h 479"/>
                <a:gd name="T74" fmla="*/ 8 w 276"/>
                <a:gd name="T75" fmla="*/ 384 h 479"/>
                <a:gd name="T76" fmla="*/ 2 w 276"/>
                <a:gd name="T77" fmla="*/ 399 h 479"/>
                <a:gd name="T78" fmla="*/ 82 w 276"/>
                <a:gd name="T79" fmla="*/ 407 h 479"/>
                <a:gd name="T80" fmla="*/ 159 w 276"/>
                <a:gd name="T81" fmla="*/ 408 h 479"/>
                <a:gd name="T82" fmla="*/ 155 w 276"/>
                <a:gd name="T83" fmla="*/ 438 h 479"/>
                <a:gd name="T84" fmla="*/ 170 w 276"/>
                <a:gd name="T85" fmla="*/ 458 h 479"/>
                <a:gd name="T86" fmla="*/ 177 w 276"/>
                <a:gd name="T87" fmla="*/ 473 h 479"/>
                <a:gd name="T88" fmla="*/ 189 w 276"/>
                <a:gd name="T89" fmla="*/ 477 h 479"/>
                <a:gd name="T90" fmla="*/ 200 w 276"/>
                <a:gd name="T91" fmla="*/ 464 h 479"/>
                <a:gd name="T92" fmla="*/ 204 w 276"/>
                <a:gd name="T93" fmla="*/ 463 h 479"/>
                <a:gd name="T94" fmla="*/ 235 w 276"/>
                <a:gd name="T95" fmla="*/ 454 h 479"/>
                <a:gd name="T96" fmla="*/ 239 w 276"/>
                <a:gd name="T97" fmla="*/ 450 h 479"/>
                <a:gd name="T98" fmla="*/ 258 w 276"/>
                <a:gd name="T99" fmla="*/ 454 h 479"/>
                <a:gd name="T100" fmla="*/ 276 w 276"/>
                <a:gd name="T101" fmla="*/ 450 h 4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76" h="479">
                  <a:moveTo>
                    <a:pt x="251" y="468"/>
                  </a:moveTo>
                  <a:lnTo>
                    <a:pt x="257" y="469"/>
                  </a:lnTo>
                  <a:lnTo>
                    <a:pt x="264" y="468"/>
                  </a:lnTo>
                  <a:lnTo>
                    <a:pt x="251" y="467"/>
                  </a:lnTo>
                  <a:lnTo>
                    <a:pt x="251" y="468"/>
                  </a:lnTo>
                  <a:close/>
                  <a:moveTo>
                    <a:pt x="276" y="448"/>
                  </a:moveTo>
                  <a:lnTo>
                    <a:pt x="256" y="303"/>
                  </a:lnTo>
                  <a:lnTo>
                    <a:pt x="261" y="8"/>
                  </a:lnTo>
                  <a:lnTo>
                    <a:pt x="256" y="5"/>
                  </a:lnTo>
                  <a:lnTo>
                    <a:pt x="253" y="0"/>
                  </a:lnTo>
                  <a:lnTo>
                    <a:pt x="251" y="0"/>
                  </a:lnTo>
                  <a:lnTo>
                    <a:pt x="193" y="5"/>
                  </a:lnTo>
                  <a:lnTo>
                    <a:pt x="85" y="13"/>
                  </a:lnTo>
                  <a:lnTo>
                    <a:pt x="88" y="16"/>
                  </a:lnTo>
                  <a:lnTo>
                    <a:pt x="88" y="21"/>
                  </a:lnTo>
                  <a:lnTo>
                    <a:pt x="82" y="27"/>
                  </a:lnTo>
                  <a:lnTo>
                    <a:pt x="76" y="31"/>
                  </a:lnTo>
                  <a:lnTo>
                    <a:pt x="73" y="27"/>
                  </a:lnTo>
                  <a:lnTo>
                    <a:pt x="74" y="40"/>
                  </a:lnTo>
                  <a:lnTo>
                    <a:pt x="70" y="40"/>
                  </a:lnTo>
                  <a:lnTo>
                    <a:pt x="67" y="34"/>
                  </a:lnTo>
                  <a:lnTo>
                    <a:pt x="67" y="43"/>
                  </a:lnTo>
                  <a:lnTo>
                    <a:pt x="74" y="47"/>
                  </a:lnTo>
                  <a:lnTo>
                    <a:pt x="67" y="50"/>
                  </a:lnTo>
                  <a:lnTo>
                    <a:pt x="66" y="43"/>
                  </a:lnTo>
                  <a:lnTo>
                    <a:pt x="66" y="54"/>
                  </a:lnTo>
                  <a:lnTo>
                    <a:pt x="70" y="57"/>
                  </a:lnTo>
                  <a:lnTo>
                    <a:pt x="66" y="65"/>
                  </a:lnTo>
                  <a:lnTo>
                    <a:pt x="67" y="69"/>
                  </a:lnTo>
                  <a:lnTo>
                    <a:pt x="62" y="75"/>
                  </a:lnTo>
                  <a:lnTo>
                    <a:pt x="59" y="77"/>
                  </a:lnTo>
                  <a:lnTo>
                    <a:pt x="53" y="77"/>
                  </a:lnTo>
                  <a:lnTo>
                    <a:pt x="54" y="84"/>
                  </a:lnTo>
                  <a:lnTo>
                    <a:pt x="48" y="89"/>
                  </a:lnTo>
                  <a:lnTo>
                    <a:pt x="47" y="93"/>
                  </a:lnTo>
                  <a:lnTo>
                    <a:pt x="40" y="90"/>
                  </a:lnTo>
                  <a:lnTo>
                    <a:pt x="44" y="96"/>
                  </a:lnTo>
                  <a:lnTo>
                    <a:pt x="42" y="97"/>
                  </a:lnTo>
                  <a:lnTo>
                    <a:pt x="42" y="104"/>
                  </a:lnTo>
                  <a:lnTo>
                    <a:pt x="46" y="109"/>
                  </a:lnTo>
                  <a:lnTo>
                    <a:pt x="29" y="116"/>
                  </a:lnTo>
                  <a:lnTo>
                    <a:pt x="34" y="120"/>
                  </a:lnTo>
                  <a:lnTo>
                    <a:pt x="32" y="127"/>
                  </a:lnTo>
                  <a:lnTo>
                    <a:pt x="34" y="132"/>
                  </a:lnTo>
                  <a:lnTo>
                    <a:pt x="32" y="135"/>
                  </a:lnTo>
                  <a:lnTo>
                    <a:pt x="25" y="135"/>
                  </a:lnTo>
                  <a:lnTo>
                    <a:pt x="25" y="140"/>
                  </a:lnTo>
                  <a:lnTo>
                    <a:pt x="32" y="142"/>
                  </a:lnTo>
                  <a:lnTo>
                    <a:pt x="27" y="146"/>
                  </a:lnTo>
                  <a:lnTo>
                    <a:pt x="24" y="143"/>
                  </a:lnTo>
                  <a:lnTo>
                    <a:pt x="20" y="146"/>
                  </a:lnTo>
                  <a:lnTo>
                    <a:pt x="25" y="153"/>
                  </a:lnTo>
                  <a:lnTo>
                    <a:pt x="19" y="157"/>
                  </a:lnTo>
                  <a:lnTo>
                    <a:pt x="24" y="162"/>
                  </a:lnTo>
                  <a:lnTo>
                    <a:pt x="20" y="169"/>
                  </a:lnTo>
                  <a:lnTo>
                    <a:pt x="25" y="163"/>
                  </a:lnTo>
                  <a:lnTo>
                    <a:pt x="29" y="168"/>
                  </a:lnTo>
                  <a:lnTo>
                    <a:pt x="24" y="172"/>
                  </a:lnTo>
                  <a:lnTo>
                    <a:pt x="29" y="174"/>
                  </a:lnTo>
                  <a:lnTo>
                    <a:pt x="29" y="173"/>
                  </a:lnTo>
                  <a:lnTo>
                    <a:pt x="28" y="178"/>
                  </a:lnTo>
                  <a:lnTo>
                    <a:pt x="31" y="186"/>
                  </a:lnTo>
                  <a:lnTo>
                    <a:pt x="32" y="188"/>
                  </a:lnTo>
                  <a:lnTo>
                    <a:pt x="35" y="197"/>
                  </a:lnTo>
                  <a:lnTo>
                    <a:pt x="34" y="199"/>
                  </a:lnTo>
                  <a:lnTo>
                    <a:pt x="28" y="199"/>
                  </a:lnTo>
                  <a:lnTo>
                    <a:pt x="29" y="204"/>
                  </a:lnTo>
                  <a:lnTo>
                    <a:pt x="28" y="212"/>
                  </a:lnTo>
                  <a:lnTo>
                    <a:pt x="25" y="215"/>
                  </a:lnTo>
                  <a:lnTo>
                    <a:pt x="24" y="222"/>
                  </a:lnTo>
                  <a:lnTo>
                    <a:pt x="31" y="218"/>
                  </a:lnTo>
                  <a:lnTo>
                    <a:pt x="35" y="219"/>
                  </a:lnTo>
                  <a:lnTo>
                    <a:pt x="36" y="224"/>
                  </a:lnTo>
                  <a:lnTo>
                    <a:pt x="31" y="230"/>
                  </a:lnTo>
                  <a:lnTo>
                    <a:pt x="31" y="237"/>
                  </a:lnTo>
                  <a:lnTo>
                    <a:pt x="39" y="241"/>
                  </a:lnTo>
                  <a:lnTo>
                    <a:pt x="31" y="247"/>
                  </a:lnTo>
                  <a:lnTo>
                    <a:pt x="34" y="251"/>
                  </a:lnTo>
                  <a:lnTo>
                    <a:pt x="44" y="250"/>
                  </a:lnTo>
                  <a:lnTo>
                    <a:pt x="39" y="257"/>
                  </a:lnTo>
                  <a:lnTo>
                    <a:pt x="43" y="262"/>
                  </a:lnTo>
                  <a:lnTo>
                    <a:pt x="38" y="261"/>
                  </a:lnTo>
                  <a:lnTo>
                    <a:pt x="36" y="262"/>
                  </a:lnTo>
                  <a:lnTo>
                    <a:pt x="40" y="268"/>
                  </a:lnTo>
                  <a:lnTo>
                    <a:pt x="46" y="270"/>
                  </a:lnTo>
                  <a:lnTo>
                    <a:pt x="47" y="276"/>
                  </a:lnTo>
                  <a:lnTo>
                    <a:pt x="54" y="277"/>
                  </a:lnTo>
                  <a:lnTo>
                    <a:pt x="55" y="278"/>
                  </a:lnTo>
                  <a:lnTo>
                    <a:pt x="54" y="280"/>
                  </a:lnTo>
                  <a:lnTo>
                    <a:pt x="50" y="280"/>
                  </a:lnTo>
                  <a:lnTo>
                    <a:pt x="44" y="287"/>
                  </a:lnTo>
                  <a:lnTo>
                    <a:pt x="38" y="289"/>
                  </a:lnTo>
                  <a:lnTo>
                    <a:pt x="35" y="295"/>
                  </a:lnTo>
                  <a:lnTo>
                    <a:pt x="40" y="296"/>
                  </a:lnTo>
                  <a:lnTo>
                    <a:pt x="47" y="295"/>
                  </a:lnTo>
                  <a:lnTo>
                    <a:pt x="42" y="301"/>
                  </a:lnTo>
                  <a:lnTo>
                    <a:pt x="42" y="304"/>
                  </a:lnTo>
                  <a:lnTo>
                    <a:pt x="35" y="306"/>
                  </a:lnTo>
                  <a:lnTo>
                    <a:pt x="42" y="307"/>
                  </a:lnTo>
                  <a:lnTo>
                    <a:pt x="42" y="308"/>
                  </a:lnTo>
                  <a:lnTo>
                    <a:pt x="28" y="324"/>
                  </a:lnTo>
                  <a:lnTo>
                    <a:pt x="23" y="326"/>
                  </a:lnTo>
                  <a:lnTo>
                    <a:pt x="20" y="333"/>
                  </a:lnTo>
                  <a:lnTo>
                    <a:pt x="24" y="335"/>
                  </a:lnTo>
                  <a:lnTo>
                    <a:pt x="19" y="342"/>
                  </a:lnTo>
                  <a:lnTo>
                    <a:pt x="17" y="348"/>
                  </a:lnTo>
                  <a:lnTo>
                    <a:pt x="11" y="352"/>
                  </a:lnTo>
                  <a:lnTo>
                    <a:pt x="16" y="353"/>
                  </a:lnTo>
                  <a:lnTo>
                    <a:pt x="15" y="354"/>
                  </a:lnTo>
                  <a:lnTo>
                    <a:pt x="9" y="360"/>
                  </a:lnTo>
                  <a:lnTo>
                    <a:pt x="12" y="372"/>
                  </a:lnTo>
                  <a:lnTo>
                    <a:pt x="5" y="373"/>
                  </a:lnTo>
                  <a:lnTo>
                    <a:pt x="11" y="379"/>
                  </a:lnTo>
                  <a:lnTo>
                    <a:pt x="8" y="384"/>
                  </a:lnTo>
                  <a:lnTo>
                    <a:pt x="0" y="385"/>
                  </a:lnTo>
                  <a:lnTo>
                    <a:pt x="4" y="392"/>
                  </a:lnTo>
                  <a:lnTo>
                    <a:pt x="2" y="399"/>
                  </a:lnTo>
                  <a:lnTo>
                    <a:pt x="6" y="404"/>
                  </a:lnTo>
                  <a:lnTo>
                    <a:pt x="1" y="411"/>
                  </a:lnTo>
                  <a:lnTo>
                    <a:pt x="82" y="407"/>
                  </a:lnTo>
                  <a:lnTo>
                    <a:pt x="161" y="400"/>
                  </a:lnTo>
                  <a:lnTo>
                    <a:pt x="161" y="402"/>
                  </a:lnTo>
                  <a:lnTo>
                    <a:pt x="159" y="408"/>
                  </a:lnTo>
                  <a:lnTo>
                    <a:pt x="155" y="421"/>
                  </a:lnTo>
                  <a:lnTo>
                    <a:pt x="153" y="431"/>
                  </a:lnTo>
                  <a:lnTo>
                    <a:pt x="155" y="438"/>
                  </a:lnTo>
                  <a:lnTo>
                    <a:pt x="159" y="444"/>
                  </a:lnTo>
                  <a:lnTo>
                    <a:pt x="169" y="452"/>
                  </a:lnTo>
                  <a:lnTo>
                    <a:pt x="170" y="458"/>
                  </a:lnTo>
                  <a:lnTo>
                    <a:pt x="174" y="465"/>
                  </a:lnTo>
                  <a:lnTo>
                    <a:pt x="173" y="468"/>
                  </a:lnTo>
                  <a:lnTo>
                    <a:pt x="177" y="473"/>
                  </a:lnTo>
                  <a:lnTo>
                    <a:pt x="181" y="476"/>
                  </a:lnTo>
                  <a:lnTo>
                    <a:pt x="184" y="479"/>
                  </a:lnTo>
                  <a:lnTo>
                    <a:pt x="189" y="477"/>
                  </a:lnTo>
                  <a:lnTo>
                    <a:pt x="192" y="472"/>
                  </a:lnTo>
                  <a:lnTo>
                    <a:pt x="199" y="467"/>
                  </a:lnTo>
                  <a:lnTo>
                    <a:pt x="200" y="464"/>
                  </a:lnTo>
                  <a:lnTo>
                    <a:pt x="200" y="463"/>
                  </a:lnTo>
                  <a:lnTo>
                    <a:pt x="205" y="461"/>
                  </a:lnTo>
                  <a:lnTo>
                    <a:pt x="204" y="463"/>
                  </a:lnTo>
                  <a:lnTo>
                    <a:pt x="210" y="463"/>
                  </a:lnTo>
                  <a:lnTo>
                    <a:pt x="222" y="457"/>
                  </a:lnTo>
                  <a:lnTo>
                    <a:pt x="235" y="454"/>
                  </a:lnTo>
                  <a:lnTo>
                    <a:pt x="238" y="453"/>
                  </a:lnTo>
                  <a:lnTo>
                    <a:pt x="228" y="452"/>
                  </a:lnTo>
                  <a:lnTo>
                    <a:pt x="239" y="450"/>
                  </a:lnTo>
                  <a:lnTo>
                    <a:pt x="246" y="456"/>
                  </a:lnTo>
                  <a:lnTo>
                    <a:pt x="251" y="457"/>
                  </a:lnTo>
                  <a:lnTo>
                    <a:pt x="258" y="454"/>
                  </a:lnTo>
                  <a:lnTo>
                    <a:pt x="260" y="453"/>
                  </a:lnTo>
                  <a:lnTo>
                    <a:pt x="272" y="457"/>
                  </a:lnTo>
                  <a:lnTo>
                    <a:pt x="276" y="450"/>
                  </a:lnTo>
                  <a:lnTo>
                    <a:pt x="276" y="44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6" name="Freeform 285"/>
            <p:cNvSpPr>
              <a:spLocks noEditPoints="1"/>
            </p:cNvSpPr>
            <p:nvPr/>
          </p:nvSpPr>
          <p:spPr bwMode="auto">
            <a:xfrm>
              <a:off x="2512119" y="235346"/>
              <a:ext cx="731159" cy="725870"/>
            </a:xfrm>
            <a:custGeom>
              <a:avLst/>
              <a:gdLst>
                <a:gd name="T0" fmla="*/ 475 w 575"/>
                <a:gd name="T1" fmla="*/ 112 h 571"/>
                <a:gd name="T2" fmla="*/ 451 w 575"/>
                <a:gd name="T3" fmla="*/ 110 h 571"/>
                <a:gd name="T4" fmla="*/ 425 w 575"/>
                <a:gd name="T5" fmla="*/ 111 h 571"/>
                <a:gd name="T6" fmla="*/ 419 w 575"/>
                <a:gd name="T7" fmla="*/ 99 h 571"/>
                <a:gd name="T8" fmla="*/ 395 w 575"/>
                <a:gd name="T9" fmla="*/ 114 h 571"/>
                <a:gd name="T10" fmla="*/ 363 w 575"/>
                <a:gd name="T11" fmla="*/ 112 h 571"/>
                <a:gd name="T12" fmla="*/ 341 w 575"/>
                <a:gd name="T13" fmla="*/ 93 h 571"/>
                <a:gd name="T14" fmla="*/ 323 w 575"/>
                <a:gd name="T15" fmla="*/ 103 h 571"/>
                <a:gd name="T16" fmla="*/ 313 w 575"/>
                <a:gd name="T17" fmla="*/ 89 h 571"/>
                <a:gd name="T18" fmla="*/ 302 w 575"/>
                <a:gd name="T19" fmla="*/ 79 h 571"/>
                <a:gd name="T20" fmla="*/ 257 w 575"/>
                <a:gd name="T21" fmla="*/ 68 h 571"/>
                <a:gd name="T22" fmla="*/ 249 w 575"/>
                <a:gd name="T23" fmla="*/ 70 h 571"/>
                <a:gd name="T24" fmla="*/ 223 w 575"/>
                <a:gd name="T25" fmla="*/ 77 h 571"/>
                <a:gd name="T26" fmla="*/ 188 w 575"/>
                <a:gd name="T27" fmla="*/ 64 h 571"/>
                <a:gd name="T28" fmla="*/ 164 w 575"/>
                <a:gd name="T29" fmla="*/ 56 h 571"/>
                <a:gd name="T30" fmla="*/ 156 w 575"/>
                <a:gd name="T31" fmla="*/ 8 h 571"/>
                <a:gd name="T32" fmla="*/ 134 w 575"/>
                <a:gd name="T33" fmla="*/ 0 h 571"/>
                <a:gd name="T34" fmla="*/ 84 w 575"/>
                <a:gd name="T35" fmla="*/ 37 h 571"/>
                <a:gd name="T36" fmla="*/ 0 w 575"/>
                <a:gd name="T37" fmla="*/ 41 h 571"/>
                <a:gd name="T38" fmla="*/ 8 w 575"/>
                <a:gd name="T39" fmla="*/ 69 h 571"/>
                <a:gd name="T40" fmla="*/ 5 w 575"/>
                <a:gd name="T41" fmla="*/ 99 h 571"/>
                <a:gd name="T42" fmla="*/ 7 w 575"/>
                <a:gd name="T43" fmla="*/ 121 h 571"/>
                <a:gd name="T44" fmla="*/ 22 w 575"/>
                <a:gd name="T45" fmla="*/ 164 h 571"/>
                <a:gd name="T46" fmla="*/ 23 w 575"/>
                <a:gd name="T47" fmla="*/ 190 h 571"/>
                <a:gd name="T48" fmla="*/ 27 w 575"/>
                <a:gd name="T49" fmla="*/ 222 h 571"/>
                <a:gd name="T50" fmla="*/ 28 w 575"/>
                <a:gd name="T51" fmla="*/ 244 h 571"/>
                <a:gd name="T52" fmla="*/ 32 w 575"/>
                <a:gd name="T53" fmla="*/ 279 h 571"/>
                <a:gd name="T54" fmla="*/ 43 w 575"/>
                <a:gd name="T55" fmla="*/ 302 h 571"/>
                <a:gd name="T56" fmla="*/ 43 w 575"/>
                <a:gd name="T57" fmla="*/ 326 h 571"/>
                <a:gd name="T58" fmla="*/ 38 w 575"/>
                <a:gd name="T59" fmla="*/ 352 h 571"/>
                <a:gd name="T60" fmla="*/ 24 w 575"/>
                <a:gd name="T61" fmla="*/ 367 h 571"/>
                <a:gd name="T62" fmla="*/ 42 w 575"/>
                <a:gd name="T63" fmla="*/ 386 h 571"/>
                <a:gd name="T64" fmla="*/ 54 w 575"/>
                <a:gd name="T65" fmla="*/ 571 h 571"/>
                <a:gd name="T66" fmla="*/ 349 w 575"/>
                <a:gd name="T67" fmla="*/ 563 h 571"/>
                <a:gd name="T68" fmla="*/ 419 w 575"/>
                <a:gd name="T69" fmla="*/ 550 h 571"/>
                <a:gd name="T70" fmla="*/ 410 w 575"/>
                <a:gd name="T71" fmla="*/ 518 h 571"/>
                <a:gd name="T72" fmla="*/ 392 w 575"/>
                <a:gd name="T73" fmla="*/ 508 h 571"/>
                <a:gd name="T74" fmla="*/ 365 w 575"/>
                <a:gd name="T75" fmla="*/ 479 h 571"/>
                <a:gd name="T76" fmla="*/ 342 w 575"/>
                <a:gd name="T77" fmla="*/ 467 h 571"/>
                <a:gd name="T78" fmla="*/ 321 w 575"/>
                <a:gd name="T79" fmla="*/ 456 h 571"/>
                <a:gd name="T80" fmla="*/ 307 w 575"/>
                <a:gd name="T81" fmla="*/ 436 h 571"/>
                <a:gd name="T82" fmla="*/ 307 w 575"/>
                <a:gd name="T83" fmla="*/ 405 h 571"/>
                <a:gd name="T84" fmla="*/ 306 w 575"/>
                <a:gd name="T85" fmla="*/ 364 h 571"/>
                <a:gd name="T86" fmla="*/ 295 w 575"/>
                <a:gd name="T87" fmla="*/ 351 h 571"/>
                <a:gd name="T88" fmla="*/ 304 w 575"/>
                <a:gd name="T89" fmla="*/ 333 h 571"/>
                <a:gd name="T90" fmla="*/ 333 w 575"/>
                <a:gd name="T91" fmla="*/ 313 h 571"/>
                <a:gd name="T92" fmla="*/ 337 w 575"/>
                <a:gd name="T93" fmla="*/ 255 h 571"/>
                <a:gd name="T94" fmla="*/ 344 w 575"/>
                <a:gd name="T95" fmla="*/ 244 h 571"/>
                <a:gd name="T96" fmla="*/ 371 w 575"/>
                <a:gd name="T97" fmla="*/ 219 h 571"/>
                <a:gd name="T98" fmla="*/ 396 w 575"/>
                <a:gd name="T99" fmla="*/ 191 h 571"/>
                <a:gd name="T100" fmla="*/ 447 w 575"/>
                <a:gd name="T101" fmla="*/ 146 h 571"/>
                <a:gd name="T102" fmla="*/ 486 w 575"/>
                <a:gd name="T103" fmla="*/ 127 h 571"/>
                <a:gd name="T104" fmla="*/ 503 w 575"/>
                <a:gd name="T105" fmla="*/ 114 h 571"/>
                <a:gd name="T106" fmla="*/ 572 w 575"/>
                <a:gd name="T107" fmla="*/ 92 h 571"/>
                <a:gd name="T108" fmla="*/ 543 w 575"/>
                <a:gd name="T109" fmla="*/ 111 h 571"/>
                <a:gd name="T110" fmla="*/ 532 w 575"/>
                <a:gd name="T111" fmla="*/ 129 h 571"/>
                <a:gd name="T112" fmla="*/ 548 w 575"/>
                <a:gd name="T113" fmla="*/ 116 h 571"/>
                <a:gd name="T114" fmla="*/ 568 w 575"/>
                <a:gd name="T115" fmla="*/ 99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75" h="571">
                  <a:moveTo>
                    <a:pt x="482" y="116"/>
                  </a:moveTo>
                  <a:lnTo>
                    <a:pt x="476" y="114"/>
                  </a:lnTo>
                  <a:lnTo>
                    <a:pt x="475" y="112"/>
                  </a:lnTo>
                  <a:lnTo>
                    <a:pt x="470" y="106"/>
                  </a:lnTo>
                  <a:lnTo>
                    <a:pt x="456" y="107"/>
                  </a:lnTo>
                  <a:lnTo>
                    <a:pt x="451" y="110"/>
                  </a:lnTo>
                  <a:lnTo>
                    <a:pt x="437" y="108"/>
                  </a:lnTo>
                  <a:lnTo>
                    <a:pt x="430" y="111"/>
                  </a:lnTo>
                  <a:lnTo>
                    <a:pt x="425" y="111"/>
                  </a:lnTo>
                  <a:lnTo>
                    <a:pt x="424" y="104"/>
                  </a:lnTo>
                  <a:lnTo>
                    <a:pt x="419" y="103"/>
                  </a:lnTo>
                  <a:lnTo>
                    <a:pt x="419" y="99"/>
                  </a:lnTo>
                  <a:lnTo>
                    <a:pt x="413" y="99"/>
                  </a:lnTo>
                  <a:lnTo>
                    <a:pt x="401" y="107"/>
                  </a:lnTo>
                  <a:lnTo>
                    <a:pt x="395" y="114"/>
                  </a:lnTo>
                  <a:lnTo>
                    <a:pt x="382" y="119"/>
                  </a:lnTo>
                  <a:lnTo>
                    <a:pt x="375" y="118"/>
                  </a:lnTo>
                  <a:lnTo>
                    <a:pt x="363" y="112"/>
                  </a:lnTo>
                  <a:lnTo>
                    <a:pt x="361" y="107"/>
                  </a:lnTo>
                  <a:lnTo>
                    <a:pt x="344" y="100"/>
                  </a:lnTo>
                  <a:lnTo>
                    <a:pt x="341" y="93"/>
                  </a:lnTo>
                  <a:lnTo>
                    <a:pt x="334" y="92"/>
                  </a:lnTo>
                  <a:lnTo>
                    <a:pt x="325" y="93"/>
                  </a:lnTo>
                  <a:lnTo>
                    <a:pt x="323" y="103"/>
                  </a:lnTo>
                  <a:lnTo>
                    <a:pt x="317" y="100"/>
                  </a:lnTo>
                  <a:lnTo>
                    <a:pt x="313" y="95"/>
                  </a:lnTo>
                  <a:lnTo>
                    <a:pt x="313" y="89"/>
                  </a:lnTo>
                  <a:lnTo>
                    <a:pt x="306" y="84"/>
                  </a:lnTo>
                  <a:lnTo>
                    <a:pt x="300" y="84"/>
                  </a:lnTo>
                  <a:lnTo>
                    <a:pt x="302" y="79"/>
                  </a:lnTo>
                  <a:lnTo>
                    <a:pt x="276" y="68"/>
                  </a:lnTo>
                  <a:lnTo>
                    <a:pt x="262" y="68"/>
                  </a:lnTo>
                  <a:lnTo>
                    <a:pt x="257" y="68"/>
                  </a:lnTo>
                  <a:lnTo>
                    <a:pt x="254" y="69"/>
                  </a:lnTo>
                  <a:lnTo>
                    <a:pt x="253" y="70"/>
                  </a:lnTo>
                  <a:lnTo>
                    <a:pt x="249" y="70"/>
                  </a:lnTo>
                  <a:lnTo>
                    <a:pt x="245" y="77"/>
                  </a:lnTo>
                  <a:lnTo>
                    <a:pt x="230" y="80"/>
                  </a:lnTo>
                  <a:lnTo>
                    <a:pt x="223" y="77"/>
                  </a:lnTo>
                  <a:lnTo>
                    <a:pt x="220" y="70"/>
                  </a:lnTo>
                  <a:lnTo>
                    <a:pt x="193" y="68"/>
                  </a:lnTo>
                  <a:lnTo>
                    <a:pt x="188" y="64"/>
                  </a:lnTo>
                  <a:lnTo>
                    <a:pt x="176" y="64"/>
                  </a:lnTo>
                  <a:lnTo>
                    <a:pt x="169" y="61"/>
                  </a:lnTo>
                  <a:lnTo>
                    <a:pt x="164" y="56"/>
                  </a:lnTo>
                  <a:lnTo>
                    <a:pt x="165" y="46"/>
                  </a:lnTo>
                  <a:lnTo>
                    <a:pt x="160" y="29"/>
                  </a:lnTo>
                  <a:lnTo>
                    <a:pt x="156" y="8"/>
                  </a:lnTo>
                  <a:lnTo>
                    <a:pt x="150" y="3"/>
                  </a:lnTo>
                  <a:lnTo>
                    <a:pt x="138" y="1"/>
                  </a:lnTo>
                  <a:lnTo>
                    <a:pt x="134" y="0"/>
                  </a:lnTo>
                  <a:lnTo>
                    <a:pt x="135" y="30"/>
                  </a:lnTo>
                  <a:lnTo>
                    <a:pt x="134" y="35"/>
                  </a:lnTo>
                  <a:lnTo>
                    <a:pt x="84" y="37"/>
                  </a:lnTo>
                  <a:lnTo>
                    <a:pt x="1" y="37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1" y="46"/>
                  </a:lnTo>
                  <a:lnTo>
                    <a:pt x="7" y="64"/>
                  </a:lnTo>
                  <a:lnTo>
                    <a:pt x="8" y="69"/>
                  </a:lnTo>
                  <a:lnTo>
                    <a:pt x="5" y="81"/>
                  </a:lnTo>
                  <a:lnTo>
                    <a:pt x="7" y="93"/>
                  </a:lnTo>
                  <a:lnTo>
                    <a:pt x="5" y="99"/>
                  </a:lnTo>
                  <a:lnTo>
                    <a:pt x="7" y="103"/>
                  </a:lnTo>
                  <a:lnTo>
                    <a:pt x="7" y="115"/>
                  </a:lnTo>
                  <a:lnTo>
                    <a:pt x="7" y="121"/>
                  </a:lnTo>
                  <a:lnTo>
                    <a:pt x="15" y="142"/>
                  </a:lnTo>
                  <a:lnTo>
                    <a:pt x="13" y="145"/>
                  </a:lnTo>
                  <a:lnTo>
                    <a:pt x="22" y="164"/>
                  </a:lnTo>
                  <a:lnTo>
                    <a:pt x="24" y="177"/>
                  </a:lnTo>
                  <a:lnTo>
                    <a:pt x="24" y="184"/>
                  </a:lnTo>
                  <a:lnTo>
                    <a:pt x="23" y="190"/>
                  </a:lnTo>
                  <a:lnTo>
                    <a:pt x="26" y="196"/>
                  </a:lnTo>
                  <a:lnTo>
                    <a:pt x="26" y="209"/>
                  </a:lnTo>
                  <a:lnTo>
                    <a:pt x="27" y="222"/>
                  </a:lnTo>
                  <a:lnTo>
                    <a:pt x="27" y="230"/>
                  </a:lnTo>
                  <a:lnTo>
                    <a:pt x="30" y="237"/>
                  </a:lnTo>
                  <a:lnTo>
                    <a:pt x="28" y="244"/>
                  </a:lnTo>
                  <a:lnTo>
                    <a:pt x="30" y="267"/>
                  </a:lnTo>
                  <a:lnTo>
                    <a:pt x="32" y="272"/>
                  </a:lnTo>
                  <a:lnTo>
                    <a:pt x="32" y="279"/>
                  </a:lnTo>
                  <a:lnTo>
                    <a:pt x="34" y="286"/>
                  </a:lnTo>
                  <a:lnTo>
                    <a:pt x="42" y="295"/>
                  </a:lnTo>
                  <a:lnTo>
                    <a:pt x="43" y="302"/>
                  </a:lnTo>
                  <a:lnTo>
                    <a:pt x="43" y="309"/>
                  </a:lnTo>
                  <a:lnTo>
                    <a:pt x="45" y="321"/>
                  </a:lnTo>
                  <a:lnTo>
                    <a:pt x="43" y="326"/>
                  </a:lnTo>
                  <a:lnTo>
                    <a:pt x="45" y="333"/>
                  </a:lnTo>
                  <a:lnTo>
                    <a:pt x="42" y="347"/>
                  </a:lnTo>
                  <a:lnTo>
                    <a:pt x="38" y="352"/>
                  </a:lnTo>
                  <a:lnTo>
                    <a:pt x="32" y="356"/>
                  </a:lnTo>
                  <a:lnTo>
                    <a:pt x="26" y="361"/>
                  </a:lnTo>
                  <a:lnTo>
                    <a:pt x="24" y="367"/>
                  </a:lnTo>
                  <a:lnTo>
                    <a:pt x="28" y="372"/>
                  </a:lnTo>
                  <a:lnTo>
                    <a:pt x="36" y="384"/>
                  </a:lnTo>
                  <a:lnTo>
                    <a:pt x="42" y="386"/>
                  </a:lnTo>
                  <a:lnTo>
                    <a:pt x="49" y="390"/>
                  </a:lnTo>
                  <a:lnTo>
                    <a:pt x="53" y="395"/>
                  </a:lnTo>
                  <a:lnTo>
                    <a:pt x="54" y="571"/>
                  </a:lnTo>
                  <a:lnTo>
                    <a:pt x="126" y="571"/>
                  </a:lnTo>
                  <a:lnTo>
                    <a:pt x="248" y="567"/>
                  </a:lnTo>
                  <a:lnTo>
                    <a:pt x="349" y="563"/>
                  </a:lnTo>
                  <a:lnTo>
                    <a:pt x="422" y="559"/>
                  </a:lnTo>
                  <a:lnTo>
                    <a:pt x="419" y="552"/>
                  </a:lnTo>
                  <a:lnTo>
                    <a:pt x="419" y="550"/>
                  </a:lnTo>
                  <a:lnTo>
                    <a:pt x="418" y="544"/>
                  </a:lnTo>
                  <a:lnTo>
                    <a:pt x="415" y="527"/>
                  </a:lnTo>
                  <a:lnTo>
                    <a:pt x="410" y="518"/>
                  </a:lnTo>
                  <a:lnTo>
                    <a:pt x="405" y="513"/>
                  </a:lnTo>
                  <a:lnTo>
                    <a:pt x="398" y="509"/>
                  </a:lnTo>
                  <a:lnTo>
                    <a:pt x="392" y="508"/>
                  </a:lnTo>
                  <a:lnTo>
                    <a:pt x="386" y="504"/>
                  </a:lnTo>
                  <a:lnTo>
                    <a:pt x="373" y="493"/>
                  </a:lnTo>
                  <a:lnTo>
                    <a:pt x="365" y="479"/>
                  </a:lnTo>
                  <a:lnTo>
                    <a:pt x="356" y="474"/>
                  </a:lnTo>
                  <a:lnTo>
                    <a:pt x="348" y="471"/>
                  </a:lnTo>
                  <a:lnTo>
                    <a:pt x="342" y="467"/>
                  </a:lnTo>
                  <a:lnTo>
                    <a:pt x="338" y="460"/>
                  </a:lnTo>
                  <a:lnTo>
                    <a:pt x="327" y="459"/>
                  </a:lnTo>
                  <a:lnTo>
                    <a:pt x="321" y="456"/>
                  </a:lnTo>
                  <a:lnTo>
                    <a:pt x="314" y="449"/>
                  </a:lnTo>
                  <a:lnTo>
                    <a:pt x="304" y="443"/>
                  </a:lnTo>
                  <a:lnTo>
                    <a:pt x="307" y="436"/>
                  </a:lnTo>
                  <a:lnTo>
                    <a:pt x="307" y="425"/>
                  </a:lnTo>
                  <a:lnTo>
                    <a:pt x="304" y="411"/>
                  </a:lnTo>
                  <a:lnTo>
                    <a:pt x="307" y="405"/>
                  </a:lnTo>
                  <a:lnTo>
                    <a:pt x="306" y="394"/>
                  </a:lnTo>
                  <a:lnTo>
                    <a:pt x="313" y="378"/>
                  </a:lnTo>
                  <a:lnTo>
                    <a:pt x="306" y="364"/>
                  </a:lnTo>
                  <a:lnTo>
                    <a:pt x="299" y="364"/>
                  </a:lnTo>
                  <a:lnTo>
                    <a:pt x="295" y="357"/>
                  </a:lnTo>
                  <a:lnTo>
                    <a:pt x="295" y="351"/>
                  </a:lnTo>
                  <a:lnTo>
                    <a:pt x="300" y="345"/>
                  </a:lnTo>
                  <a:lnTo>
                    <a:pt x="303" y="338"/>
                  </a:lnTo>
                  <a:lnTo>
                    <a:pt x="304" y="333"/>
                  </a:lnTo>
                  <a:lnTo>
                    <a:pt x="317" y="324"/>
                  </a:lnTo>
                  <a:lnTo>
                    <a:pt x="329" y="318"/>
                  </a:lnTo>
                  <a:lnTo>
                    <a:pt x="333" y="313"/>
                  </a:lnTo>
                  <a:lnTo>
                    <a:pt x="334" y="305"/>
                  </a:lnTo>
                  <a:lnTo>
                    <a:pt x="331" y="255"/>
                  </a:lnTo>
                  <a:lnTo>
                    <a:pt x="337" y="255"/>
                  </a:lnTo>
                  <a:lnTo>
                    <a:pt x="340" y="248"/>
                  </a:lnTo>
                  <a:lnTo>
                    <a:pt x="341" y="248"/>
                  </a:lnTo>
                  <a:lnTo>
                    <a:pt x="344" y="244"/>
                  </a:lnTo>
                  <a:lnTo>
                    <a:pt x="346" y="240"/>
                  </a:lnTo>
                  <a:lnTo>
                    <a:pt x="365" y="225"/>
                  </a:lnTo>
                  <a:lnTo>
                    <a:pt x="371" y="219"/>
                  </a:lnTo>
                  <a:lnTo>
                    <a:pt x="375" y="214"/>
                  </a:lnTo>
                  <a:lnTo>
                    <a:pt x="382" y="209"/>
                  </a:lnTo>
                  <a:lnTo>
                    <a:pt x="396" y="191"/>
                  </a:lnTo>
                  <a:lnTo>
                    <a:pt x="403" y="180"/>
                  </a:lnTo>
                  <a:lnTo>
                    <a:pt x="428" y="157"/>
                  </a:lnTo>
                  <a:lnTo>
                    <a:pt x="447" y="146"/>
                  </a:lnTo>
                  <a:lnTo>
                    <a:pt x="459" y="141"/>
                  </a:lnTo>
                  <a:lnTo>
                    <a:pt x="465" y="138"/>
                  </a:lnTo>
                  <a:lnTo>
                    <a:pt x="486" y="127"/>
                  </a:lnTo>
                  <a:lnTo>
                    <a:pt x="491" y="125"/>
                  </a:lnTo>
                  <a:lnTo>
                    <a:pt x="498" y="118"/>
                  </a:lnTo>
                  <a:lnTo>
                    <a:pt x="503" y="114"/>
                  </a:lnTo>
                  <a:lnTo>
                    <a:pt x="488" y="114"/>
                  </a:lnTo>
                  <a:lnTo>
                    <a:pt x="482" y="116"/>
                  </a:lnTo>
                  <a:close/>
                  <a:moveTo>
                    <a:pt x="572" y="92"/>
                  </a:moveTo>
                  <a:lnTo>
                    <a:pt x="566" y="96"/>
                  </a:lnTo>
                  <a:lnTo>
                    <a:pt x="555" y="104"/>
                  </a:lnTo>
                  <a:lnTo>
                    <a:pt x="543" y="111"/>
                  </a:lnTo>
                  <a:lnTo>
                    <a:pt x="530" y="119"/>
                  </a:lnTo>
                  <a:lnTo>
                    <a:pt x="530" y="123"/>
                  </a:lnTo>
                  <a:lnTo>
                    <a:pt x="532" y="129"/>
                  </a:lnTo>
                  <a:lnTo>
                    <a:pt x="539" y="126"/>
                  </a:lnTo>
                  <a:lnTo>
                    <a:pt x="543" y="121"/>
                  </a:lnTo>
                  <a:lnTo>
                    <a:pt x="548" y="116"/>
                  </a:lnTo>
                  <a:lnTo>
                    <a:pt x="560" y="111"/>
                  </a:lnTo>
                  <a:lnTo>
                    <a:pt x="567" y="106"/>
                  </a:lnTo>
                  <a:lnTo>
                    <a:pt x="568" y="99"/>
                  </a:lnTo>
                  <a:lnTo>
                    <a:pt x="575" y="93"/>
                  </a:lnTo>
                  <a:lnTo>
                    <a:pt x="572" y="9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7" name="Freeform 286"/>
            <p:cNvSpPr>
              <a:spLocks noEditPoints="1"/>
            </p:cNvSpPr>
            <p:nvPr/>
          </p:nvSpPr>
          <p:spPr bwMode="auto">
            <a:xfrm>
              <a:off x="3096518" y="431027"/>
              <a:ext cx="748347" cy="696782"/>
            </a:xfrm>
            <a:custGeom>
              <a:avLst/>
              <a:gdLst>
                <a:gd name="T0" fmla="*/ 455 w 589"/>
                <a:gd name="T1" fmla="*/ 101 h 548"/>
                <a:gd name="T2" fmla="*/ 128 w 589"/>
                <a:gd name="T3" fmla="*/ 38 h 548"/>
                <a:gd name="T4" fmla="*/ 150 w 589"/>
                <a:gd name="T5" fmla="*/ 21 h 548"/>
                <a:gd name="T6" fmla="*/ 153 w 589"/>
                <a:gd name="T7" fmla="*/ 2 h 548"/>
                <a:gd name="T8" fmla="*/ 128 w 589"/>
                <a:gd name="T9" fmla="*/ 38 h 548"/>
                <a:gd name="T10" fmla="*/ 339 w 589"/>
                <a:gd name="T11" fmla="*/ 151 h 548"/>
                <a:gd name="T12" fmla="*/ 580 w 589"/>
                <a:gd name="T13" fmla="*/ 377 h 548"/>
                <a:gd name="T14" fmla="*/ 553 w 589"/>
                <a:gd name="T15" fmla="*/ 299 h 548"/>
                <a:gd name="T16" fmla="*/ 513 w 589"/>
                <a:gd name="T17" fmla="*/ 306 h 548"/>
                <a:gd name="T18" fmla="*/ 491 w 589"/>
                <a:gd name="T19" fmla="*/ 343 h 548"/>
                <a:gd name="T20" fmla="*/ 478 w 589"/>
                <a:gd name="T21" fmla="*/ 305 h 548"/>
                <a:gd name="T22" fmla="*/ 505 w 589"/>
                <a:gd name="T23" fmla="*/ 267 h 548"/>
                <a:gd name="T24" fmla="*/ 487 w 589"/>
                <a:gd name="T25" fmla="*/ 205 h 548"/>
                <a:gd name="T26" fmla="*/ 484 w 589"/>
                <a:gd name="T27" fmla="*/ 176 h 548"/>
                <a:gd name="T28" fmla="*/ 440 w 589"/>
                <a:gd name="T29" fmla="*/ 161 h 548"/>
                <a:gd name="T30" fmla="*/ 407 w 589"/>
                <a:gd name="T31" fmla="*/ 149 h 548"/>
                <a:gd name="T32" fmla="*/ 373 w 589"/>
                <a:gd name="T33" fmla="*/ 155 h 548"/>
                <a:gd name="T34" fmla="*/ 368 w 589"/>
                <a:gd name="T35" fmla="*/ 183 h 548"/>
                <a:gd name="T36" fmla="*/ 353 w 589"/>
                <a:gd name="T37" fmla="*/ 229 h 548"/>
                <a:gd name="T38" fmla="*/ 344 w 589"/>
                <a:gd name="T39" fmla="*/ 237 h 548"/>
                <a:gd name="T40" fmla="*/ 341 w 589"/>
                <a:gd name="T41" fmla="*/ 203 h 548"/>
                <a:gd name="T42" fmla="*/ 316 w 589"/>
                <a:gd name="T43" fmla="*/ 229 h 548"/>
                <a:gd name="T44" fmla="*/ 300 w 589"/>
                <a:gd name="T45" fmla="*/ 281 h 548"/>
                <a:gd name="T46" fmla="*/ 292 w 589"/>
                <a:gd name="T47" fmla="*/ 331 h 548"/>
                <a:gd name="T48" fmla="*/ 314 w 589"/>
                <a:gd name="T49" fmla="*/ 398 h 548"/>
                <a:gd name="T50" fmla="*/ 316 w 589"/>
                <a:gd name="T51" fmla="*/ 497 h 548"/>
                <a:gd name="T52" fmla="*/ 289 w 589"/>
                <a:gd name="T53" fmla="*/ 548 h 548"/>
                <a:gd name="T54" fmla="*/ 532 w 589"/>
                <a:gd name="T55" fmla="*/ 521 h 548"/>
                <a:gd name="T56" fmla="*/ 551 w 589"/>
                <a:gd name="T57" fmla="*/ 460 h 548"/>
                <a:gd name="T58" fmla="*/ 575 w 589"/>
                <a:gd name="T59" fmla="*/ 421 h 548"/>
                <a:gd name="T60" fmla="*/ 587 w 589"/>
                <a:gd name="T61" fmla="*/ 412 h 548"/>
                <a:gd name="T62" fmla="*/ 321 w 589"/>
                <a:gd name="T63" fmla="*/ 132 h 548"/>
                <a:gd name="T64" fmla="*/ 369 w 589"/>
                <a:gd name="T65" fmla="*/ 122 h 548"/>
                <a:gd name="T66" fmla="*/ 402 w 589"/>
                <a:gd name="T67" fmla="*/ 119 h 548"/>
                <a:gd name="T68" fmla="*/ 433 w 589"/>
                <a:gd name="T69" fmla="*/ 101 h 548"/>
                <a:gd name="T70" fmla="*/ 413 w 589"/>
                <a:gd name="T71" fmla="*/ 75 h 548"/>
                <a:gd name="T72" fmla="*/ 388 w 589"/>
                <a:gd name="T73" fmla="*/ 72 h 548"/>
                <a:gd name="T74" fmla="*/ 342 w 589"/>
                <a:gd name="T75" fmla="*/ 52 h 548"/>
                <a:gd name="T76" fmla="*/ 276 w 589"/>
                <a:gd name="T77" fmla="*/ 73 h 548"/>
                <a:gd name="T78" fmla="*/ 230 w 589"/>
                <a:gd name="T79" fmla="*/ 86 h 548"/>
                <a:gd name="T80" fmla="*/ 184 w 589"/>
                <a:gd name="T81" fmla="*/ 64 h 548"/>
                <a:gd name="T82" fmla="*/ 142 w 589"/>
                <a:gd name="T83" fmla="*/ 64 h 548"/>
                <a:gd name="T84" fmla="*/ 128 w 589"/>
                <a:gd name="T85" fmla="*/ 71 h 548"/>
                <a:gd name="T86" fmla="*/ 96 w 589"/>
                <a:gd name="T87" fmla="*/ 46 h 548"/>
                <a:gd name="T88" fmla="*/ 55 w 589"/>
                <a:gd name="T89" fmla="*/ 72 h 548"/>
                <a:gd name="T90" fmla="*/ 0 w 589"/>
                <a:gd name="T91" fmla="*/ 102 h 548"/>
                <a:gd name="T92" fmla="*/ 109 w 589"/>
                <a:gd name="T93" fmla="*/ 147 h 548"/>
                <a:gd name="T94" fmla="*/ 159 w 589"/>
                <a:gd name="T95" fmla="*/ 153 h 548"/>
                <a:gd name="T96" fmla="*/ 184 w 589"/>
                <a:gd name="T97" fmla="*/ 182 h 548"/>
                <a:gd name="T98" fmla="*/ 192 w 589"/>
                <a:gd name="T99" fmla="*/ 217 h 548"/>
                <a:gd name="T100" fmla="*/ 208 w 589"/>
                <a:gd name="T101" fmla="*/ 213 h 548"/>
                <a:gd name="T102" fmla="*/ 238 w 589"/>
                <a:gd name="T103" fmla="*/ 148 h 548"/>
                <a:gd name="T104" fmla="*/ 254 w 589"/>
                <a:gd name="T105" fmla="*/ 151 h 548"/>
                <a:gd name="T106" fmla="*/ 264 w 589"/>
                <a:gd name="T107" fmla="*/ 170 h 548"/>
                <a:gd name="T108" fmla="*/ 289 w 589"/>
                <a:gd name="T109" fmla="*/ 136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89" h="548">
                  <a:moveTo>
                    <a:pt x="452" y="118"/>
                  </a:moveTo>
                  <a:lnTo>
                    <a:pt x="464" y="117"/>
                  </a:lnTo>
                  <a:lnTo>
                    <a:pt x="471" y="113"/>
                  </a:lnTo>
                  <a:lnTo>
                    <a:pt x="467" y="106"/>
                  </a:lnTo>
                  <a:lnTo>
                    <a:pt x="460" y="101"/>
                  </a:lnTo>
                  <a:lnTo>
                    <a:pt x="455" y="101"/>
                  </a:lnTo>
                  <a:lnTo>
                    <a:pt x="457" y="107"/>
                  </a:lnTo>
                  <a:lnTo>
                    <a:pt x="450" y="111"/>
                  </a:lnTo>
                  <a:lnTo>
                    <a:pt x="445" y="114"/>
                  </a:lnTo>
                  <a:lnTo>
                    <a:pt x="450" y="117"/>
                  </a:lnTo>
                  <a:lnTo>
                    <a:pt x="452" y="118"/>
                  </a:lnTo>
                  <a:close/>
                  <a:moveTo>
                    <a:pt x="128" y="38"/>
                  </a:moveTo>
                  <a:lnTo>
                    <a:pt x="130" y="31"/>
                  </a:lnTo>
                  <a:lnTo>
                    <a:pt x="130" y="38"/>
                  </a:lnTo>
                  <a:lnTo>
                    <a:pt x="124" y="45"/>
                  </a:lnTo>
                  <a:lnTo>
                    <a:pt x="131" y="50"/>
                  </a:lnTo>
                  <a:lnTo>
                    <a:pt x="139" y="34"/>
                  </a:lnTo>
                  <a:lnTo>
                    <a:pt x="150" y="21"/>
                  </a:lnTo>
                  <a:lnTo>
                    <a:pt x="157" y="15"/>
                  </a:lnTo>
                  <a:lnTo>
                    <a:pt x="158" y="10"/>
                  </a:lnTo>
                  <a:lnTo>
                    <a:pt x="166" y="10"/>
                  </a:lnTo>
                  <a:lnTo>
                    <a:pt x="172" y="4"/>
                  </a:lnTo>
                  <a:lnTo>
                    <a:pt x="166" y="0"/>
                  </a:lnTo>
                  <a:lnTo>
                    <a:pt x="153" y="2"/>
                  </a:lnTo>
                  <a:lnTo>
                    <a:pt x="139" y="6"/>
                  </a:lnTo>
                  <a:lnTo>
                    <a:pt x="127" y="14"/>
                  </a:lnTo>
                  <a:lnTo>
                    <a:pt x="119" y="26"/>
                  </a:lnTo>
                  <a:lnTo>
                    <a:pt x="115" y="31"/>
                  </a:lnTo>
                  <a:lnTo>
                    <a:pt x="117" y="38"/>
                  </a:lnTo>
                  <a:lnTo>
                    <a:pt x="128" y="38"/>
                  </a:lnTo>
                  <a:close/>
                  <a:moveTo>
                    <a:pt x="334" y="155"/>
                  </a:moveTo>
                  <a:lnTo>
                    <a:pt x="333" y="160"/>
                  </a:lnTo>
                  <a:lnTo>
                    <a:pt x="333" y="167"/>
                  </a:lnTo>
                  <a:lnTo>
                    <a:pt x="339" y="165"/>
                  </a:lnTo>
                  <a:lnTo>
                    <a:pt x="338" y="152"/>
                  </a:lnTo>
                  <a:lnTo>
                    <a:pt x="339" y="151"/>
                  </a:lnTo>
                  <a:lnTo>
                    <a:pt x="334" y="155"/>
                  </a:lnTo>
                  <a:close/>
                  <a:moveTo>
                    <a:pt x="586" y="394"/>
                  </a:moveTo>
                  <a:lnTo>
                    <a:pt x="589" y="391"/>
                  </a:lnTo>
                  <a:lnTo>
                    <a:pt x="587" y="386"/>
                  </a:lnTo>
                  <a:lnTo>
                    <a:pt x="587" y="386"/>
                  </a:lnTo>
                  <a:lnTo>
                    <a:pt x="580" y="377"/>
                  </a:lnTo>
                  <a:lnTo>
                    <a:pt x="578" y="368"/>
                  </a:lnTo>
                  <a:lnTo>
                    <a:pt x="575" y="356"/>
                  </a:lnTo>
                  <a:lnTo>
                    <a:pt x="571" y="343"/>
                  </a:lnTo>
                  <a:lnTo>
                    <a:pt x="567" y="337"/>
                  </a:lnTo>
                  <a:lnTo>
                    <a:pt x="560" y="313"/>
                  </a:lnTo>
                  <a:lnTo>
                    <a:pt x="553" y="299"/>
                  </a:lnTo>
                  <a:lnTo>
                    <a:pt x="548" y="294"/>
                  </a:lnTo>
                  <a:lnTo>
                    <a:pt x="541" y="291"/>
                  </a:lnTo>
                  <a:lnTo>
                    <a:pt x="534" y="290"/>
                  </a:lnTo>
                  <a:lnTo>
                    <a:pt x="525" y="298"/>
                  </a:lnTo>
                  <a:lnTo>
                    <a:pt x="519" y="299"/>
                  </a:lnTo>
                  <a:lnTo>
                    <a:pt x="513" y="306"/>
                  </a:lnTo>
                  <a:lnTo>
                    <a:pt x="506" y="309"/>
                  </a:lnTo>
                  <a:lnTo>
                    <a:pt x="507" y="314"/>
                  </a:lnTo>
                  <a:lnTo>
                    <a:pt x="505" y="325"/>
                  </a:lnTo>
                  <a:lnTo>
                    <a:pt x="499" y="331"/>
                  </a:lnTo>
                  <a:lnTo>
                    <a:pt x="495" y="336"/>
                  </a:lnTo>
                  <a:lnTo>
                    <a:pt x="491" y="343"/>
                  </a:lnTo>
                  <a:lnTo>
                    <a:pt x="484" y="340"/>
                  </a:lnTo>
                  <a:lnTo>
                    <a:pt x="479" y="340"/>
                  </a:lnTo>
                  <a:lnTo>
                    <a:pt x="471" y="332"/>
                  </a:lnTo>
                  <a:lnTo>
                    <a:pt x="469" y="322"/>
                  </a:lnTo>
                  <a:lnTo>
                    <a:pt x="471" y="310"/>
                  </a:lnTo>
                  <a:lnTo>
                    <a:pt x="478" y="305"/>
                  </a:lnTo>
                  <a:lnTo>
                    <a:pt x="484" y="305"/>
                  </a:lnTo>
                  <a:lnTo>
                    <a:pt x="490" y="294"/>
                  </a:lnTo>
                  <a:lnTo>
                    <a:pt x="491" y="282"/>
                  </a:lnTo>
                  <a:lnTo>
                    <a:pt x="492" y="276"/>
                  </a:lnTo>
                  <a:lnTo>
                    <a:pt x="499" y="272"/>
                  </a:lnTo>
                  <a:lnTo>
                    <a:pt x="505" y="267"/>
                  </a:lnTo>
                  <a:lnTo>
                    <a:pt x="502" y="247"/>
                  </a:lnTo>
                  <a:lnTo>
                    <a:pt x="503" y="234"/>
                  </a:lnTo>
                  <a:lnTo>
                    <a:pt x="501" y="221"/>
                  </a:lnTo>
                  <a:lnTo>
                    <a:pt x="496" y="216"/>
                  </a:lnTo>
                  <a:lnTo>
                    <a:pt x="490" y="211"/>
                  </a:lnTo>
                  <a:lnTo>
                    <a:pt x="487" y="205"/>
                  </a:lnTo>
                  <a:lnTo>
                    <a:pt x="490" y="198"/>
                  </a:lnTo>
                  <a:lnTo>
                    <a:pt x="495" y="197"/>
                  </a:lnTo>
                  <a:lnTo>
                    <a:pt x="495" y="190"/>
                  </a:lnTo>
                  <a:lnTo>
                    <a:pt x="491" y="187"/>
                  </a:lnTo>
                  <a:lnTo>
                    <a:pt x="487" y="182"/>
                  </a:lnTo>
                  <a:lnTo>
                    <a:pt x="484" y="176"/>
                  </a:lnTo>
                  <a:lnTo>
                    <a:pt x="479" y="171"/>
                  </a:lnTo>
                  <a:lnTo>
                    <a:pt x="472" y="171"/>
                  </a:lnTo>
                  <a:lnTo>
                    <a:pt x="465" y="168"/>
                  </a:lnTo>
                  <a:lnTo>
                    <a:pt x="452" y="165"/>
                  </a:lnTo>
                  <a:lnTo>
                    <a:pt x="446" y="161"/>
                  </a:lnTo>
                  <a:lnTo>
                    <a:pt x="440" y="161"/>
                  </a:lnTo>
                  <a:lnTo>
                    <a:pt x="434" y="160"/>
                  </a:lnTo>
                  <a:lnTo>
                    <a:pt x="430" y="155"/>
                  </a:lnTo>
                  <a:lnTo>
                    <a:pt x="425" y="151"/>
                  </a:lnTo>
                  <a:lnTo>
                    <a:pt x="418" y="149"/>
                  </a:lnTo>
                  <a:lnTo>
                    <a:pt x="413" y="149"/>
                  </a:lnTo>
                  <a:lnTo>
                    <a:pt x="407" y="149"/>
                  </a:lnTo>
                  <a:lnTo>
                    <a:pt x="400" y="145"/>
                  </a:lnTo>
                  <a:lnTo>
                    <a:pt x="395" y="144"/>
                  </a:lnTo>
                  <a:lnTo>
                    <a:pt x="388" y="140"/>
                  </a:lnTo>
                  <a:lnTo>
                    <a:pt x="383" y="144"/>
                  </a:lnTo>
                  <a:lnTo>
                    <a:pt x="377" y="148"/>
                  </a:lnTo>
                  <a:lnTo>
                    <a:pt x="373" y="155"/>
                  </a:lnTo>
                  <a:lnTo>
                    <a:pt x="367" y="161"/>
                  </a:lnTo>
                  <a:lnTo>
                    <a:pt x="367" y="167"/>
                  </a:lnTo>
                  <a:lnTo>
                    <a:pt x="371" y="174"/>
                  </a:lnTo>
                  <a:lnTo>
                    <a:pt x="376" y="178"/>
                  </a:lnTo>
                  <a:lnTo>
                    <a:pt x="377" y="183"/>
                  </a:lnTo>
                  <a:lnTo>
                    <a:pt x="368" y="183"/>
                  </a:lnTo>
                  <a:lnTo>
                    <a:pt x="361" y="187"/>
                  </a:lnTo>
                  <a:lnTo>
                    <a:pt x="356" y="191"/>
                  </a:lnTo>
                  <a:lnTo>
                    <a:pt x="352" y="198"/>
                  </a:lnTo>
                  <a:lnTo>
                    <a:pt x="354" y="217"/>
                  </a:lnTo>
                  <a:lnTo>
                    <a:pt x="354" y="224"/>
                  </a:lnTo>
                  <a:lnTo>
                    <a:pt x="353" y="229"/>
                  </a:lnTo>
                  <a:lnTo>
                    <a:pt x="352" y="236"/>
                  </a:lnTo>
                  <a:lnTo>
                    <a:pt x="346" y="243"/>
                  </a:lnTo>
                  <a:lnTo>
                    <a:pt x="348" y="236"/>
                  </a:lnTo>
                  <a:lnTo>
                    <a:pt x="348" y="224"/>
                  </a:lnTo>
                  <a:lnTo>
                    <a:pt x="345" y="224"/>
                  </a:lnTo>
                  <a:lnTo>
                    <a:pt x="344" y="237"/>
                  </a:lnTo>
                  <a:lnTo>
                    <a:pt x="339" y="243"/>
                  </a:lnTo>
                  <a:lnTo>
                    <a:pt x="338" y="237"/>
                  </a:lnTo>
                  <a:lnTo>
                    <a:pt x="341" y="230"/>
                  </a:lnTo>
                  <a:lnTo>
                    <a:pt x="338" y="224"/>
                  </a:lnTo>
                  <a:lnTo>
                    <a:pt x="339" y="220"/>
                  </a:lnTo>
                  <a:lnTo>
                    <a:pt x="341" y="203"/>
                  </a:lnTo>
                  <a:lnTo>
                    <a:pt x="335" y="207"/>
                  </a:lnTo>
                  <a:lnTo>
                    <a:pt x="333" y="213"/>
                  </a:lnTo>
                  <a:lnTo>
                    <a:pt x="329" y="220"/>
                  </a:lnTo>
                  <a:lnTo>
                    <a:pt x="327" y="225"/>
                  </a:lnTo>
                  <a:lnTo>
                    <a:pt x="323" y="232"/>
                  </a:lnTo>
                  <a:lnTo>
                    <a:pt x="316" y="229"/>
                  </a:lnTo>
                  <a:lnTo>
                    <a:pt x="308" y="241"/>
                  </a:lnTo>
                  <a:lnTo>
                    <a:pt x="310" y="247"/>
                  </a:lnTo>
                  <a:lnTo>
                    <a:pt x="304" y="253"/>
                  </a:lnTo>
                  <a:lnTo>
                    <a:pt x="297" y="257"/>
                  </a:lnTo>
                  <a:lnTo>
                    <a:pt x="302" y="270"/>
                  </a:lnTo>
                  <a:lnTo>
                    <a:pt x="300" y="281"/>
                  </a:lnTo>
                  <a:lnTo>
                    <a:pt x="302" y="287"/>
                  </a:lnTo>
                  <a:lnTo>
                    <a:pt x="302" y="294"/>
                  </a:lnTo>
                  <a:lnTo>
                    <a:pt x="293" y="312"/>
                  </a:lnTo>
                  <a:lnTo>
                    <a:pt x="288" y="318"/>
                  </a:lnTo>
                  <a:lnTo>
                    <a:pt x="288" y="325"/>
                  </a:lnTo>
                  <a:lnTo>
                    <a:pt x="292" y="331"/>
                  </a:lnTo>
                  <a:lnTo>
                    <a:pt x="296" y="350"/>
                  </a:lnTo>
                  <a:lnTo>
                    <a:pt x="292" y="356"/>
                  </a:lnTo>
                  <a:lnTo>
                    <a:pt x="289" y="362"/>
                  </a:lnTo>
                  <a:lnTo>
                    <a:pt x="291" y="368"/>
                  </a:lnTo>
                  <a:lnTo>
                    <a:pt x="308" y="401"/>
                  </a:lnTo>
                  <a:lnTo>
                    <a:pt x="314" y="398"/>
                  </a:lnTo>
                  <a:lnTo>
                    <a:pt x="311" y="405"/>
                  </a:lnTo>
                  <a:lnTo>
                    <a:pt x="319" y="424"/>
                  </a:lnTo>
                  <a:lnTo>
                    <a:pt x="323" y="450"/>
                  </a:lnTo>
                  <a:lnTo>
                    <a:pt x="323" y="467"/>
                  </a:lnTo>
                  <a:lnTo>
                    <a:pt x="319" y="490"/>
                  </a:lnTo>
                  <a:lnTo>
                    <a:pt x="316" y="497"/>
                  </a:lnTo>
                  <a:lnTo>
                    <a:pt x="310" y="509"/>
                  </a:lnTo>
                  <a:lnTo>
                    <a:pt x="304" y="528"/>
                  </a:lnTo>
                  <a:lnTo>
                    <a:pt x="302" y="535"/>
                  </a:lnTo>
                  <a:lnTo>
                    <a:pt x="297" y="540"/>
                  </a:lnTo>
                  <a:lnTo>
                    <a:pt x="292" y="547"/>
                  </a:lnTo>
                  <a:lnTo>
                    <a:pt x="289" y="548"/>
                  </a:lnTo>
                  <a:lnTo>
                    <a:pt x="292" y="548"/>
                  </a:lnTo>
                  <a:lnTo>
                    <a:pt x="327" y="546"/>
                  </a:lnTo>
                  <a:lnTo>
                    <a:pt x="429" y="532"/>
                  </a:lnTo>
                  <a:lnTo>
                    <a:pt x="436" y="538"/>
                  </a:lnTo>
                  <a:lnTo>
                    <a:pt x="502" y="527"/>
                  </a:lnTo>
                  <a:lnTo>
                    <a:pt x="532" y="521"/>
                  </a:lnTo>
                  <a:lnTo>
                    <a:pt x="536" y="508"/>
                  </a:lnTo>
                  <a:lnTo>
                    <a:pt x="547" y="490"/>
                  </a:lnTo>
                  <a:lnTo>
                    <a:pt x="547" y="471"/>
                  </a:lnTo>
                  <a:lnTo>
                    <a:pt x="548" y="465"/>
                  </a:lnTo>
                  <a:lnTo>
                    <a:pt x="551" y="462"/>
                  </a:lnTo>
                  <a:lnTo>
                    <a:pt x="551" y="460"/>
                  </a:lnTo>
                  <a:lnTo>
                    <a:pt x="559" y="455"/>
                  </a:lnTo>
                  <a:lnTo>
                    <a:pt x="563" y="450"/>
                  </a:lnTo>
                  <a:lnTo>
                    <a:pt x="563" y="436"/>
                  </a:lnTo>
                  <a:lnTo>
                    <a:pt x="567" y="431"/>
                  </a:lnTo>
                  <a:lnTo>
                    <a:pt x="568" y="425"/>
                  </a:lnTo>
                  <a:lnTo>
                    <a:pt x="575" y="421"/>
                  </a:lnTo>
                  <a:lnTo>
                    <a:pt x="578" y="425"/>
                  </a:lnTo>
                  <a:lnTo>
                    <a:pt x="579" y="432"/>
                  </a:lnTo>
                  <a:lnTo>
                    <a:pt x="578" y="433"/>
                  </a:lnTo>
                  <a:lnTo>
                    <a:pt x="582" y="432"/>
                  </a:lnTo>
                  <a:lnTo>
                    <a:pt x="586" y="425"/>
                  </a:lnTo>
                  <a:lnTo>
                    <a:pt x="587" y="412"/>
                  </a:lnTo>
                  <a:lnTo>
                    <a:pt x="586" y="406"/>
                  </a:lnTo>
                  <a:lnTo>
                    <a:pt x="586" y="394"/>
                  </a:lnTo>
                  <a:close/>
                  <a:moveTo>
                    <a:pt x="296" y="134"/>
                  </a:moveTo>
                  <a:lnTo>
                    <a:pt x="302" y="134"/>
                  </a:lnTo>
                  <a:lnTo>
                    <a:pt x="314" y="132"/>
                  </a:lnTo>
                  <a:lnTo>
                    <a:pt x="321" y="132"/>
                  </a:lnTo>
                  <a:lnTo>
                    <a:pt x="326" y="128"/>
                  </a:lnTo>
                  <a:lnTo>
                    <a:pt x="331" y="118"/>
                  </a:lnTo>
                  <a:lnTo>
                    <a:pt x="344" y="117"/>
                  </a:lnTo>
                  <a:lnTo>
                    <a:pt x="350" y="118"/>
                  </a:lnTo>
                  <a:lnTo>
                    <a:pt x="356" y="117"/>
                  </a:lnTo>
                  <a:lnTo>
                    <a:pt x="369" y="122"/>
                  </a:lnTo>
                  <a:lnTo>
                    <a:pt x="383" y="133"/>
                  </a:lnTo>
                  <a:lnTo>
                    <a:pt x="388" y="134"/>
                  </a:lnTo>
                  <a:lnTo>
                    <a:pt x="388" y="124"/>
                  </a:lnTo>
                  <a:lnTo>
                    <a:pt x="390" y="117"/>
                  </a:lnTo>
                  <a:lnTo>
                    <a:pt x="396" y="115"/>
                  </a:lnTo>
                  <a:lnTo>
                    <a:pt x="402" y="119"/>
                  </a:lnTo>
                  <a:lnTo>
                    <a:pt x="408" y="117"/>
                  </a:lnTo>
                  <a:lnTo>
                    <a:pt x="437" y="117"/>
                  </a:lnTo>
                  <a:lnTo>
                    <a:pt x="444" y="115"/>
                  </a:lnTo>
                  <a:lnTo>
                    <a:pt x="440" y="110"/>
                  </a:lnTo>
                  <a:lnTo>
                    <a:pt x="433" y="106"/>
                  </a:lnTo>
                  <a:lnTo>
                    <a:pt x="433" y="101"/>
                  </a:lnTo>
                  <a:lnTo>
                    <a:pt x="426" y="98"/>
                  </a:lnTo>
                  <a:lnTo>
                    <a:pt x="425" y="98"/>
                  </a:lnTo>
                  <a:lnTo>
                    <a:pt x="419" y="94"/>
                  </a:lnTo>
                  <a:lnTo>
                    <a:pt x="418" y="87"/>
                  </a:lnTo>
                  <a:lnTo>
                    <a:pt x="417" y="80"/>
                  </a:lnTo>
                  <a:lnTo>
                    <a:pt x="413" y="75"/>
                  </a:lnTo>
                  <a:lnTo>
                    <a:pt x="407" y="68"/>
                  </a:lnTo>
                  <a:lnTo>
                    <a:pt x="403" y="69"/>
                  </a:lnTo>
                  <a:lnTo>
                    <a:pt x="402" y="69"/>
                  </a:lnTo>
                  <a:lnTo>
                    <a:pt x="399" y="75"/>
                  </a:lnTo>
                  <a:lnTo>
                    <a:pt x="392" y="79"/>
                  </a:lnTo>
                  <a:lnTo>
                    <a:pt x="388" y="72"/>
                  </a:lnTo>
                  <a:lnTo>
                    <a:pt x="376" y="78"/>
                  </a:lnTo>
                  <a:lnTo>
                    <a:pt x="364" y="75"/>
                  </a:lnTo>
                  <a:lnTo>
                    <a:pt x="361" y="69"/>
                  </a:lnTo>
                  <a:lnTo>
                    <a:pt x="360" y="48"/>
                  </a:lnTo>
                  <a:lnTo>
                    <a:pt x="348" y="49"/>
                  </a:lnTo>
                  <a:lnTo>
                    <a:pt x="342" y="52"/>
                  </a:lnTo>
                  <a:lnTo>
                    <a:pt x="330" y="59"/>
                  </a:lnTo>
                  <a:lnTo>
                    <a:pt x="323" y="61"/>
                  </a:lnTo>
                  <a:lnTo>
                    <a:pt x="299" y="63"/>
                  </a:lnTo>
                  <a:lnTo>
                    <a:pt x="292" y="65"/>
                  </a:lnTo>
                  <a:lnTo>
                    <a:pt x="281" y="68"/>
                  </a:lnTo>
                  <a:lnTo>
                    <a:pt x="276" y="73"/>
                  </a:lnTo>
                  <a:lnTo>
                    <a:pt x="264" y="82"/>
                  </a:lnTo>
                  <a:lnTo>
                    <a:pt x="254" y="94"/>
                  </a:lnTo>
                  <a:lnTo>
                    <a:pt x="249" y="91"/>
                  </a:lnTo>
                  <a:lnTo>
                    <a:pt x="242" y="92"/>
                  </a:lnTo>
                  <a:lnTo>
                    <a:pt x="235" y="91"/>
                  </a:lnTo>
                  <a:lnTo>
                    <a:pt x="230" y="86"/>
                  </a:lnTo>
                  <a:lnTo>
                    <a:pt x="215" y="91"/>
                  </a:lnTo>
                  <a:lnTo>
                    <a:pt x="210" y="91"/>
                  </a:lnTo>
                  <a:lnTo>
                    <a:pt x="203" y="88"/>
                  </a:lnTo>
                  <a:lnTo>
                    <a:pt x="199" y="82"/>
                  </a:lnTo>
                  <a:lnTo>
                    <a:pt x="188" y="69"/>
                  </a:lnTo>
                  <a:lnTo>
                    <a:pt x="184" y="64"/>
                  </a:lnTo>
                  <a:lnTo>
                    <a:pt x="178" y="63"/>
                  </a:lnTo>
                  <a:lnTo>
                    <a:pt x="172" y="57"/>
                  </a:lnTo>
                  <a:lnTo>
                    <a:pt x="165" y="56"/>
                  </a:lnTo>
                  <a:lnTo>
                    <a:pt x="153" y="56"/>
                  </a:lnTo>
                  <a:lnTo>
                    <a:pt x="147" y="59"/>
                  </a:lnTo>
                  <a:lnTo>
                    <a:pt x="142" y="64"/>
                  </a:lnTo>
                  <a:lnTo>
                    <a:pt x="139" y="65"/>
                  </a:lnTo>
                  <a:lnTo>
                    <a:pt x="145" y="53"/>
                  </a:lnTo>
                  <a:lnTo>
                    <a:pt x="139" y="59"/>
                  </a:lnTo>
                  <a:lnTo>
                    <a:pt x="132" y="63"/>
                  </a:lnTo>
                  <a:lnTo>
                    <a:pt x="131" y="69"/>
                  </a:lnTo>
                  <a:lnTo>
                    <a:pt x="128" y="71"/>
                  </a:lnTo>
                  <a:lnTo>
                    <a:pt x="127" y="65"/>
                  </a:lnTo>
                  <a:lnTo>
                    <a:pt x="128" y="53"/>
                  </a:lnTo>
                  <a:lnTo>
                    <a:pt x="117" y="40"/>
                  </a:lnTo>
                  <a:lnTo>
                    <a:pt x="113" y="37"/>
                  </a:lnTo>
                  <a:lnTo>
                    <a:pt x="109" y="31"/>
                  </a:lnTo>
                  <a:lnTo>
                    <a:pt x="96" y="46"/>
                  </a:lnTo>
                  <a:lnTo>
                    <a:pt x="93" y="53"/>
                  </a:lnTo>
                  <a:lnTo>
                    <a:pt x="80" y="59"/>
                  </a:lnTo>
                  <a:lnTo>
                    <a:pt x="73" y="64"/>
                  </a:lnTo>
                  <a:lnTo>
                    <a:pt x="67" y="69"/>
                  </a:lnTo>
                  <a:lnTo>
                    <a:pt x="61" y="71"/>
                  </a:lnTo>
                  <a:lnTo>
                    <a:pt x="55" y="72"/>
                  </a:lnTo>
                  <a:lnTo>
                    <a:pt x="48" y="73"/>
                  </a:lnTo>
                  <a:lnTo>
                    <a:pt x="42" y="73"/>
                  </a:lnTo>
                  <a:lnTo>
                    <a:pt x="35" y="78"/>
                  </a:lnTo>
                  <a:lnTo>
                    <a:pt x="24" y="90"/>
                  </a:lnTo>
                  <a:lnTo>
                    <a:pt x="5" y="98"/>
                  </a:lnTo>
                  <a:lnTo>
                    <a:pt x="0" y="102"/>
                  </a:lnTo>
                  <a:lnTo>
                    <a:pt x="2" y="105"/>
                  </a:lnTo>
                  <a:lnTo>
                    <a:pt x="9" y="107"/>
                  </a:lnTo>
                  <a:lnTo>
                    <a:pt x="15" y="111"/>
                  </a:lnTo>
                  <a:lnTo>
                    <a:pt x="23" y="124"/>
                  </a:lnTo>
                  <a:lnTo>
                    <a:pt x="88" y="137"/>
                  </a:lnTo>
                  <a:lnTo>
                    <a:pt x="109" y="147"/>
                  </a:lnTo>
                  <a:lnTo>
                    <a:pt x="112" y="145"/>
                  </a:lnTo>
                  <a:lnTo>
                    <a:pt x="126" y="148"/>
                  </a:lnTo>
                  <a:lnTo>
                    <a:pt x="131" y="145"/>
                  </a:lnTo>
                  <a:lnTo>
                    <a:pt x="138" y="148"/>
                  </a:lnTo>
                  <a:lnTo>
                    <a:pt x="154" y="149"/>
                  </a:lnTo>
                  <a:lnTo>
                    <a:pt x="159" y="153"/>
                  </a:lnTo>
                  <a:lnTo>
                    <a:pt x="161" y="165"/>
                  </a:lnTo>
                  <a:lnTo>
                    <a:pt x="168" y="165"/>
                  </a:lnTo>
                  <a:lnTo>
                    <a:pt x="177" y="168"/>
                  </a:lnTo>
                  <a:lnTo>
                    <a:pt x="184" y="175"/>
                  </a:lnTo>
                  <a:lnTo>
                    <a:pt x="181" y="176"/>
                  </a:lnTo>
                  <a:lnTo>
                    <a:pt x="184" y="182"/>
                  </a:lnTo>
                  <a:lnTo>
                    <a:pt x="184" y="195"/>
                  </a:lnTo>
                  <a:lnTo>
                    <a:pt x="181" y="201"/>
                  </a:lnTo>
                  <a:lnTo>
                    <a:pt x="184" y="206"/>
                  </a:lnTo>
                  <a:lnTo>
                    <a:pt x="189" y="205"/>
                  </a:lnTo>
                  <a:lnTo>
                    <a:pt x="196" y="203"/>
                  </a:lnTo>
                  <a:lnTo>
                    <a:pt x="192" y="217"/>
                  </a:lnTo>
                  <a:lnTo>
                    <a:pt x="193" y="222"/>
                  </a:lnTo>
                  <a:lnTo>
                    <a:pt x="199" y="228"/>
                  </a:lnTo>
                  <a:lnTo>
                    <a:pt x="200" y="228"/>
                  </a:lnTo>
                  <a:lnTo>
                    <a:pt x="203" y="229"/>
                  </a:lnTo>
                  <a:lnTo>
                    <a:pt x="201" y="224"/>
                  </a:lnTo>
                  <a:lnTo>
                    <a:pt x="208" y="213"/>
                  </a:lnTo>
                  <a:lnTo>
                    <a:pt x="218" y="194"/>
                  </a:lnTo>
                  <a:lnTo>
                    <a:pt x="222" y="182"/>
                  </a:lnTo>
                  <a:lnTo>
                    <a:pt x="224" y="175"/>
                  </a:lnTo>
                  <a:lnTo>
                    <a:pt x="230" y="168"/>
                  </a:lnTo>
                  <a:lnTo>
                    <a:pt x="233" y="156"/>
                  </a:lnTo>
                  <a:lnTo>
                    <a:pt x="238" y="148"/>
                  </a:lnTo>
                  <a:lnTo>
                    <a:pt x="235" y="153"/>
                  </a:lnTo>
                  <a:lnTo>
                    <a:pt x="238" y="160"/>
                  </a:lnTo>
                  <a:lnTo>
                    <a:pt x="242" y="165"/>
                  </a:lnTo>
                  <a:lnTo>
                    <a:pt x="247" y="160"/>
                  </a:lnTo>
                  <a:lnTo>
                    <a:pt x="249" y="157"/>
                  </a:lnTo>
                  <a:lnTo>
                    <a:pt x="254" y="151"/>
                  </a:lnTo>
                  <a:lnTo>
                    <a:pt x="261" y="148"/>
                  </a:lnTo>
                  <a:lnTo>
                    <a:pt x="266" y="149"/>
                  </a:lnTo>
                  <a:lnTo>
                    <a:pt x="266" y="156"/>
                  </a:lnTo>
                  <a:lnTo>
                    <a:pt x="260" y="160"/>
                  </a:lnTo>
                  <a:lnTo>
                    <a:pt x="257" y="168"/>
                  </a:lnTo>
                  <a:lnTo>
                    <a:pt x="264" y="170"/>
                  </a:lnTo>
                  <a:lnTo>
                    <a:pt x="268" y="163"/>
                  </a:lnTo>
                  <a:lnTo>
                    <a:pt x="273" y="156"/>
                  </a:lnTo>
                  <a:lnTo>
                    <a:pt x="280" y="152"/>
                  </a:lnTo>
                  <a:lnTo>
                    <a:pt x="281" y="144"/>
                  </a:lnTo>
                  <a:lnTo>
                    <a:pt x="284" y="138"/>
                  </a:lnTo>
                  <a:lnTo>
                    <a:pt x="289" y="136"/>
                  </a:lnTo>
                  <a:lnTo>
                    <a:pt x="296" y="13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8" name="Freeform 287"/>
            <p:cNvSpPr>
              <a:spLocks noEditPoints="1"/>
            </p:cNvSpPr>
            <p:nvPr/>
          </p:nvSpPr>
          <p:spPr bwMode="auto">
            <a:xfrm>
              <a:off x="4657998" y="717937"/>
              <a:ext cx="342442" cy="186426"/>
            </a:xfrm>
            <a:custGeom>
              <a:avLst/>
              <a:gdLst>
                <a:gd name="T0" fmla="*/ 214 w 269"/>
                <a:gd name="T1" fmla="*/ 136 h 147"/>
                <a:gd name="T2" fmla="*/ 220 w 269"/>
                <a:gd name="T3" fmla="*/ 140 h 147"/>
                <a:gd name="T4" fmla="*/ 222 w 269"/>
                <a:gd name="T5" fmla="*/ 129 h 147"/>
                <a:gd name="T6" fmla="*/ 264 w 269"/>
                <a:gd name="T7" fmla="*/ 130 h 147"/>
                <a:gd name="T8" fmla="*/ 261 w 269"/>
                <a:gd name="T9" fmla="*/ 128 h 147"/>
                <a:gd name="T10" fmla="*/ 254 w 269"/>
                <a:gd name="T11" fmla="*/ 140 h 147"/>
                <a:gd name="T12" fmla="*/ 269 w 269"/>
                <a:gd name="T13" fmla="*/ 136 h 147"/>
                <a:gd name="T14" fmla="*/ 258 w 269"/>
                <a:gd name="T15" fmla="*/ 92 h 147"/>
                <a:gd name="T16" fmla="*/ 246 w 269"/>
                <a:gd name="T17" fmla="*/ 68 h 147"/>
                <a:gd name="T18" fmla="*/ 234 w 269"/>
                <a:gd name="T19" fmla="*/ 63 h 147"/>
                <a:gd name="T20" fmla="*/ 234 w 269"/>
                <a:gd name="T21" fmla="*/ 64 h 147"/>
                <a:gd name="T22" fmla="*/ 243 w 269"/>
                <a:gd name="T23" fmla="*/ 75 h 147"/>
                <a:gd name="T24" fmla="*/ 252 w 269"/>
                <a:gd name="T25" fmla="*/ 84 h 147"/>
                <a:gd name="T26" fmla="*/ 234 w 269"/>
                <a:gd name="T27" fmla="*/ 101 h 147"/>
                <a:gd name="T28" fmla="*/ 220 w 269"/>
                <a:gd name="T29" fmla="*/ 99 h 147"/>
                <a:gd name="T30" fmla="*/ 211 w 269"/>
                <a:gd name="T31" fmla="*/ 84 h 147"/>
                <a:gd name="T32" fmla="*/ 199 w 269"/>
                <a:gd name="T33" fmla="*/ 80 h 147"/>
                <a:gd name="T34" fmla="*/ 206 w 269"/>
                <a:gd name="T35" fmla="*/ 78 h 147"/>
                <a:gd name="T36" fmla="*/ 188 w 269"/>
                <a:gd name="T37" fmla="*/ 60 h 147"/>
                <a:gd name="T38" fmla="*/ 174 w 269"/>
                <a:gd name="T39" fmla="*/ 63 h 147"/>
                <a:gd name="T40" fmla="*/ 165 w 269"/>
                <a:gd name="T41" fmla="*/ 52 h 147"/>
                <a:gd name="T42" fmla="*/ 168 w 269"/>
                <a:gd name="T43" fmla="*/ 46 h 147"/>
                <a:gd name="T44" fmla="*/ 172 w 269"/>
                <a:gd name="T45" fmla="*/ 37 h 147"/>
                <a:gd name="T46" fmla="*/ 187 w 269"/>
                <a:gd name="T47" fmla="*/ 23 h 147"/>
                <a:gd name="T48" fmla="*/ 183 w 269"/>
                <a:gd name="T49" fmla="*/ 18 h 147"/>
                <a:gd name="T50" fmla="*/ 177 w 269"/>
                <a:gd name="T51" fmla="*/ 19 h 147"/>
                <a:gd name="T52" fmla="*/ 170 w 269"/>
                <a:gd name="T53" fmla="*/ 8 h 147"/>
                <a:gd name="T54" fmla="*/ 166 w 269"/>
                <a:gd name="T55" fmla="*/ 0 h 147"/>
                <a:gd name="T56" fmla="*/ 161 w 269"/>
                <a:gd name="T57" fmla="*/ 0 h 147"/>
                <a:gd name="T58" fmla="*/ 150 w 269"/>
                <a:gd name="T59" fmla="*/ 11 h 147"/>
                <a:gd name="T60" fmla="*/ 145 w 269"/>
                <a:gd name="T61" fmla="*/ 18 h 147"/>
                <a:gd name="T62" fmla="*/ 57 w 269"/>
                <a:gd name="T63" fmla="*/ 45 h 147"/>
                <a:gd name="T64" fmla="*/ 1 w 269"/>
                <a:gd name="T65" fmla="*/ 63 h 147"/>
                <a:gd name="T66" fmla="*/ 2 w 269"/>
                <a:gd name="T67" fmla="*/ 126 h 147"/>
                <a:gd name="T68" fmla="*/ 50 w 269"/>
                <a:gd name="T69" fmla="*/ 118 h 147"/>
                <a:gd name="T70" fmla="*/ 66 w 269"/>
                <a:gd name="T71" fmla="*/ 114 h 147"/>
                <a:gd name="T72" fmla="*/ 108 w 269"/>
                <a:gd name="T73" fmla="*/ 102 h 147"/>
                <a:gd name="T74" fmla="*/ 122 w 269"/>
                <a:gd name="T75" fmla="*/ 101 h 147"/>
                <a:gd name="T76" fmla="*/ 151 w 269"/>
                <a:gd name="T77" fmla="*/ 98 h 147"/>
                <a:gd name="T78" fmla="*/ 157 w 269"/>
                <a:gd name="T79" fmla="*/ 106 h 147"/>
                <a:gd name="T80" fmla="*/ 162 w 269"/>
                <a:gd name="T81" fmla="*/ 115 h 147"/>
                <a:gd name="T82" fmla="*/ 164 w 269"/>
                <a:gd name="T83" fmla="*/ 122 h 147"/>
                <a:gd name="T84" fmla="*/ 172 w 269"/>
                <a:gd name="T85" fmla="*/ 121 h 147"/>
                <a:gd name="T86" fmla="*/ 177 w 269"/>
                <a:gd name="T87" fmla="*/ 141 h 147"/>
                <a:gd name="T88" fmla="*/ 185 w 269"/>
                <a:gd name="T89" fmla="*/ 129 h 147"/>
                <a:gd name="T90" fmla="*/ 195 w 269"/>
                <a:gd name="T91" fmla="*/ 119 h 147"/>
                <a:gd name="T92" fmla="*/ 203 w 269"/>
                <a:gd name="T93" fmla="*/ 109 h 147"/>
                <a:gd name="T94" fmla="*/ 210 w 269"/>
                <a:gd name="T95" fmla="*/ 110 h 147"/>
                <a:gd name="T96" fmla="*/ 219 w 269"/>
                <a:gd name="T97" fmla="*/ 121 h 147"/>
                <a:gd name="T98" fmla="*/ 227 w 269"/>
                <a:gd name="T99" fmla="*/ 110 h 147"/>
                <a:gd name="T100" fmla="*/ 247 w 269"/>
                <a:gd name="T101" fmla="*/ 101 h 147"/>
                <a:gd name="T102" fmla="*/ 258 w 269"/>
                <a:gd name="T103" fmla="*/ 92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69" h="147">
                  <a:moveTo>
                    <a:pt x="218" y="129"/>
                  </a:moveTo>
                  <a:lnTo>
                    <a:pt x="214" y="136"/>
                  </a:lnTo>
                  <a:lnTo>
                    <a:pt x="208" y="147"/>
                  </a:lnTo>
                  <a:lnTo>
                    <a:pt x="220" y="140"/>
                  </a:lnTo>
                  <a:lnTo>
                    <a:pt x="227" y="134"/>
                  </a:lnTo>
                  <a:lnTo>
                    <a:pt x="222" y="129"/>
                  </a:lnTo>
                  <a:lnTo>
                    <a:pt x="218" y="129"/>
                  </a:lnTo>
                  <a:close/>
                  <a:moveTo>
                    <a:pt x="264" y="130"/>
                  </a:moveTo>
                  <a:lnTo>
                    <a:pt x="260" y="12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54" y="140"/>
                  </a:lnTo>
                  <a:lnTo>
                    <a:pt x="266" y="137"/>
                  </a:lnTo>
                  <a:lnTo>
                    <a:pt x="269" y="136"/>
                  </a:lnTo>
                  <a:lnTo>
                    <a:pt x="264" y="130"/>
                  </a:lnTo>
                  <a:close/>
                  <a:moveTo>
                    <a:pt x="258" y="92"/>
                  </a:moveTo>
                  <a:lnTo>
                    <a:pt x="256" y="80"/>
                  </a:lnTo>
                  <a:lnTo>
                    <a:pt x="246" y="68"/>
                  </a:lnTo>
                  <a:lnTo>
                    <a:pt x="241" y="64"/>
                  </a:lnTo>
                  <a:lnTo>
                    <a:pt x="234" y="63"/>
                  </a:lnTo>
                  <a:lnTo>
                    <a:pt x="227" y="63"/>
                  </a:lnTo>
                  <a:lnTo>
                    <a:pt x="234" y="64"/>
                  </a:lnTo>
                  <a:lnTo>
                    <a:pt x="241" y="68"/>
                  </a:lnTo>
                  <a:lnTo>
                    <a:pt x="243" y="75"/>
                  </a:lnTo>
                  <a:lnTo>
                    <a:pt x="249" y="75"/>
                  </a:lnTo>
                  <a:lnTo>
                    <a:pt x="252" y="84"/>
                  </a:lnTo>
                  <a:lnTo>
                    <a:pt x="246" y="91"/>
                  </a:lnTo>
                  <a:lnTo>
                    <a:pt x="234" y="101"/>
                  </a:lnTo>
                  <a:lnTo>
                    <a:pt x="227" y="99"/>
                  </a:lnTo>
                  <a:lnTo>
                    <a:pt x="220" y="99"/>
                  </a:lnTo>
                  <a:lnTo>
                    <a:pt x="218" y="96"/>
                  </a:lnTo>
                  <a:lnTo>
                    <a:pt x="211" y="84"/>
                  </a:lnTo>
                  <a:lnTo>
                    <a:pt x="206" y="84"/>
                  </a:lnTo>
                  <a:lnTo>
                    <a:pt x="199" y="80"/>
                  </a:lnTo>
                  <a:lnTo>
                    <a:pt x="199" y="75"/>
                  </a:lnTo>
                  <a:lnTo>
                    <a:pt x="206" y="78"/>
                  </a:lnTo>
                  <a:lnTo>
                    <a:pt x="200" y="71"/>
                  </a:lnTo>
                  <a:lnTo>
                    <a:pt x="188" y="60"/>
                  </a:lnTo>
                  <a:lnTo>
                    <a:pt x="181" y="59"/>
                  </a:lnTo>
                  <a:lnTo>
                    <a:pt x="174" y="63"/>
                  </a:lnTo>
                  <a:lnTo>
                    <a:pt x="169" y="59"/>
                  </a:lnTo>
                  <a:lnTo>
                    <a:pt x="165" y="52"/>
                  </a:lnTo>
                  <a:lnTo>
                    <a:pt x="170" y="52"/>
                  </a:lnTo>
                  <a:lnTo>
                    <a:pt x="168" y="46"/>
                  </a:lnTo>
                  <a:lnTo>
                    <a:pt x="173" y="40"/>
                  </a:lnTo>
                  <a:lnTo>
                    <a:pt x="172" y="37"/>
                  </a:lnTo>
                  <a:lnTo>
                    <a:pt x="176" y="31"/>
                  </a:lnTo>
                  <a:lnTo>
                    <a:pt x="187" y="23"/>
                  </a:lnTo>
                  <a:lnTo>
                    <a:pt x="188" y="17"/>
                  </a:lnTo>
                  <a:lnTo>
                    <a:pt x="183" y="18"/>
                  </a:lnTo>
                  <a:lnTo>
                    <a:pt x="184" y="19"/>
                  </a:lnTo>
                  <a:lnTo>
                    <a:pt x="177" y="19"/>
                  </a:lnTo>
                  <a:lnTo>
                    <a:pt x="172" y="15"/>
                  </a:lnTo>
                  <a:lnTo>
                    <a:pt x="170" y="8"/>
                  </a:lnTo>
                  <a:lnTo>
                    <a:pt x="165" y="6"/>
                  </a:lnTo>
                  <a:lnTo>
                    <a:pt x="166" y="0"/>
                  </a:lnTo>
                  <a:lnTo>
                    <a:pt x="164" y="0"/>
                  </a:lnTo>
                  <a:lnTo>
                    <a:pt x="161" y="0"/>
                  </a:lnTo>
                  <a:lnTo>
                    <a:pt x="154" y="4"/>
                  </a:lnTo>
                  <a:lnTo>
                    <a:pt x="150" y="11"/>
                  </a:lnTo>
                  <a:lnTo>
                    <a:pt x="149" y="11"/>
                  </a:lnTo>
                  <a:lnTo>
                    <a:pt x="145" y="18"/>
                  </a:lnTo>
                  <a:lnTo>
                    <a:pt x="136" y="26"/>
                  </a:lnTo>
                  <a:lnTo>
                    <a:pt x="57" y="45"/>
                  </a:lnTo>
                  <a:lnTo>
                    <a:pt x="2" y="57"/>
                  </a:lnTo>
                  <a:lnTo>
                    <a:pt x="1" y="63"/>
                  </a:lnTo>
                  <a:lnTo>
                    <a:pt x="0" y="124"/>
                  </a:lnTo>
                  <a:lnTo>
                    <a:pt x="2" y="126"/>
                  </a:lnTo>
                  <a:lnTo>
                    <a:pt x="44" y="118"/>
                  </a:lnTo>
                  <a:lnTo>
                    <a:pt x="50" y="118"/>
                  </a:lnTo>
                  <a:lnTo>
                    <a:pt x="62" y="114"/>
                  </a:lnTo>
                  <a:lnTo>
                    <a:pt x="66" y="114"/>
                  </a:lnTo>
                  <a:lnTo>
                    <a:pt x="73" y="111"/>
                  </a:lnTo>
                  <a:lnTo>
                    <a:pt x="108" y="102"/>
                  </a:lnTo>
                  <a:lnTo>
                    <a:pt x="118" y="101"/>
                  </a:lnTo>
                  <a:lnTo>
                    <a:pt x="122" y="101"/>
                  </a:lnTo>
                  <a:lnTo>
                    <a:pt x="145" y="94"/>
                  </a:lnTo>
                  <a:lnTo>
                    <a:pt x="151" y="98"/>
                  </a:lnTo>
                  <a:lnTo>
                    <a:pt x="154" y="105"/>
                  </a:lnTo>
                  <a:lnTo>
                    <a:pt x="157" y="106"/>
                  </a:lnTo>
                  <a:lnTo>
                    <a:pt x="158" y="110"/>
                  </a:lnTo>
                  <a:lnTo>
                    <a:pt x="162" y="115"/>
                  </a:lnTo>
                  <a:lnTo>
                    <a:pt x="162" y="115"/>
                  </a:lnTo>
                  <a:lnTo>
                    <a:pt x="164" y="122"/>
                  </a:lnTo>
                  <a:lnTo>
                    <a:pt x="168" y="118"/>
                  </a:lnTo>
                  <a:lnTo>
                    <a:pt x="172" y="121"/>
                  </a:lnTo>
                  <a:lnTo>
                    <a:pt x="174" y="134"/>
                  </a:lnTo>
                  <a:lnTo>
                    <a:pt x="177" y="141"/>
                  </a:lnTo>
                  <a:lnTo>
                    <a:pt x="181" y="136"/>
                  </a:lnTo>
                  <a:lnTo>
                    <a:pt x="185" y="129"/>
                  </a:lnTo>
                  <a:lnTo>
                    <a:pt x="191" y="130"/>
                  </a:lnTo>
                  <a:lnTo>
                    <a:pt x="195" y="119"/>
                  </a:lnTo>
                  <a:lnTo>
                    <a:pt x="200" y="115"/>
                  </a:lnTo>
                  <a:lnTo>
                    <a:pt x="203" y="109"/>
                  </a:lnTo>
                  <a:lnTo>
                    <a:pt x="210" y="105"/>
                  </a:lnTo>
                  <a:lnTo>
                    <a:pt x="210" y="110"/>
                  </a:lnTo>
                  <a:lnTo>
                    <a:pt x="212" y="124"/>
                  </a:lnTo>
                  <a:lnTo>
                    <a:pt x="219" y="121"/>
                  </a:lnTo>
                  <a:lnTo>
                    <a:pt x="224" y="117"/>
                  </a:lnTo>
                  <a:lnTo>
                    <a:pt x="227" y="110"/>
                  </a:lnTo>
                  <a:lnTo>
                    <a:pt x="230" y="111"/>
                  </a:lnTo>
                  <a:lnTo>
                    <a:pt x="247" y="101"/>
                  </a:lnTo>
                  <a:lnTo>
                    <a:pt x="256" y="99"/>
                  </a:lnTo>
                  <a:lnTo>
                    <a:pt x="258" y="9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9" name="Freeform 288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0" name="Freeform 289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1" name="Freeform 290"/>
            <p:cNvSpPr>
              <a:spLocks noEditPoints="1"/>
            </p:cNvSpPr>
            <p:nvPr/>
          </p:nvSpPr>
          <p:spPr bwMode="auto">
            <a:xfrm>
              <a:off x="4766416" y="122962"/>
              <a:ext cx="384751" cy="569854"/>
            </a:xfrm>
            <a:custGeom>
              <a:avLst/>
              <a:gdLst>
                <a:gd name="T0" fmla="*/ 268 w 303"/>
                <a:gd name="T1" fmla="*/ 204 h 448"/>
                <a:gd name="T2" fmla="*/ 264 w 303"/>
                <a:gd name="T3" fmla="*/ 183 h 448"/>
                <a:gd name="T4" fmla="*/ 255 w 303"/>
                <a:gd name="T5" fmla="*/ 180 h 448"/>
                <a:gd name="T6" fmla="*/ 240 w 303"/>
                <a:gd name="T7" fmla="*/ 173 h 448"/>
                <a:gd name="T8" fmla="*/ 233 w 303"/>
                <a:gd name="T9" fmla="*/ 156 h 448"/>
                <a:gd name="T10" fmla="*/ 225 w 303"/>
                <a:gd name="T11" fmla="*/ 148 h 448"/>
                <a:gd name="T12" fmla="*/ 204 w 303"/>
                <a:gd name="T13" fmla="*/ 145 h 448"/>
                <a:gd name="T14" fmla="*/ 200 w 303"/>
                <a:gd name="T15" fmla="*/ 127 h 448"/>
                <a:gd name="T16" fmla="*/ 165 w 303"/>
                <a:gd name="T17" fmla="*/ 18 h 448"/>
                <a:gd name="T18" fmla="*/ 134 w 303"/>
                <a:gd name="T19" fmla="*/ 1 h 448"/>
                <a:gd name="T20" fmla="*/ 116 w 303"/>
                <a:gd name="T21" fmla="*/ 10 h 448"/>
                <a:gd name="T22" fmla="*/ 99 w 303"/>
                <a:gd name="T23" fmla="*/ 22 h 448"/>
                <a:gd name="T24" fmla="*/ 79 w 303"/>
                <a:gd name="T25" fmla="*/ 20 h 448"/>
                <a:gd name="T26" fmla="*/ 62 w 303"/>
                <a:gd name="T27" fmla="*/ 8 h 448"/>
                <a:gd name="T28" fmla="*/ 33 w 303"/>
                <a:gd name="T29" fmla="*/ 129 h 448"/>
                <a:gd name="T30" fmla="*/ 33 w 303"/>
                <a:gd name="T31" fmla="*/ 167 h 448"/>
                <a:gd name="T32" fmla="*/ 34 w 303"/>
                <a:gd name="T33" fmla="*/ 190 h 448"/>
                <a:gd name="T34" fmla="*/ 19 w 303"/>
                <a:gd name="T35" fmla="*/ 215 h 448"/>
                <a:gd name="T36" fmla="*/ 19 w 303"/>
                <a:gd name="T37" fmla="*/ 226 h 448"/>
                <a:gd name="T38" fmla="*/ 16 w 303"/>
                <a:gd name="T39" fmla="*/ 240 h 448"/>
                <a:gd name="T40" fmla="*/ 0 w 303"/>
                <a:gd name="T41" fmla="*/ 245 h 448"/>
                <a:gd name="T42" fmla="*/ 54 w 303"/>
                <a:gd name="T43" fmla="*/ 407 h 448"/>
                <a:gd name="T44" fmla="*/ 60 w 303"/>
                <a:gd name="T45" fmla="*/ 425 h 448"/>
                <a:gd name="T46" fmla="*/ 73 w 303"/>
                <a:gd name="T47" fmla="*/ 440 h 448"/>
                <a:gd name="T48" fmla="*/ 87 w 303"/>
                <a:gd name="T49" fmla="*/ 441 h 448"/>
                <a:gd name="T50" fmla="*/ 88 w 303"/>
                <a:gd name="T51" fmla="*/ 422 h 448"/>
                <a:gd name="T52" fmla="*/ 96 w 303"/>
                <a:gd name="T53" fmla="*/ 399 h 448"/>
                <a:gd name="T54" fmla="*/ 99 w 303"/>
                <a:gd name="T55" fmla="*/ 379 h 448"/>
                <a:gd name="T56" fmla="*/ 114 w 303"/>
                <a:gd name="T57" fmla="*/ 370 h 448"/>
                <a:gd name="T58" fmla="*/ 118 w 303"/>
                <a:gd name="T59" fmla="*/ 364 h 448"/>
                <a:gd name="T60" fmla="*/ 126 w 303"/>
                <a:gd name="T61" fmla="*/ 371 h 448"/>
                <a:gd name="T62" fmla="*/ 118 w 303"/>
                <a:gd name="T63" fmla="*/ 348 h 448"/>
                <a:gd name="T64" fmla="*/ 121 w 303"/>
                <a:gd name="T65" fmla="*/ 343 h 448"/>
                <a:gd name="T66" fmla="*/ 127 w 303"/>
                <a:gd name="T67" fmla="*/ 349 h 448"/>
                <a:gd name="T68" fmla="*/ 134 w 303"/>
                <a:gd name="T69" fmla="*/ 347 h 448"/>
                <a:gd name="T70" fmla="*/ 137 w 303"/>
                <a:gd name="T71" fmla="*/ 343 h 448"/>
                <a:gd name="T72" fmla="*/ 138 w 303"/>
                <a:gd name="T73" fmla="*/ 341 h 448"/>
                <a:gd name="T74" fmla="*/ 145 w 303"/>
                <a:gd name="T75" fmla="*/ 345 h 448"/>
                <a:gd name="T76" fmla="*/ 154 w 303"/>
                <a:gd name="T77" fmla="*/ 333 h 448"/>
                <a:gd name="T78" fmla="*/ 168 w 303"/>
                <a:gd name="T79" fmla="*/ 322 h 448"/>
                <a:gd name="T80" fmla="*/ 165 w 303"/>
                <a:gd name="T81" fmla="*/ 303 h 448"/>
                <a:gd name="T82" fmla="*/ 164 w 303"/>
                <a:gd name="T83" fmla="*/ 284 h 448"/>
                <a:gd name="T84" fmla="*/ 176 w 303"/>
                <a:gd name="T85" fmla="*/ 275 h 448"/>
                <a:gd name="T86" fmla="*/ 180 w 303"/>
                <a:gd name="T87" fmla="*/ 287 h 448"/>
                <a:gd name="T88" fmla="*/ 199 w 303"/>
                <a:gd name="T89" fmla="*/ 295 h 448"/>
                <a:gd name="T90" fmla="*/ 196 w 303"/>
                <a:gd name="T91" fmla="*/ 275 h 448"/>
                <a:gd name="T92" fmla="*/ 207 w 303"/>
                <a:gd name="T93" fmla="*/ 269 h 448"/>
                <a:gd name="T94" fmla="*/ 226 w 303"/>
                <a:gd name="T95" fmla="*/ 275 h 448"/>
                <a:gd name="T96" fmla="*/ 230 w 303"/>
                <a:gd name="T97" fmla="*/ 260 h 448"/>
                <a:gd name="T98" fmla="*/ 234 w 303"/>
                <a:gd name="T99" fmla="*/ 265 h 448"/>
                <a:gd name="T100" fmla="*/ 237 w 303"/>
                <a:gd name="T101" fmla="*/ 246 h 448"/>
                <a:gd name="T102" fmla="*/ 246 w 303"/>
                <a:gd name="T103" fmla="*/ 246 h 448"/>
                <a:gd name="T104" fmla="*/ 259 w 303"/>
                <a:gd name="T105" fmla="*/ 238 h 448"/>
                <a:gd name="T106" fmla="*/ 265 w 303"/>
                <a:gd name="T107" fmla="*/ 236 h 448"/>
                <a:gd name="T108" fmla="*/ 276 w 303"/>
                <a:gd name="T109" fmla="*/ 225 h 448"/>
                <a:gd name="T110" fmla="*/ 278 w 303"/>
                <a:gd name="T111" fmla="*/ 202 h 448"/>
                <a:gd name="T112" fmla="*/ 203 w 303"/>
                <a:gd name="T113" fmla="*/ 283 h 448"/>
                <a:gd name="T114" fmla="*/ 219 w 303"/>
                <a:gd name="T115" fmla="*/ 276 h 448"/>
                <a:gd name="T116" fmla="*/ 299 w 303"/>
                <a:gd name="T117" fmla="*/ 206 h 448"/>
                <a:gd name="T118" fmla="*/ 295 w 303"/>
                <a:gd name="T119" fmla="*/ 218 h 448"/>
                <a:gd name="T120" fmla="*/ 303 w 303"/>
                <a:gd name="T121" fmla="*/ 213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3" h="448">
                  <a:moveTo>
                    <a:pt x="279" y="204"/>
                  </a:moveTo>
                  <a:lnTo>
                    <a:pt x="273" y="210"/>
                  </a:lnTo>
                  <a:lnTo>
                    <a:pt x="268" y="204"/>
                  </a:lnTo>
                  <a:lnTo>
                    <a:pt x="276" y="195"/>
                  </a:lnTo>
                  <a:lnTo>
                    <a:pt x="264" y="183"/>
                  </a:lnTo>
                  <a:lnTo>
                    <a:pt x="264" y="183"/>
                  </a:lnTo>
                  <a:lnTo>
                    <a:pt x="263" y="181"/>
                  </a:lnTo>
                  <a:lnTo>
                    <a:pt x="259" y="180"/>
                  </a:lnTo>
                  <a:lnTo>
                    <a:pt x="255" y="180"/>
                  </a:lnTo>
                  <a:lnTo>
                    <a:pt x="249" y="186"/>
                  </a:lnTo>
                  <a:lnTo>
                    <a:pt x="242" y="180"/>
                  </a:lnTo>
                  <a:lnTo>
                    <a:pt x="240" y="173"/>
                  </a:lnTo>
                  <a:lnTo>
                    <a:pt x="240" y="167"/>
                  </a:lnTo>
                  <a:lnTo>
                    <a:pt x="234" y="161"/>
                  </a:lnTo>
                  <a:lnTo>
                    <a:pt x="233" y="156"/>
                  </a:lnTo>
                  <a:lnTo>
                    <a:pt x="234" y="149"/>
                  </a:lnTo>
                  <a:lnTo>
                    <a:pt x="230" y="145"/>
                  </a:lnTo>
                  <a:lnTo>
                    <a:pt x="225" y="148"/>
                  </a:lnTo>
                  <a:lnTo>
                    <a:pt x="218" y="148"/>
                  </a:lnTo>
                  <a:lnTo>
                    <a:pt x="211" y="144"/>
                  </a:lnTo>
                  <a:lnTo>
                    <a:pt x="204" y="145"/>
                  </a:lnTo>
                  <a:lnTo>
                    <a:pt x="203" y="138"/>
                  </a:lnTo>
                  <a:lnTo>
                    <a:pt x="203" y="133"/>
                  </a:lnTo>
                  <a:lnTo>
                    <a:pt x="200" y="127"/>
                  </a:lnTo>
                  <a:lnTo>
                    <a:pt x="200" y="121"/>
                  </a:lnTo>
                  <a:lnTo>
                    <a:pt x="192" y="100"/>
                  </a:lnTo>
                  <a:lnTo>
                    <a:pt x="165" y="18"/>
                  </a:lnTo>
                  <a:lnTo>
                    <a:pt x="160" y="16"/>
                  </a:lnTo>
                  <a:lnTo>
                    <a:pt x="148" y="7"/>
                  </a:lnTo>
                  <a:lnTo>
                    <a:pt x="134" y="1"/>
                  </a:lnTo>
                  <a:lnTo>
                    <a:pt x="129" y="0"/>
                  </a:lnTo>
                  <a:lnTo>
                    <a:pt x="121" y="3"/>
                  </a:lnTo>
                  <a:lnTo>
                    <a:pt x="116" y="10"/>
                  </a:lnTo>
                  <a:lnTo>
                    <a:pt x="110" y="12"/>
                  </a:lnTo>
                  <a:lnTo>
                    <a:pt x="104" y="19"/>
                  </a:lnTo>
                  <a:lnTo>
                    <a:pt x="99" y="22"/>
                  </a:lnTo>
                  <a:lnTo>
                    <a:pt x="92" y="27"/>
                  </a:lnTo>
                  <a:lnTo>
                    <a:pt x="85" y="26"/>
                  </a:lnTo>
                  <a:lnTo>
                    <a:pt x="79" y="20"/>
                  </a:lnTo>
                  <a:lnTo>
                    <a:pt x="74" y="8"/>
                  </a:lnTo>
                  <a:lnTo>
                    <a:pt x="69" y="7"/>
                  </a:lnTo>
                  <a:lnTo>
                    <a:pt x="62" y="8"/>
                  </a:lnTo>
                  <a:lnTo>
                    <a:pt x="34" y="94"/>
                  </a:lnTo>
                  <a:lnTo>
                    <a:pt x="38" y="119"/>
                  </a:lnTo>
                  <a:lnTo>
                    <a:pt x="33" y="129"/>
                  </a:lnTo>
                  <a:lnTo>
                    <a:pt x="30" y="148"/>
                  </a:lnTo>
                  <a:lnTo>
                    <a:pt x="33" y="153"/>
                  </a:lnTo>
                  <a:lnTo>
                    <a:pt x="33" y="167"/>
                  </a:lnTo>
                  <a:lnTo>
                    <a:pt x="38" y="172"/>
                  </a:lnTo>
                  <a:lnTo>
                    <a:pt x="31" y="186"/>
                  </a:lnTo>
                  <a:lnTo>
                    <a:pt x="34" y="190"/>
                  </a:lnTo>
                  <a:lnTo>
                    <a:pt x="24" y="203"/>
                  </a:lnTo>
                  <a:lnTo>
                    <a:pt x="20" y="209"/>
                  </a:lnTo>
                  <a:lnTo>
                    <a:pt x="19" y="215"/>
                  </a:lnTo>
                  <a:lnTo>
                    <a:pt x="18" y="217"/>
                  </a:lnTo>
                  <a:lnTo>
                    <a:pt x="24" y="229"/>
                  </a:lnTo>
                  <a:lnTo>
                    <a:pt x="19" y="226"/>
                  </a:lnTo>
                  <a:lnTo>
                    <a:pt x="16" y="227"/>
                  </a:lnTo>
                  <a:lnTo>
                    <a:pt x="16" y="233"/>
                  </a:lnTo>
                  <a:lnTo>
                    <a:pt x="16" y="240"/>
                  </a:lnTo>
                  <a:lnTo>
                    <a:pt x="11" y="241"/>
                  </a:lnTo>
                  <a:lnTo>
                    <a:pt x="5" y="238"/>
                  </a:lnTo>
                  <a:lnTo>
                    <a:pt x="0" y="245"/>
                  </a:lnTo>
                  <a:lnTo>
                    <a:pt x="1" y="248"/>
                  </a:lnTo>
                  <a:lnTo>
                    <a:pt x="47" y="389"/>
                  </a:lnTo>
                  <a:lnTo>
                    <a:pt x="54" y="407"/>
                  </a:lnTo>
                  <a:lnTo>
                    <a:pt x="54" y="413"/>
                  </a:lnTo>
                  <a:lnTo>
                    <a:pt x="57" y="420"/>
                  </a:lnTo>
                  <a:lnTo>
                    <a:pt x="60" y="425"/>
                  </a:lnTo>
                  <a:lnTo>
                    <a:pt x="65" y="430"/>
                  </a:lnTo>
                  <a:lnTo>
                    <a:pt x="72" y="435"/>
                  </a:lnTo>
                  <a:lnTo>
                    <a:pt x="73" y="440"/>
                  </a:lnTo>
                  <a:lnTo>
                    <a:pt x="79" y="447"/>
                  </a:lnTo>
                  <a:lnTo>
                    <a:pt x="81" y="448"/>
                  </a:lnTo>
                  <a:lnTo>
                    <a:pt x="87" y="441"/>
                  </a:lnTo>
                  <a:lnTo>
                    <a:pt x="89" y="435"/>
                  </a:lnTo>
                  <a:lnTo>
                    <a:pt x="88" y="429"/>
                  </a:lnTo>
                  <a:lnTo>
                    <a:pt x="88" y="422"/>
                  </a:lnTo>
                  <a:lnTo>
                    <a:pt x="93" y="417"/>
                  </a:lnTo>
                  <a:lnTo>
                    <a:pt x="99" y="405"/>
                  </a:lnTo>
                  <a:lnTo>
                    <a:pt x="96" y="399"/>
                  </a:lnTo>
                  <a:lnTo>
                    <a:pt x="104" y="386"/>
                  </a:lnTo>
                  <a:lnTo>
                    <a:pt x="100" y="384"/>
                  </a:lnTo>
                  <a:lnTo>
                    <a:pt x="99" y="379"/>
                  </a:lnTo>
                  <a:lnTo>
                    <a:pt x="102" y="372"/>
                  </a:lnTo>
                  <a:lnTo>
                    <a:pt x="111" y="359"/>
                  </a:lnTo>
                  <a:lnTo>
                    <a:pt x="114" y="370"/>
                  </a:lnTo>
                  <a:lnTo>
                    <a:pt x="114" y="364"/>
                  </a:lnTo>
                  <a:lnTo>
                    <a:pt x="115" y="370"/>
                  </a:lnTo>
                  <a:lnTo>
                    <a:pt x="118" y="364"/>
                  </a:lnTo>
                  <a:lnTo>
                    <a:pt x="119" y="357"/>
                  </a:lnTo>
                  <a:lnTo>
                    <a:pt x="122" y="359"/>
                  </a:lnTo>
                  <a:lnTo>
                    <a:pt x="126" y="371"/>
                  </a:lnTo>
                  <a:lnTo>
                    <a:pt x="129" y="364"/>
                  </a:lnTo>
                  <a:lnTo>
                    <a:pt x="119" y="345"/>
                  </a:lnTo>
                  <a:lnTo>
                    <a:pt x="118" y="348"/>
                  </a:lnTo>
                  <a:lnTo>
                    <a:pt x="118" y="341"/>
                  </a:lnTo>
                  <a:lnTo>
                    <a:pt x="121" y="336"/>
                  </a:lnTo>
                  <a:lnTo>
                    <a:pt x="121" y="343"/>
                  </a:lnTo>
                  <a:lnTo>
                    <a:pt x="129" y="363"/>
                  </a:lnTo>
                  <a:lnTo>
                    <a:pt x="131" y="356"/>
                  </a:lnTo>
                  <a:lnTo>
                    <a:pt x="127" y="349"/>
                  </a:lnTo>
                  <a:lnTo>
                    <a:pt x="129" y="341"/>
                  </a:lnTo>
                  <a:lnTo>
                    <a:pt x="131" y="340"/>
                  </a:lnTo>
                  <a:lnTo>
                    <a:pt x="134" y="347"/>
                  </a:lnTo>
                  <a:lnTo>
                    <a:pt x="133" y="352"/>
                  </a:lnTo>
                  <a:lnTo>
                    <a:pt x="139" y="355"/>
                  </a:lnTo>
                  <a:lnTo>
                    <a:pt x="137" y="343"/>
                  </a:lnTo>
                  <a:lnTo>
                    <a:pt x="137" y="337"/>
                  </a:lnTo>
                  <a:lnTo>
                    <a:pt x="138" y="336"/>
                  </a:lnTo>
                  <a:lnTo>
                    <a:pt x="138" y="341"/>
                  </a:lnTo>
                  <a:lnTo>
                    <a:pt x="139" y="348"/>
                  </a:lnTo>
                  <a:lnTo>
                    <a:pt x="145" y="352"/>
                  </a:lnTo>
                  <a:lnTo>
                    <a:pt x="145" y="345"/>
                  </a:lnTo>
                  <a:lnTo>
                    <a:pt x="145" y="338"/>
                  </a:lnTo>
                  <a:lnTo>
                    <a:pt x="148" y="333"/>
                  </a:lnTo>
                  <a:lnTo>
                    <a:pt x="154" y="333"/>
                  </a:lnTo>
                  <a:lnTo>
                    <a:pt x="161" y="336"/>
                  </a:lnTo>
                  <a:lnTo>
                    <a:pt x="162" y="330"/>
                  </a:lnTo>
                  <a:lnTo>
                    <a:pt x="168" y="322"/>
                  </a:lnTo>
                  <a:lnTo>
                    <a:pt x="165" y="317"/>
                  </a:lnTo>
                  <a:lnTo>
                    <a:pt x="167" y="310"/>
                  </a:lnTo>
                  <a:lnTo>
                    <a:pt x="165" y="303"/>
                  </a:lnTo>
                  <a:lnTo>
                    <a:pt x="167" y="298"/>
                  </a:lnTo>
                  <a:lnTo>
                    <a:pt x="168" y="291"/>
                  </a:lnTo>
                  <a:lnTo>
                    <a:pt x="164" y="284"/>
                  </a:lnTo>
                  <a:lnTo>
                    <a:pt x="173" y="279"/>
                  </a:lnTo>
                  <a:lnTo>
                    <a:pt x="172" y="269"/>
                  </a:lnTo>
                  <a:lnTo>
                    <a:pt x="176" y="275"/>
                  </a:lnTo>
                  <a:lnTo>
                    <a:pt x="175" y="282"/>
                  </a:lnTo>
                  <a:lnTo>
                    <a:pt x="181" y="280"/>
                  </a:lnTo>
                  <a:lnTo>
                    <a:pt x="180" y="287"/>
                  </a:lnTo>
                  <a:lnTo>
                    <a:pt x="177" y="291"/>
                  </a:lnTo>
                  <a:lnTo>
                    <a:pt x="190" y="291"/>
                  </a:lnTo>
                  <a:lnTo>
                    <a:pt x="199" y="295"/>
                  </a:lnTo>
                  <a:lnTo>
                    <a:pt x="195" y="288"/>
                  </a:lnTo>
                  <a:lnTo>
                    <a:pt x="194" y="282"/>
                  </a:lnTo>
                  <a:lnTo>
                    <a:pt x="196" y="275"/>
                  </a:lnTo>
                  <a:lnTo>
                    <a:pt x="195" y="269"/>
                  </a:lnTo>
                  <a:lnTo>
                    <a:pt x="200" y="275"/>
                  </a:lnTo>
                  <a:lnTo>
                    <a:pt x="207" y="269"/>
                  </a:lnTo>
                  <a:lnTo>
                    <a:pt x="206" y="264"/>
                  </a:lnTo>
                  <a:lnTo>
                    <a:pt x="222" y="268"/>
                  </a:lnTo>
                  <a:lnTo>
                    <a:pt x="226" y="275"/>
                  </a:lnTo>
                  <a:lnTo>
                    <a:pt x="229" y="268"/>
                  </a:lnTo>
                  <a:lnTo>
                    <a:pt x="226" y="263"/>
                  </a:lnTo>
                  <a:lnTo>
                    <a:pt x="230" y="260"/>
                  </a:lnTo>
                  <a:lnTo>
                    <a:pt x="232" y="265"/>
                  </a:lnTo>
                  <a:lnTo>
                    <a:pt x="233" y="259"/>
                  </a:lnTo>
                  <a:lnTo>
                    <a:pt x="234" y="265"/>
                  </a:lnTo>
                  <a:lnTo>
                    <a:pt x="236" y="259"/>
                  </a:lnTo>
                  <a:lnTo>
                    <a:pt x="234" y="253"/>
                  </a:lnTo>
                  <a:lnTo>
                    <a:pt x="237" y="246"/>
                  </a:lnTo>
                  <a:lnTo>
                    <a:pt x="242" y="252"/>
                  </a:lnTo>
                  <a:lnTo>
                    <a:pt x="246" y="253"/>
                  </a:lnTo>
                  <a:lnTo>
                    <a:pt x="246" y="246"/>
                  </a:lnTo>
                  <a:lnTo>
                    <a:pt x="253" y="246"/>
                  </a:lnTo>
                  <a:lnTo>
                    <a:pt x="253" y="241"/>
                  </a:lnTo>
                  <a:lnTo>
                    <a:pt x="259" y="238"/>
                  </a:lnTo>
                  <a:lnTo>
                    <a:pt x="259" y="238"/>
                  </a:lnTo>
                  <a:lnTo>
                    <a:pt x="259" y="234"/>
                  </a:lnTo>
                  <a:lnTo>
                    <a:pt x="265" y="236"/>
                  </a:lnTo>
                  <a:lnTo>
                    <a:pt x="261" y="229"/>
                  </a:lnTo>
                  <a:lnTo>
                    <a:pt x="271" y="230"/>
                  </a:lnTo>
                  <a:lnTo>
                    <a:pt x="276" y="225"/>
                  </a:lnTo>
                  <a:lnTo>
                    <a:pt x="283" y="214"/>
                  </a:lnTo>
                  <a:lnTo>
                    <a:pt x="284" y="207"/>
                  </a:lnTo>
                  <a:lnTo>
                    <a:pt x="278" y="202"/>
                  </a:lnTo>
                  <a:lnTo>
                    <a:pt x="279" y="204"/>
                  </a:lnTo>
                  <a:close/>
                  <a:moveTo>
                    <a:pt x="210" y="271"/>
                  </a:moveTo>
                  <a:lnTo>
                    <a:pt x="203" y="283"/>
                  </a:lnTo>
                  <a:lnTo>
                    <a:pt x="204" y="288"/>
                  </a:lnTo>
                  <a:lnTo>
                    <a:pt x="218" y="283"/>
                  </a:lnTo>
                  <a:lnTo>
                    <a:pt x="219" y="276"/>
                  </a:lnTo>
                  <a:lnTo>
                    <a:pt x="213" y="271"/>
                  </a:lnTo>
                  <a:lnTo>
                    <a:pt x="210" y="271"/>
                  </a:lnTo>
                  <a:close/>
                  <a:moveTo>
                    <a:pt x="299" y="206"/>
                  </a:moveTo>
                  <a:lnTo>
                    <a:pt x="299" y="206"/>
                  </a:lnTo>
                  <a:lnTo>
                    <a:pt x="295" y="211"/>
                  </a:lnTo>
                  <a:lnTo>
                    <a:pt x="295" y="218"/>
                  </a:lnTo>
                  <a:lnTo>
                    <a:pt x="298" y="225"/>
                  </a:lnTo>
                  <a:lnTo>
                    <a:pt x="303" y="218"/>
                  </a:lnTo>
                  <a:lnTo>
                    <a:pt x="303" y="213"/>
                  </a:lnTo>
                  <a:lnTo>
                    <a:pt x="299" y="20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2" name="Freeform 291"/>
            <p:cNvSpPr>
              <a:spLocks noEditPoints="1"/>
            </p:cNvSpPr>
            <p:nvPr/>
          </p:nvSpPr>
          <p:spPr bwMode="auto">
            <a:xfrm>
              <a:off x="2836051" y="2250330"/>
              <a:ext cx="557955" cy="491846"/>
            </a:xfrm>
            <a:custGeom>
              <a:avLst/>
              <a:gdLst>
                <a:gd name="T0" fmla="*/ 197 w 439"/>
                <a:gd name="T1" fmla="*/ 348 h 387"/>
                <a:gd name="T2" fmla="*/ 194 w 439"/>
                <a:gd name="T3" fmla="*/ 333 h 387"/>
                <a:gd name="T4" fmla="*/ 256 w 439"/>
                <a:gd name="T5" fmla="*/ 370 h 387"/>
                <a:gd name="T6" fmla="*/ 406 w 439"/>
                <a:gd name="T7" fmla="*/ 276 h 387"/>
                <a:gd name="T8" fmla="*/ 438 w 439"/>
                <a:gd name="T9" fmla="*/ 360 h 387"/>
                <a:gd name="T10" fmla="*/ 405 w 439"/>
                <a:gd name="T11" fmla="*/ 343 h 387"/>
                <a:gd name="T12" fmla="*/ 378 w 439"/>
                <a:gd name="T13" fmla="*/ 325 h 387"/>
                <a:gd name="T14" fmla="*/ 390 w 439"/>
                <a:gd name="T15" fmla="*/ 315 h 387"/>
                <a:gd name="T16" fmla="*/ 404 w 439"/>
                <a:gd name="T17" fmla="*/ 301 h 387"/>
                <a:gd name="T18" fmla="*/ 386 w 439"/>
                <a:gd name="T19" fmla="*/ 284 h 387"/>
                <a:gd name="T20" fmla="*/ 368 w 439"/>
                <a:gd name="T21" fmla="*/ 292 h 387"/>
                <a:gd name="T22" fmla="*/ 378 w 439"/>
                <a:gd name="T23" fmla="*/ 271 h 387"/>
                <a:gd name="T24" fmla="*/ 355 w 439"/>
                <a:gd name="T25" fmla="*/ 278 h 387"/>
                <a:gd name="T26" fmla="*/ 313 w 439"/>
                <a:gd name="T27" fmla="*/ 272 h 387"/>
                <a:gd name="T28" fmla="*/ 348 w 439"/>
                <a:gd name="T29" fmla="*/ 257 h 387"/>
                <a:gd name="T30" fmla="*/ 373 w 439"/>
                <a:gd name="T31" fmla="*/ 268 h 387"/>
                <a:gd name="T32" fmla="*/ 386 w 439"/>
                <a:gd name="T33" fmla="*/ 264 h 387"/>
                <a:gd name="T34" fmla="*/ 374 w 439"/>
                <a:gd name="T35" fmla="*/ 240 h 387"/>
                <a:gd name="T36" fmla="*/ 364 w 439"/>
                <a:gd name="T37" fmla="*/ 196 h 387"/>
                <a:gd name="T38" fmla="*/ 211 w 439"/>
                <a:gd name="T39" fmla="*/ 192 h 387"/>
                <a:gd name="T40" fmla="*/ 216 w 439"/>
                <a:gd name="T41" fmla="*/ 167 h 387"/>
                <a:gd name="T42" fmla="*/ 221 w 439"/>
                <a:gd name="T43" fmla="*/ 141 h 387"/>
                <a:gd name="T44" fmla="*/ 225 w 439"/>
                <a:gd name="T45" fmla="*/ 121 h 387"/>
                <a:gd name="T46" fmla="*/ 240 w 439"/>
                <a:gd name="T47" fmla="*/ 94 h 387"/>
                <a:gd name="T48" fmla="*/ 240 w 439"/>
                <a:gd name="T49" fmla="*/ 83 h 387"/>
                <a:gd name="T50" fmla="*/ 260 w 439"/>
                <a:gd name="T51" fmla="*/ 66 h 387"/>
                <a:gd name="T52" fmla="*/ 241 w 439"/>
                <a:gd name="T53" fmla="*/ 50 h 387"/>
                <a:gd name="T54" fmla="*/ 239 w 439"/>
                <a:gd name="T55" fmla="*/ 39 h 387"/>
                <a:gd name="T56" fmla="*/ 241 w 439"/>
                <a:gd name="T57" fmla="*/ 12 h 387"/>
                <a:gd name="T58" fmla="*/ 233 w 439"/>
                <a:gd name="T59" fmla="*/ 0 h 387"/>
                <a:gd name="T60" fmla="*/ 19 w 439"/>
                <a:gd name="T61" fmla="*/ 126 h 387"/>
                <a:gd name="T62" fmla="*/ 33 w 439"/>
                <a:gd name="T63" fmla="*/ 163 h 387"/>
                <a:gd name="T64" fmla="*/ 48 w 439"/>
                <a:gd name="T65" fmla="*/ 194 h 387"/>
                <a:gd name="T66" fmla="*/ 48 w 439"/>
                <a:gd name="T67" fmla="*/ 223 h 387"/>
                <a:gd name="T68" fmla="*/ 37 w 439"/>
                <a:gd name="T69" fmla="*/ 261 h 387"/>
                <a:gd name="T70" fmla="*/ 30 w 439"/>
                <a:gd name="T71" fmla="*/ 305 h 387"/>
                <a:gd name="T72" fmla="*/ 25 w 439"/>
                <a:gd name="T73" fmla="*/ 321 h 387"/>
                <a:gd name="T74" fmla="*/ 68 w 439"/>
                <a:gd name="T75" fmla="*/ 322 h 387"/>
                <a:gd name="T76" fmla="*/ 77 w 439"/>
                <a:gd name="T77" fmla="*/ 309 h 387"/>
                <a:gd name="T78" fmla="*/ 82 w 439"/>
                <a:gd name="T79" fmla="*/ 324 h 387"/>
                <a:gd name="T80" fmla="*/ 156 w 439"/>
                <a:gd name="T81" fmla="*/ 344 h 387"/>
                <a:gd name="T82" fmla="*/ 167 w 439"/>
                <a:gd name="T83" fmla="*/ 324 h 387"/>
                <a:gd name="T84" fmla="*/ 194 w 439"/>
                <a:gd name="T85" fmla="*/ 321 h 387"/>
                <a:gd name="T86" fmla="*/ 221 w 439"/>
                <a:gd name="T87" fmla="*/ 330 h 387"/>
                <a:gd name="T88" fmla="*/ 247 w 439"/>
                <a:gd name="T89" fmla="*/ 337 h 387"/>
                <a:gd name="T90" fmla="*/ 251 w 439"/>
                <a:gd name="T91" fmla="*/ 352 h 387"/>
                <a:gd name="T92" fmla="*/ 270 w 439"/>
                <a:gd name="T93" fmla="*/ 370 h 387"/>
                <a:gd name="T94" fmla="*/ 302 w 439"/>
                <a:gd name="T95" fmla="*/ 375 h 387"/>
                <a:gd name="T96" fmla="*/ 320 w 439"/>
                <a:gd name="T97" fmla="*/ 355 h 387"/>
                <a:gd name="T98" fmla="*/ 336 w 439"/>
                <a:gd name="T99" fmla="*/ 376 h 387"/>
                <a:gd name="T100" fmla="*/ 352 w 439"/>
                <a:gd name="T101" fmla="*/ 356 h 387"/>
                <a:gd name="T102" fmla="*/ 360 w 439"/>
                <a:gd name="T103" fmla="*/ 340 h 387"/>
                <a:gd name="T104" fmla="*/ 378 w 439"/>
                <a:gd name="T105" fmla="*/ 352 h 387"/>
                <a:gd name="T106" fmla="*/ 402 w 439"/>
                <a:gd name="T107" fmla="*/ 363 h 387"/>
                <a:gd name="T108" fmla="*/ 412 w 439"/>
                <a:gd name="T109" fmla="*/ 375 h 387"/>
                <a:gd name="T110" fmla="*/ 429 w 439"/>
                <a:gd name="T111" fmla="*/ 379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39" h="387">
                  <a:moveTo>
                    <a:pt x="194" y="333"/>
                  </a:moveTo>
                  <a:lnTo>
                    <a:pt x="180" y="337"/>
                  </a:lnTo>
                  <a:lnTo>
                    <a:pt x="184" y="341"/>
                  </a:lnTo>
                  <a:lnTo>
                    <a:pt x="191" y="344"/>
                  </a:lnTo>
                  <a:lnTo>
                    <a:pt x="197" y="348"/>
                  </a:lnTo>
                  <a:lnTo>
                    <a:pt x="203" y="345"/>
                  </a:lnTo>
                  <a:lnTo>
                    <a:pt x="207" y="340"/>
                  </a:lnTo>
                  <a:lnTo>
                    <a:pt x="207" y="340"/>
                  </a:lnTo>
                  <a:lnTo>
                    <a:pt x="206" y="339"/>
                  </a:lnTo>
                  <a:lnTo>
                    <a:pt x="194" y="333"/>
                  </a:lnTo>
                  <a:close/>
                  <a:moveTo>
                    <a:pt x="251" y="355"/>
                  </a:moveTo>
                  <a:lnTo>
                    <a:pt x="245" y="362"/>
                  </a:lnTo>
                  <a:lnTo>
                    <a:pt x="244" y="364"/>
                  </a:lnTo>
                  <a:lnTo>
                    <a:pt x="251" y="368"/>
                  </a:lnTo>
                  <a:lnTo>
                    <a:pt x="256" y="370"/>
                  </a:lnTo>
                  <a:lnTo>
                    <a:pt x="258" y="368"/>
                  </a:lnTo>
                  <a:lnTo>
                    <a:pt x="256" y="362"/>
                  </a:lnTo>
                  <a:lnTo>
                    <a:pt x="251" y="355"/>
                  </a:lnTo>
                  <a:close/>
                  <a:moveTo>
                    <a:pt x="413" y="271"/>
                  </a:moveTo>
                  <a:lnTo>
                    <a:pt x="406" y="276"/>
                  </a:lnTo>
                  <a:lnTo>
                    <a:pt x="405" y="279"/>
                  </a:lnTo>
                  <a:lnTo>
                    <a:pt x="412" y="276"/>
                  </a:lnTo>
                  <a:lnTo>
                    <a:pt x="413" y="271"/>
                  </a:lnTo>
                  <a:close/>
                  <a:moveTo>
                    <a:pt x="439" y="362"/>
                  </a:moveTo>
                  <a:lnTo>
                    <a:pt x="438" y="360"/>
                  </a:lnTo>
                  <a:lnTo>
                    <a:pt x="432" y="357"/>
                  </a:lnTo>
                  <a:lnTo>
                    <a:pt x="429" y="352"/>
                  </a:lnTo>
                  <a:lnTo>
                    <a:pt x="424" y="348"/>
                  </a:lnTo>
                  <a:lnTo>
                    <a:pt x="412" y="347"/>
                  </a:lnTo>
                  <a:lnTo>
                    <a:pt x="405" y="343"/>
                  </a:lnTo>
                  <a:lnTo>
                    <a:pt x="397" y="344"/>
                  </a:lnTo>
                  <a:lnTo>
                    <a:pt x="394" y="337"/>
                  </a:lnTo>
                  <a:lnTo>
                    <a:pt x="387" y="334"/>
                  </a:lnTo>
                  <a:lnTo>
                    <a:pt x="381" y="332"/>
                  </a:lnTo>
                  <a:lnTo>
                    <a:pt x="378" y="325"/>
                  </a:lnTo>
                  <a:lnTo>
                    <a:pt x="383" y="324"/>
                  </a:lnTo>
                  <a:lnTo>
                    <a:pt x="382" y="318"/>
                  </a:lnTo>
                  <a:lnTo>
                    <a:pt x="389" y="318"/>
                  </a:lnTo>
                  <a:lnTo>
                    <a:pt x="394" y="321"/>
                  </a:lnTo>
                  <a:lnTo>
                    <a:pt x="390" y="315"/>
                  </a:lnTo>
                  <a:lnTo>
                    <a:pt x="387" y="310"/>
                  </a:lnTo>
                  <a:lnTo>
                    <a:pt x="394" y="303"/>
                  </a:lnTo>
                  <a:lnTo>
                    <a:pt x="400" y="305"/>
                  </a:lnTo>
                  <a:lnTo>
                    <a:pt x="402" y="307"/>
                  </a:lnTo>
                  <a:lnTo>
                    <a:pt x="404" y="301"/>
                  </a:lnTo>
                  <a:lnTo>
                    <a:pt x="404" y="294"/>
                  </a:lnTo>
                  <a:lnTo>
                    <a:pt x="398" y="291"/>
                  </a:lnTo>
                  <a:lnTo>
                    <a:pt x="398" y="284"/>
                  </a:lnTo>
                  <a:lnTo>
                    <a:pt x="396" y="278"/>
                  </a:lnTo>
                  <a:lnTo>
                    <a:pt x="386" y="284"/>
                  </a:lnTo>
                  <a:lnTo>
                    <a:pt x="386" y="291"/>
                  </a:lnTo>
                  <a:lnTo>
                    <a:pt x="383" y="297"/>
                  </a:lnTo>
                  <a:lnTo>
                    <a:pt x="378" y="297"/>
                  </a:lnTo>
                  <a:lnTo>
                    <a:pt x="374" y="291"/>
                  </a:lnTo>
                  <a:lnTo>
                    <a:pt x="368" y="292"/>
                  </a:lnTo>
                  <a:lnTo>
                    <a:pt x="363" y="288"/>
                  </a:lnTo>
                  <a:lnTo>
                    <a:pt x="363" y="286"/>
                  </a:lnTo>
                  <a:lnTo>
                    <a:pt x="377" y="279"/>
                  </a:lnTo>
                  <a:lnTo>
                    <a:pt x="379" y="272"/>
                  </a:lnTo>
                  <a:lnTo>
                    <a:pt x="378" y="271"/>
                  </a:lnTo>
                  <a:lnTo>
                    <a:pt x="371" y="275"/>
                  </a:lnTo>
                  <a:lnTo>
                    <a:pt x="371" y="269"/>
                  </a:lnTo>
                  <a:lnTo>
                    <a:pt x="367" y="275"/>
                  </a:lnTo>
                  <a:lnTo>
                    <a:pt x="360" y="272"/>
                  </a:lnTo>
                  <a:lnTo>
                    <a:pt x="355" y="278"/>
                  </a:lnTo>
                  <a:lnTo>
                    <a:pt x="350" y="280"/>
                  </a:lnTo>
                  <a:lnTo>
                    <a:pt x="331" y="282"/>
                  </a:lnTo>
                  <a:lnTo>
                    <a:pt x="321" y="282"/>
                  </a:lnTo>
                  <a:lnTo>
                    <a:pt x="314" y="279"/>
                  </a:lnTo>
                  <a:lnTo>
                    <a:pt x="313" y="272"/>
                  </a:lnTo>
                  <a:lnTo>
                    <a:pt x="318" y="267"/>
                  </a:lnTo>
                  <a:lnTo>
                    <a:pt x="327" y="253"/>
                  </a:lnTo>
                  <a:lnTo>
                    <a:pt x="333" y="252"/>
                  </a:lnTo>
                  <a:lnTo>
                    <a:pt x="341" y="253"/>
                  </a:lnTo>
                  <a:lnTo>
                    <a:pt x="348" y="257"/>
                  </a:lnTo>
                  <a:lnTo>
                    <a:pt x="354" y="263"/>
                  </a:lnTo>
                  <a:lnTo>
                    <a:pt x="360" y="263"/>
                  </a:lnTo>
                  <a:lnTo>
                    <a:pt x="364" y="264"/>
                  </a:lnTo>
                  <a:lnTo>
                    <a:pt x="367" y="263"/>
                  </a:lnTo>
                  <a:lnTo>
                    <a:pt x="373" y="268"/>
                  </a:lnTo>
                  <a:lnTo>
                    <a:pt x="379" y="269"/>
                  </a:lnTo>
                  <a:lnTo>
                    <a:pt x="381" y="268"/>
                  </a:lnTo>
                  <a:lnTo>
                    <a:pt x="382" y="269"/>
                  </a:lnTo>
                  <a:lnTo>
                    <a:pt x="389" y="267"/>
                  </a:lnTo>
                  <a:lnTo>
                    <a:pt x="386" y="264"/>
                  </a:lnTo>
                  <a:lnTo>
                    <a:pt x="382" y="261"/>
                  </a:lnTo>
                  <a:lnTo>
                    <a:pt x="378" y="256"/>
                  </a:lnTo>
                  <a:lnTo>
                    <a:pt x="379" y="253"/>
                  </a:lnTo>
                  <a:lnTo>
                    <a:pt x="375" y="246"/>
                  </a:lnTo>
                  <a:lnTo>
                    <a:pt x="374" y="240"/>
                  </a:lnTo>
                  <a:lnTo>
                    <a:pt x="364" y="232"/>
                  </a:lnTo>
                  <a:lnTo>
                    <a:pt x="360" y="226"/>
                  </a:lnTo>
                  <a:lnTo>
                    <a:pt x="358" y="219"/>
                  </a:lnTo>
                  <a:lnTo>
                    <a:pt x="360" y="209"/>
                  </a:lnTo>
                  <a:lnTo>
                    <a:pt x="364" y="196"/>
                  </a:lnTo>
                  <a:lnTo>
                    <a:pt x="366" y="190"/>
                  </a:lnTo>
                  <a:lnTo>
                    <a:pt x="366" y="188"/>
                  </a:lnTo>
                  <a:lnTo>
                    <a:pt x="287" y="195"/>
                  </a:lnTo>
                  <a:lnTo>
                    <a:pt x="206" y="199"/>
                  </a:lnTo>
                  <a:lnTo>
                    <a:pt x="211" y="192"/>
                  </a:lnTo>
                  <a:lnTo>
                    <a:pt x="207" y="187"/>
                  </a:lnTo>
                  <a:lnTo>
                    <a:pt x="209" y="180"/>
                  </a:lnTo>
                  <a:lnTo>
                    <a:pt x="205" y="173"/>
                  </a:lnTo>
                  <a:lnTo>
                    <a:pt x="213" y="172"/>
                  </a:lnTo>
                  <a:lnTo>
                    <a:pt x="216" y="167"/>
                  </a:lnTo>
                  <a:lnTo>
                    <a:pt x="210" y="161"/>
                  </a:lnTo>
                  <a:lnTo>
                    <a:pt x="217" y="160"/>
                  </a:lnTo>
                  <a:lnTo>
                    <a:pt x="214" y="148"/>
                  </a:lnTo>
                  <a:lnTo>
                    <a:pt x="220" y="142"/>
                  </a:lnTo>
                  <a:lnTo>
                    <a:pt x="221" y="141"/>
                  </a:lnTo>
                  <a:lnTo>
                    <a:pt x="216" y="140"/>
                  </a:lnTo>
                  <a:lnTo>
                    <a:pt x="222" y="136"/>
                  </a:lnTo>
                  <a:lnTo>
                    <a:pt x="224" y="130"/>
                  </a:lnTo>
                  <a:lnTo>
                    <a:pt x="229" y="123"/>
                  </a:lnTo>
                  <a:lnTo>
                    <a:pt x="225" y="121"/>
                  </a:lnTo>
                  <a:lnTo>
                    <a:pt x="228" y="114"/>
                  </a:lnTo>
                  <a:lnTo>
                    <a:pt x="233" y="112"/>
                  </a:lnTo>
                  <a:lnTo>
                    <a:pt x="247" y="96"/>
                  </a:lnTo>
                  <a:lnTo>
                    <a:pt x="247" y="95"/>
                  </a:lnTo>
                  <a:lnTo>
                    <a:pt x="240" y="94"/>
                  </a:lnTo>
                  <a:lnTo>
                    <a:pt x="247" y="92"/>
                  </a:lnTo>
                  <a:lnTo>
                    <a:pt x="247" y="89"/>
                  </a:lnTo>
                  <a:lnTo>
                    <a:pt x="252" y="83"/>
                  </a:lnTo>
                  <a:lnTo>
                    <a:pt x="245" y="84"/>
                  </a:lnTo>
                  <a:lnTo>
                    <a:pt x="240" y="83"/>
                  </a:lnTo>
                  <a:lnTo>
                    <a:pt x="243" y="77"/>
                  </a:lnTo>
                  <a:lnTo>
                    <a:pt x="249" y="75"/>
                  </a:lnTo>
                  <a:lnTo>
                    <a:pt x="255" y="68"/>
                  </a:lnTo>
                  <a:lnTo>
                    <a:pt x="259" y="68"/>
                  </a:lnTo>
                  <a:lnTo>
                    <a:pt x="260" y="66"/>
                  </a:lnTo>
                  <a:lnTo>
                    <a:pt x="259" y="65"/>
                  </a:lnTo>
                  <a:lnTo>
                    <a:pt x="252" y="64"/>
                  </a:lnTo>
                  <a:lnTo>
                    <a:pt x="251" y="58"/>
                  </a:lnTo>
                  <a:lnTo>
                    <a:pt x="245" y="56"/>
                  </a:lnTo>
                  <a:lnTo>
                    <a:pt x="241" y="50"/>
                  </a:lnTo>
                  <a:lnTo>
                    <a:pt x="243" y="49"/>
                  </a:lnTo>
                  <a:lnTo>
                    <a:pt x="248" y="50"/>
                  </a:lnTo>
                  <a:lnTo>
                    <a:pt x="244" y="45"/>
                  </a:lnTo>
                  <a:lnTo>
                    <a:pt x="249" y="38"/>
                  </a:lnTo>
                  <a:lnTo>
                    <a:pt x="239" y="39"/>
                  </a:lnTo>
                  <a:lnTo>
                    <a:pt x="236" y="35"/>
                  </a:lnTo>
                  <a:lnTo>
                    <a:pt x="244" y="29"/>
                  </a:lnTo>
                  <a:lnTo>
                    <a:pt x="236" y="25"/>
                  </a:lnTo>
                  <a:lnTo>
                    <a:pt x="236" y="18"/>
                  </a:lnTo>
                  <a:lnTo>
                    <a:pt x="241" y="12"/>
                  </a:lnTo>
                  <a:lnTo>
                    <a:pt x="240" y="7"/>
                  </a:lnTo>
                  <a:lnTo>
                    <a:pt x="236" y="6"/>
                  </a:lnTo>
                  <a:lnTo>
                    <a:pt x="229" y="10"/>
                  </a:lnTo>
                  <a:lnTo>
                    <a:pt x="230" y="3"/>
                  </a:lnTo>
                  <a:lnTo>
                    <a:pt x="233" y="0"/>
                  </a:lnTo>
                  <a:lnTo>
                    <a:pt x="100" y="7"/>
                  </a:lnTo>
                  <a:lnTo>
                    <a:pt x="0" y="11"/>
                  </a:lnTo>
                  <a:lnTo>
                    <a:pt x="4" y="110"/>
                  </a:lnTo>
                  <a:lnTo>
                    <a:pt x="15" y="119"/>
                  </a:lnTo>
                  <a:lnTo>
                    <a:pt x="19" y="126"/>
                  </a:lnTo>
                  <a:lnTo>
                    <a:pt x="23" y="138"/>
                  </a:lnTo>
                  <a:lnTo>
                    <a:pt x="22" y="148"/>
                  </a:lnTo>
                  <a:lnTo>
                    <a:pt x="27" y="154"/>
                  </a:lnTo>
                  <a:lnTo>
                    <a:pt x="30" y="161"/>
                  </a:lnTo>
                  <a:lnTo>
                    <a:pt x="33" y="163"/>
                  </a:lnTo>
                  <a:lnTo>
                    <a:pt x="36" y="168"/>
                  </a:lnTo>
                  <a:lnTo>
                    <a:pt x="36" y="175"/>
                  </a:lnTo>
                  <a:lnTo>
                    <a:pt x="46" y="187"/>
                  </a:lnTo>
                  <a:lnTo>
                    <a:pt x="48" y="188"/>
                  </a:lnTo>
                  <a:lnTo>
                    <a:pt x="48" y="194"/>
                  </a:lnTo>
                  <a:lnTo>
                    <a:pt x="49" y="200"/>
                  </a:lnTo>
                  <a:lnTo>
                    <a:pt x="46" y="206"/>
                  </a:lnTo>
                  <a:lnTo>
                    <a:pt x="49" y="211"/>
                  </a:lnTo>
                  <a:lnTo>
                    <a:pt x="46" y="217"/>
                  </a:lnTo>
                  <a:lnTo>
                    <a:pt x="48" y="223"/>
                  </a:lnTo>
                  <a:lnTo>
                    <a:pt x="44" y="230"/>
                  </a:lnTo>
                  <a:lnTo>
                    <a:pt x="42" y="237"/>
                  </a:lnTo>
                  <a:lnTo>
                    <a:pt x="38" y="242"/>
                  </a:lnTo>
                  <a:lnTo>
                    <a:pt x="36" y="249"/>
                  </a:lnTo>
                  <a:lnTo>
                    <a:pt x="37" y="261"/>
                  </a:lnTo>
                  <a:lnTo>
                    <a:pt x="33" y="268"/>
                  </a:lnTo>
                  <a:lnTo>
                    <a:pt x="36" y="275"/>
                  </a:lnTo>
                  <a:lnTo>
                    <a:pt x="38" y="291"/>
                  </a:lnTo>
                  <a:lnTo>
                    <a:pt x="37" y="298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3" y="311"/>
                  </a:lnTo>
                  <a:lnTo>
                    <a:pt x="30" y="318"/>
                  </a:lnTo>
                  <a:lnTo>
                    <a:pt x="25" y="321"/>
                  </a:lnTo>
                  <a:lnTo>
                    <a:pt x="23" y="328"/>
                  </a:lnTo>
                  <a:lnTo>
                    <a:pt x="30" y="333"/>
                  </a:lnTo>
                  <a:lnTo>
                    <a:pt x="36" y="329"/>
                  </a:lnTo>
                  <a:lnTo>
                    <a:pt x="65" y="325"/>
                  </a:lnTo>
                  <a:lnTo>
                    <a:pt x="68" y="322"/>
                  </a:lnTo>
                  <a:lnTo>
                    <a:pt x="63" y="318"/>
                  </a:lnTo>
                  <a:lnTo>
                    <a:pt x="68" y="313"/>
                  </a:lnTo>
                  <a:lnTo>
                    <a:pt x="69" y="297"/>
                  </a:lnTo>
                  <a:lnTo>
                    <a:pt x="75" y="303"/>
                  </a:lnTo>
                  <a:lnTo>
                    <a:pt x="77" y="309"/>
                  </a:lnTo>
                  <a:lnTo>
                    <a:pt x="77" y="315"/>
                  </a:lnTo>
                  <a:lnTo>
                    <a:pt x="71" y="318"/>
                  </a:lnTo>
                  <a:lnTo>
                    <a:pt x="69" y="321"/>
                  </a:lnTo>
                  <a:lnTo>
                    <a:pt x="75" y="324"/>
                  </a:lnTo>
                  <a:lnTo>
                    <a:pt x="82" y="324"/>
                  </a:lnTo>
                  <a:lnTo>
                    <a:pt x="95" y="328"/>
                  </a:lnTo>
                  <a:lnTo>
                    <a:pt x="107" y="332"/>
                  </a:lnTo>
                  <a:lnTo>
                    <a:pt x="114" y="336"/>
                  </a:lnTo>
                  <a:lnTo>
                    <a:pt x="125" y="340"/>
                  </a:lnTo>
                  <a:lnTo>
                    <a:pt x="156" y="344"/>
                  </a:lnTo>
                  <a:lnTo>
                    <a:pt x="161" y="344"/>
                  </a:lnTo>
                  <a:lnTo>
                    <a:pt x="171" y="339"/>
                  </a:lnTo>
                  <a:lnTo>
                    <a:pt x="176" y="339"/>
                  </a:lnTo>
                  <a:lnTo>
                    <a:pt x="172" y="329"/>
                  </a:lnTo>
                  <a:lnTo>
                    <a:pt x="167" y="324"/>
                  </a:lnTo>
                  <a:lnTo>
                    <a:pt x="174" y="324"/>
                  </a:lnTo>
                  <a:lnTo>
                    <a:pt x="175" y="321"/>
                  </a:lnTo>
                  <a:lnTo>
                    <a:pt x="182" y="318"/>
                  </a:lnTo>
                  <a:lnTo>
                    <a:pt x="195" y="314"/>
                  </a:lnTo>
                  <a:lnTo>
                    <a:pt x="194" y="321"/>
                  </a:lnTo>
                  <a:lnTo>
                    <a:pt x="194" y="324"/>
                  </a:lnTo>
                  <a:lnTo>
                    <a:pt x="201" y="322"/>
                  </a:lnTo>
                  <a:lnTo>
                    <a:pt x="213" y="321"/>
                  </a:lnTo>
                  <a:lnTo>
                    <a:pt x="214" y="328"/>
                  </a:lnTo>
                  <a:lnTo>
                    <a:pt x="221" y="330"/>
                  </a:lnTo>
                  <a:lnTo>
                    <a:pt x="224" y="340"/>
                  </a:lnTo>
                  <a:lnTo>
                    <a:pt x="229" y="340"/>
                  </a:lnTo>
                  <a:lnTo>
                    <a:pt x="241" y="344"/>
                  </a:lnTo>
                  <a:lnTo>
                    <a:pt x="245" y="339"/>
                  </a:lnTo>
                  <a:lnTo>
                    <a:pt x="247" y="337"/>
                  </a:lnTo>
                  <a:lnTo>
                    <a:pt x="247" y="333"/>
                  </a:lnTo>
                  <a:lnTo>
                    <a:pt x="248" y="339"/>
                  </a:lnTo>
                  <a:lnTo>
                    <a:pt x="247" y="340"/>
                  </a:lnTo>
                  <a:lnTo>
                    <a:pt x="247" y="345"/>
                  </a:lnTo>
                  <a:lnTo>
                    <a:pt x="251" y="352"/>
                  </a:lnTo>
                  <a:lnTo>
                    <a:pt x="258" y="356"/>
                  </a:lnTo>
                  <a:lnTo>
                    <a:pt x="260" y="363"/>
                  </a:lnTo>
                  <a:lnTo>
                    <a:pt x="259" y="368"/>
                  </a:lnTo>
                  <a:lnTo>
                    <a:pt x="263" y="371"/>
                  </a:lnTo>
                  <a:lnTo>
                    <a:pt x="270" y="370"/>
                  </a:lnTo>
                  <a:lnTo>
                    <a:pt x="282" y="376"/>
                  </a:lnTo>
                  <a:lnTo>
                    <a:pt x="289" y="374"/>
                  </a:lnTo>
                  <a:lnTo>
                    <a:pt x="290" y="374"/>
                  </a:lnTo>
                  <a:lnTo>
                    <a:pt x="297" y="378"/>
                  </a:lnTo>
                  <a:lnTo>
                    <a:pt x="302" y="375"/>
                  </a:lnTo>
                  <a:lnTo>
                    <a:pt x="302" y="366"/>
                  </a:lnTo>
                  <a:lnTo>
                    <a:pt x="304" y="360"/>
                  </a:lnTo>
                  <a:lnTo>
                    <a:pt x="310" y="359"/>
                  </a:lnTo>
                  <a:lnTo>
                    <a:pt x="316" y="356"/>
                  </a:lnTo>
                  <a:lnTo>
                    <a:pt x="320" y="355"/>
                  </a:lnTo>
                  <a:lnTo>
                    <a:pt x="321" y="362"/>
                  </a:lnTo>
                  <a:lnTo>
                    <a:pt x="328" y="360"/>
                  </a:lnTo>
                  <a:lnTo>
                    <a:pt x="335" y="362"/>
                  </a:lnTo>
                  <a:lnTo>
                    <a:pt x="333" y="371"/>
                  </a:lnTo>
                  <a:lnTo>
                    <a:pt x="336" y="376"/>
                  </a:lnTo>
                  <a:lnTo>
                    <a:pt x="341" y="375"/>
                  </a:lnTo>
                  <a:lnTo>
                    <a:pt x="348" y="370"/>
                  </a:lnTo>
                  <a:lnTo>
                    <a:pt x="351" y="364"/>
                  </a:lnTo>
                  <a:lnTo>
                    <a:pt x="347" y="357"/>
                  </a:lnTo>
                  <a:lnTo>
                    <a:pt x="352" y="356"/>
                  </a:lnTo>
                  <a:lnTo>
                    <a:pt x="351" y="344"/>
                  </a:lnTo>
                  <a:lnTo>
                    <a:pt x="339" y="337"/>
                  </a:lnTo>
                  <a:lnTo>
                    <a:pt x="337" y="330"/>
                  </a:lnTo>
                  <a:lnTo>
                    <a:pt x="337" y="330"/>
                  </a:lnTo>
                  <a:lnTo>
                    <a:pt x="360" y="340"/>
                  </a:lnTo>
                  <a:lnTo>
                    <a:pt x="366" y="340"/>
                  </a:lnTo>
                  <a:lnTo>
                    <a:pt x="373" y="344"/>
                  </a:lnTo>
                  <a:lnTo>
                    <a:pt x="375" y="345"/>
                  </a:lnTo>
                  <a:lnTo>
                    <a:pt x="371" y="352"/>
                  </a:lnTo>
                  <a:lnTo>
                    <a:pt x="378" y="352"/>
                  </a:lnTo>
                  <a:lnTo>
                    <a:pt x="383" y="351"/>
                  </a:lnTo>
                  <a:lnTo>
                    <a:pt x="387" y="357"/>
                  </a:lnTo>
                  <a:lnTo>
                    <a:pt x="394" y="359"/>
                  </a:lnTo>
                  <a:lnTo>
                    <a:pt x="401" y="356"/>
                  </a:lnTo>
                  <a:lnTo>
                    <a:pt x="402" y="363"/>
                  </a:lnTo>
                  <a:lnTo>
                    <a:pt x="406" y="370"/>
                  </a:lnTo>
                  <a:lnTo>
                    <a:pt x="413" y="371"/>
                  </a:lnTo>
                  <a:lnTo>
                    <a:pt x="413" y="363"/>
                  </a:lnTo>
                  <a:lnTo>
                    <a:pt x="416" y="370"/>
                  </a:lnTo>
                  <a:lnTo>
                    <a:pt x="412" y="375"/>
                  </a:lnTo>
                  <a:lnTo>
                    <a:pt x="408" y="387"/>
                  </a:lnTo>
                  <a:lnTo>
                    <a:pt x="413" y="382"/>
                  </a:lnTo>
                  <a:lnTo>
                    <a:pt x="416" y="376"/>
                  </a:lnTo>
                  <a:lnTo>
                    <a:pt x="421" y="370"/>
                  </a:lnTo>
                  <a:lnTo>
                    <a:pt x="429" y="379"/>
                  </a:lnTo>
                  <a:lnTo>
                    <a:pt x="431" y="374"/>
                  </a:lnTo>
                  <a:lnTo>
                    <a:pt x="433" y="367"/>
                  </a:lnTo>
                  <a:lnTo>
                    <a:pt x="432" y="363"/>
                  </a:lnTo>
                  <a:lnTo>
                    <a:pt x="439" y="36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3" name="Freeform 292"/>
            <p:cNvSpPr>
              <a:spLocks/>
            </p:cNvSpPr>
            <p:nvPr/>
          </p:nvSpPr>
          <p:spPr bwMode="auto">
            <a:xfrm>
              <a:off x="3277655" y="1430586"/>
              <a:ext cx="710004" cy="375496"/>
            </a:xfrm>
            <a:custGeom>
              <a:avLst/>
              <a:gdLst>
                <a:gd name="T0" fmla="*/ 515 w 559"/>
                <a:gd name="T1" fmla="*/ 93 h 295"/>
                <a:gd name="T2" fmla="*/ 502 w 559"/>
                <a:gd name="T3" fmla="*/ 62 h 295"/>
                <a:gd name="T4" fmla="*/ 500 w 559"/>
                <a:gd name="T5" fmla="*/ 47 h 295"/>
                <a:gd name="T6" fmla="*/ 482 w 559"/>
                <a:gd name="T7" fmla="*/ 36 h 295"/>
                <a:gd name="T8" fmla="*/ 464 w 559"/>
                <a:gd name="T9" fmla="*/ 23 h 295"/>
                <a:gd name="T10" fmla="*/ 448 w 559"/>
                <a:gd name="T11" fmla="*/ 35 h 295"/>
                <a:gd name="T12" fmla="*/ 428 w 559"/>
                <a:gd name="T13" fmla="*/ 31 h 295"/>
                <a:gd name="T14" fmla="*/ 412 w 559"/>
                <a:gd name="T15" fmla="*/ 38 h 295"/>
                <a:gd name="T16" fmla="*/ 383 w 559"/>
                <a:gd name="T17" fmla="*/ 28 h 295"/>
                <a:gd name="T18" fmla="*/ 363 w 559"/>
                <a:gd name="T19" fmla="*/ 8 h 295"/>
                <a:gd name="T20" fmla="*/ 332 w 559"/>
                <a:gd name="T21" fmla="*/ 0 h 295"/>
                <a:gd name="T22" fmla="*/ 325 w 559"/>
                <a:gd name="T23" fmla="*/ 16 h 295"/>
                <a:gd name="T24" fmla="*/ 326 w 559"/>
                <a:gd name="T25" fmla="*/ 35 h 295"/>
                <a:gd name="T26" fmla="*/ 294 w 559"/>
                <a:gd name="T27" fmla="*/ 43 h 295"/>
                <a:gd name="T28" fmla="*/ 283 w 559"/>
                <a:gd name="T29" fmla="*/ 52 h 295"/>
                <a:gd name="T30" fmla="*/ 279 w 559"/>
                <a:gd name="T31" fmla="*/ 73 h 295"/>
                <a:gd name="T32" fmla="*/ 264 w 559"/>
                <a:gd name="T33" fmla="*/ 94 h 295"/>
                <a:gd name="T34" fmla="*/ 255 w 559"/>
                <a:gd name="T35" fmla="*/ 112 h 295"/>
                <a:gd name="T36" fmla="*/ 234 w 559"/>
                <a:gd name="T37" fmla="*/ 121 h 295"/>
                <a:gd name="T38" fmla="*/ 217 w 559"/>
                <a:gd name="T39" fmla="*/ 107 h 295"/>
                <a:gd name="T40" fmla="*/ 209 w 559"/>
                <a:gd name="T41" fmla="*/ 123 h 295"/>
                <a:gd name="T42" fmla="*/ 203 w 559"/>
                <a:gd name="T43" fmla="*/ 142 h 295"/>
                <a:gd name="T44" fmla="*/ 186 w 559"/>
                <a:gd name="T45" fmla="*/ 130 h 295"/>
                <a:gd name="T46" fmla="*/ 169 w 559"/>
                <a:gd name="T47" fmla="*/ 143 h 295"/>
                <a:gd name="T48" fmla="*/ 160 w 559"/>
                <a:gd name="T49" fmla="*/ 147 h 295"/>
                <a:gd name="T50" fmla="*/ 127 w 559"/>
                <a:gd name="T51" fmla="*/ 143 h 295"/>
                <a:gd name="T52" fmla="*/ 122 w 559"/>
                <a:gd name="T53" fmla="*/ 144 h 295"/>
                <a:gd name="T54" fmla="*/ 106 w 559"/>
                <a:gd name="T55" fmla="*/ 153 h 295"/>
                <a:gd name="T56" fmla="*/ 95 w 559"/>
                <a:gd name="T57" fmla="*/ 159 h 295"/>
                <a:gd name="T58" fmla="*/ 90 w 559"/>
                <a:gd name="T59" fmla="*/ 178 h 295"/>
                <a:gd name="T60" fmla="*/ 79 w 559"/>
                <a:gd name="T61" fmla="*/ 195 h 295"/>
                <a:gd name="T62" fmla="*/ 64 w 559"/>
                <a:gd name="T63" fmla="*/ 207 h 295"/>
                <a:gd name="T64" fmla="*/ 72 w 559"/>
                <a:gd name="T65" fmla="*/ 226 h 295"/>
                <a:gd name="T66" fmla="*/ 56 w 559"/>
                <a:gd name="T67" fmla="*/ 228 h 295"/>
                <a:gd name="T68" fmla="*/ 31 w 559"/>
                <a:gd name="T69" fmla="*/ 220 h 295"/>
                <a:gd name="T70" fmla="*/ 15 w 559"/>
                <a:gd name="T71" fmla="*/ 242 h 295"/>
                <a:gd name="T72" fmla="*/ 19 w 559"/>
                <a:gd name="T73" fmla="*/ 257 h 295"/>
                <a:gd name="T74" fmla="*/ 18 w 559"/>
                <a:gd name="T75" fmla="*/ 277 h 295"/>
                <a:gd name="T76" fmla="*/ 2 w 559"/>
                <a:gd name="T77" fmla="*/ 287 h 295"/>
                <a:gd name="T78" fmla="*/ 107 w 559"/>
                <a:gd name="T79" fmla="*/ 278 h 295"/>
                <a:gd name="T80" fmla="*/ 123 w 559"/>
                <a:gd name="T81" fmla="*/ 269 h 295"/>
                <a:gd name="T82" fmla="*/ 226 w 559"/>
                <a:gd name="T83" fmla="*/ 257 h 295"/>
                <a:gd name="T84" fmla="*/ 324 w 559"/>
                <a:gd name="T85" fmla="*/ 249 h 295"/>
                <a:gd name="T86" fmla="*/ 408 w 559"/>
                <a:gd name="T87" fmla="*/ 241 h 295"/>
                <a:gd name="T88" fmla="*/ 455 w 559"/>
                <a:gd name="T89" fmla="*/ 227 h 295"/>
                <a:gd name="T90" fmla="*/ 483 w 559"/>
                <a:gd name="T91" fmla="*/ 215 h 295"/>
                <a:gd name="T92" fmla="*/ 497 w 559"/>
                <a:gd name="T93" fmla="*/ 201 h 295"/>
                <a:gd name="T94" fmla="*/ 509 w 559"/>
                <a:gd name="T95" fmla="*/ 184 h 295"/>
                <a:gd name="T96" fmla="*/ 535 w 559"/>
                <a:gd name="T97" fmla="*/ 154 h 295"/>
                <a:gd name="T98" fmla="*/ 534 w 559"/>
                <a:gd name="T99" fmla="*/ 116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59" h="295">
                  <a:moveTo>
                    <a:pt x="534" y="116"/>
                  </a:moveTo>
                  <a:lnTo>
                    <a:pt x="521" y="100"/>
                  </a:lnTo>
                  <a:lnTo>
                    <a:pt x="515" y="93"/>
                  </a:lnTo>
                  <a:lnTo>
                    <a:pt x="513" y="88"/>
                  </a:lnTo>
                  <a:lnTo>
                    <a:pt x="500" y="74"/>
                  </a:lnTo>
                  <a:lnTo>
                    <a:pt x="502" y="62"/>
                  </a:lnTo>
                  <a:lnTo>
                    <a:pt x="502" y="55"/>
                  </a:lnTo>
                  <a:lnTo>
                    <a:pt x="500" y="52"/>
                  </a:lnTo>
                  <a:lnTo>
                    <a:pt x="500" y="47"/>
                  </a:lnTo>
                  <a:lnTo>
                    <a:pt x="494" y="42"/>
                  </a:lnTo>
                  <a:lnTo>
                    <a:pt x="489" y="36"/>
                  </a:lnTo>
                  <a:lnTo>
                    <a:pt x="482" y="36"/>
                  </a:lnTo>
                  <a:lnTo>
                    <a:pt x="477" y="29"/>
                  </a:lnTo>
                  <a:lnTo>
                    <a:pt x="471" y="19"/>
                  </a:lnTo>
                  <a:lnTo>
                    <a:pt x="464" y="23"/>
                  </a:lnTo>
                  <a:lnTo>
                    <a:pt x="458" y="28"/>
                  </a:lnTo>
                  <a:lnTo>
                    <a:pt x="454" y="35"/>
                  </a:lnTo>
                  <a:lnTo>
                    <a:pt x="448" y="35"/>
                  </a:lnTo>
                  <a:lnTo>
                    <a:pt x="443" y="38"/>
                  </a:lnTo>
                  <a:lnTo>
                    <a:pt x="436" y="32"/>
                  </a:lnTo>
                  <a:lnTo>
                    <a:pt x="428" y="31"/>
                  </a:lnTo>
                  <a:lnTo>
                    <a:pt x="423" y="31"/>
                  </a:lnTo>
                  <a:lnTo>
                    <a:pt x="418" y="38"/>
                  </a:lnTo>
                  <a:lnTo>
                    <a:pt x="412" y="38"/>
                  </a:lnTo>
                  <a:lnTo>
                    <a:pt x="399" y="28"/>
                  </a:lnTo>
                  <a:lnTo>
                    <a:pt x="395" y="27"/>
                  </a:lnTo>
                  <a:lnTo>
                    <a:pt x="383" y="28"/>
                  </a:lnTo>
                  <a:lnTo>
                    <a:pt x="376" y="27"/>
                  </a:lnTo>
                  <a:lnTo>
                    <a:pt x="367" y="15"/>
                  </a:lnTo>
                  <a:lnTo>
                    <a:pt x="363" y="8"/>
                  </a:lnTo>
                  <a:lnTo>
                    <a:pt x="348" y="1"/>
                  </a:lnTo>
                  <a:lnTo>
                    <a:pt x="337" y="5"/>
                  </a:lnTo>
                  <a:lnTo>
                    <a:pt x="332" y="0"/>
                  </a:lnTo>
                  <a:lnTo>
                    <a:pt x="324" y="5"/>
                  </a:lnTo>
                  <a:lnTo>
                    <a:pt x="320" y="8"/>
                  </a:lnTo>
                  <a:lnTo>
                    <a:pt x="325" y="16"/>
                  </a:lnTo>
                  <a:lnTo>
                    <a:pt x="322" y="21"/>
                  </a:lnTo>
                  <a:lnTo>
                    <a:pt x="328" y="28"/>
                  </a:lnTo>
                  <a:lnTo>
                    <a:pt x="326" y="35"/>
                  </a:lnTo>
                  <a:lnTo>
                    <a:pt x="314" y="38"/>
                  </a:lnTo>
                  <a:lnTo>
                    <a:pt x="302" y="47"/>
                  </a:lnTo>
                  <a:lnTo>
                    <a:pt x="294" y="43"/>
                  </a:lnTo>
                  <a:lnTo>
                    <a:pt x="289" y="46"/>
                  </a:lnTo>
                  <a:lnTo>
                    <a:pt x="282" y="46"/>
                  </a:lnTo>
                  <a:lnTo>
                    <a:pt x="283" y="52"/>
                  </a:lnTo>
                  <a:lnTo>
                    <a:pt x="286" y="59"/>
                  </a:lnTo>
                  <a:lnTo>
                    <a:pt x="283" y="66"/>
                  </a:lnTo>
                  <a:lnTo>
                    <a:pt x="279" y="73"/>
                  </a:lnTo>
                  <a:lnTo>
                    <a:pt x="272" y="75"/>
                  </a:lnTo>
                  <a:lnTo>
                    <a:pt x="271" y="89"/>
                  </a:lnTo>
                  <a:lnTo>
                    <a:pt x="264" y="94"/>
                  </a:lnTo>
                  <a:lnTo>
                    <a:pt x="257" y="93"/>
                  </a:lnTo>
                  <a:lnTo>
                    <a:pt x="253" y="107"/>
                  </a:lnTo>
                  <a:lnTo>
                    <a:pt x="255" y="112"/>
                  </a:lnTo>
                  <a:lnTo>
                    <a:pt x="253" y="119"/>
                  </a:lnTo>
                  <a:lnTo>
                    <a:pt x="247" y="123"/>
                  </a:lnTo>
                  <a:lnTo>
                    <a:pt x="234" y="121"/>
                  </a:lnTo>
                  <a:lnTo>
                    <a:pt x="229" y="119"/>
                  </a:lnTo>
                  <a:lnTo>
                    <a:pt x="224" y="109"/>
                  </a:lnTo>
                  <a:lnTo>
                    <a:pt x="217" y="107"/>
                  </a:lnTo>
                  <a:lnTo>
                    <a:pt x="219" y="112"/>
                  </a:lnTo>
                  <a:lnTo>
                    <a:pt x="213" y="117"/>
                  </a:lnTo>
                  <a:lnTo>
                    <a:pt x="209" y="123"/>
                  </a:lnTo>
                  <a:lnTo>
                    <a:pt x="209" y="130"/>
                  </a:lnTo>
                  <a:lnTo>
                    <a:pt x="205" y="135"/>
                  </a:lnTo>
                  <a:lnTo>
                    <a:pt x="203" y="142"/>
                  </a:lnTo>
                  <a:lnTo>
                    <a:pt x="196" y="138"/>
                  </a:lnTo>
                  <a:lnTo>
                    <a:pt x="191" y="136"/>
                  </a:lnTo>
                  <a:lnTo>
                    <a:pt x="186" y="130"/>
                  </a:lnTo>
                  <a:lnTo>
                    <a:pt x="180" y="135"/>
                  </a:lnTo>
                  <a:lnTo>
                    <a:pt x="175" y="138"/>
                  </a:lnTo>
                  <a:lnTo>
                    <a:pt x="169" y="143"/>
                  </a:lnTo>
                  <a:lnTo>
                    <a:pt x="169" y="146"/>
                  </a:lnTo>
                  <a:lnTo>
                    <a:pt x="167" y="151"/>
                  </a:lnTo>
                  <a:lnTo>
                    <a:pt x="160" y="147"/>
                  </a:lnTo>
                  <a:lnTo>
                    <a:pt x="141" y="139"/>
                  </a:lnTo>
                  <a:lnTo>
                    <a:pt x="136" y="143"/>
                  </a:lnTo>
                  <a:lnTo>
                    <a:pt x="127" y="143"/>
                  </a:lnTo>
                  <a:lnTo>
                    <a:pt x="129" y="149"/>
                  </a:lnTo>
                  <a:lnTo>
                    <a:pt x="122" y="151"/>
                  </a:lnTo>
                  <a:lnTo>
                    <a:pt x="122" y="144"/>
                  </a:lnTo>
                  <a:lnTo>
                    <a:pt x="115" y="149"/>
                  </a:lnTo>
                  <a:lnTo>
                    <a:pt x="103" y="147"/>
                  </a:lnTo>
                  <a:lnTo>
                    <a:pt x="106" y="153"/>
                  </a:lnTo>
                  <a:lnTo>
                    <a:pt x="102" y="159"/>
                  </a:lnTo>
                  <a:lnTo>
                    <a:pt x="95" y="158"/>
                  </a:lnTo>
                  <a:lnTo>
                    <a:pt x="95" y="159"/>
                  </a:lnTo>
                  <a:lnTo>
                    <a:pt x="92" y="166"/>
                  </a:lnTo>
                  <a:lnTo>
                    <a:pt x="88" y="172"/>
                  </a:lnTo>
                  <a:lnTo>
                    <a:pt x="90" y="178"/>
                  </a:lnTo>
                  <a:lnTo>
                    <a:pt x="95" y="185"/>
                  </a:lnTo>
                  <a:lnTo>
                    <a:pt x="90" y="192"/>
                  </a:lnTo>
                  <a:lnTo>
                    <a:pt x="79" y="195"/>
                  </a:lnTo>
                  <a:lnTo>
                    <a:pt x="72" y="199"/>
                  </a:lnTo>
                  <a:lnTo>
                    <a:pt x="65" y="201"/>
                  </a:lnTo>
                  <a:lnTo>
                    <a:pt x="64" y="207"/>
                  </a:lnTo>
                  <a:lnTo>
                    <a:pt x="65" y="213"/>
                  </a:lnTo>
                  <a:lnTo>
                    <a:pt x="69" y="219"/>
                  </a:lnTo>
                  <a:lnTo>
                    <a:pt x="72" y="226"/>
                  </a:lnTo>
                  <a:lnTo>
                    <a:pt x="67" y="234"/>
                  </a:lnTo>
                  <a:lnTo>
                    <a:pt x="61" y="232"/>
                  </a:lnTo>
                  <a:lnTo>
                    <a:pt x="56" y="228"/>
                  </a:lnTo>
                  <a:lnTo>
                    <a:pt x="44" y="224"/>
                  </a:lnTo>
                  <a:lnTo>
                    <a:pt x="37" y="222"/>
                  </a:lnTo>
                  <a:lnTo>
                    <a:pt x="31" y="220"/>
                  </a:lnTo>
                  <a:lnTo>
                    <a:pt x="25" y="223"/>
                  </a:lnTo>
                  <a:lnTo>
                    <a:pt x="15" y="235"/>
                  </a:lnTo>
                  <a:lnTo>
                    <a:pt x="15" y="242"/>
                  </a:lnTo>
                  <a:lnTo>
                    <a:pt x="19" y="246"/>
                  </a:lnTo>
                  <a:lnTo>
                    <a:pt x="20" y="251"/>
                  </a:lnTo>
                  <a:lnTo>
                    <a:pt x="19" y="257"/>
                  </a:lnTo>
                  <a:lnTo>
                    <a:pt x="20" y="266"/>
                  </a:lnTo>
                  <a:lnTo>
                    <a:pt x="15" y="272"/>
                  </a:lnTo>
                  <a:lnTo>
                    <a:pt x="18" y="277"/>
                  </a:lnTo>
                  <a:lnTo>
                    <a:pt x="15" y="287"/>
                  </a:lnTo>
                  <a:lnTo>
                    <a:pt x="8" y="284"/>
                  </a:lnTo>
                  <a:lnTo>
                    <a:pt x="2" y="287"/>
                  </a:lnTo>
                  <a:lnTo>
                    <a:pt x="0" y="295"/>
                  </a:lnTo>
                  <a:lnTo>
                    <a:pt x="106" y="285"/>
                  </a:lnTo>
                  <a:lnTo>
                    <a:pt x="107" y="278"/>
                  </a:lnTo>
                  <a:lnTo>
                    <a:pt x="103" y="268"/>
                  </a:lnTo>
                  <a:lnTo>
                    <a:pt x="117" y="268"/>
                  </a:lnTo>
                  <a:lnTo>
                    <a:pt x="123" y="269"/>
                  </a:lnTo>
                  <a:lnTo>
                    <a:pt x="156" y="265"/>
                  </a:lnTo>
                  <a:lnTo>
                    <a:pt x="187" y="262"/>
                  </a:lnTo>
                  <a:lnTo>
                    <a:pt x="226" y="257"/>
                  </a:lnTo>
                  <a:lnTo>
                    <a:pt x="264" y="255"/>
                  </a:lnTo>
                  <a:lnTo>
                    <a:pt x="302" y="251"/>
                  </a:lnTo>
                  <a:lnTo>
                    <a:pt x="324" y="249"/>
                  </a:lnTo>
                  <a:lnTo>
                    <a:pt x="358" y="246"/>
                  </a:lnTo>
                  <a:lnTo>
                    <a:pt x="383" y="245"/>
                  </a:lnTo>
                  <a:lnTo>
                    <a:pt x="408" y="241"/>
                  </a:lnTo>
                  <a:lnTo>
                    <a:pt x="435" y="239"/>
                  </a:lnTo>
                  <a:lnTo>
                    <a:pt x="443" y="235"/>
                  </a:lnTo>
                  <a:lnTo>
                    <a:pt x="455" y="227"/>
                  </a:lnTo>
                  <a:lnTo>
                    <a:pt x="462" y="226"/>
                  </a:lnTo>
                  <a:lnTo>
                    <a:pt x="469" y="222"/>
                  </a:lnTo>
                  <a:lnTo>
                    <a:pt x="483" y="215"/>
                  </a:lnTo>
                  <a:lnTo>
                    <a:pt x="485" y="208"/>
                  </a:lnTo>
                  <a:lnTo>
                    <a:pt x="490" y="204"/>
                  </a:lnTo>
                  <a:lnTo>
                    <a:pt x="497" y="201"/>
                  </a:lnTo>
                  <a:lnTo>
                    <a:pt x="501" y="195"/>
                  </a:lnTo>
                  <a:lnTo>
                    <a:pt x="502" y="189"/>
                  </a:lnTo>
                  <a:lnTo>
                    <a:pt x="509" y="184"/>
                  </a:lnTo>
                  <a:lnTo>
                    <a:pt x="509" y="177"/>
                  </a:lnTo>
                  <a:lnTo>
                    <a:pt x="513" y="170"/>
                  </a:lnTo>
                  <a:lnTo>
                    <a:pt x="535" y="154"/>
                  </a:lnTo>
                  <a:lnTo>
                    <a:pt x="559" y="126"/>
                  </a:lnTo>
                  <a:lnTo>
                    <a:pt x="547" y="126"/>
                  </a:lnTo>
                  <a:lnTo>
                    <a:pt x="534" y="11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4" name="Freeform 293"/>
            <p:cNvSpPr>
              <a:spLocks/>
            </p:cNvSpPr>
            <p:nvPr/>
          </p:nvSpPr>
          <p:spPr bwMode="auto">
            <a:xfrm>
              <a:off x="2040105" y="1384310"/>
              <a:ext cx="725870" cy="387395"/>
            </a:xfrm>
            <a:custGeom>
              <a:avLst/>
              <a:gdLst>
                <a:gd name="T0" fmla="*/ 559 w 571"/>
                <a:gd name="T1" fmla="*/ 89 h 305"/>
                <a:gd name="T2" fmla="*/ 553 w 571"/>
                <a:gd name="T3" fmla="*/ 88 h 305"/>
                <a:gd name="T4" fmla="*/ 544 w 571"/>
                <a:gd name="T5" fmla="*/ 76 h 305"/>
                <a:gd name="T6" fmla="*/ 544 w 571"/>
                <a:gd name="T7" fmla="*/ 69 h 305"/>
                <a:gd name="T8" fmla="*/ 537 w 571"/>
                <a:gd name="T9" fmla="*/ 65 h 305"/>
                <a:gd name="T10" fmla="*/ 530 w 571"/>
                <a:gd name="T11" fmla="*/ 57 h 305"/>
                <a:gd name="T12" fmla="*/ 528 w 571"/>
                <a:gd name="T13" fmla="*/ 52 h 305"/>
                <a:gd name="T14" fmla="*/ 536 w 571"/>
                <a:gd name="T15" fmla="*/ 41 h 305"/>
                <a:gd name="T16" fmla="*/ 538 w 571"/>
                <a:gd name="T17" fmla="*/ 35 h 305"/>
                <a:gd name="T18" fmla="*/ 544 w 571"/>
                <a:gd name="T19" fmla="*/ 35 h 305"/>
                <a:gd name="T20" fmla="*/ 545 w 571"/>
                <a:gd name="T21" fmla="*/ 34 h 305"/>
                <a:gd name="T22" fmla="*/ 544 w 571"/>
                <a:gd name="T23" fmla="*/ 27 h 305"/>
                <a:gd name="T24" fmla="*/ 540 w 571"/>
                <a:gd name="T25" fmla="*/ 20 h 305"/>
                <a:gd name="T26" fmla="*/ 534 w 571"/>
                <a:gd name="T27" fmla="*/ 19 h 305"/>
                <a:gd name="T28" fmla="*/ 529 w 571"/>
                <a:gd name="T29" fmla="*/ 23 h 305"/>
                <a:gd name="T30" fmla="*/ 511 w 571"/>
                <a:gd name="T31" fmla="*/ 10 h 305"/>
                <a:gd name="T32" fmla="*/ 387 w 571"/>
                <a:gd name="T33" fmla="*/ 11 h 305"/>
                <a:gd name="T34" fmla="*/ 292 w 571"/>
                <a:gd name="T35" fmla="*/ 10 h 305"/>
                <a:gd name="T36" fmla="*/ 109 w 571"/>
                <a:gd name="T37" fmla="*/ 6 h 305"/>
                <a:gd name="T38" fmla="*/ 14 w 571"/>
                <a:gd name="T39" fmla="*/ 0 h 305"/>
                <a:gd name="T40" fmla="*/ 0 w 571"/>
                <a:gd name="T41" fmla="*/ 295 h 305"/>
                <a:gd name="T42" fmla="*/ 123 w 571"/>
                <a:gd name="T43" fmla="*/ 301 h 305"/>
                <a:gd name="T44" fmla="*/ 297 w 571"/>
                <a:gd name="T45" fmla="*/ 305 h 305"/>
                <a:gd name="T46" fmla="*/ 475 w 571"/>
                <a:gd name="T47" fmla="*/ 305 h 305"/>
                <a:gd name="T48" fmla="*/ 571 w 571"/>
                <a:gd name="T49" fmla="*/ 303 h 305"/>
                <a:gd name="T50" fmla="*/ 565 w 571"/>
                <a:gd name="T51" fmla="*/ 95 h 305"/>
                <a:gd name="T52" fmla="*/ 559 w 571"/>
                <a:gd name="T53" fmla="*/ 89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71" h="305">
                  <a:moveTo>
                    <a:pt x="559" y="89"/>
                  </a:moveTo>
                  <a:lnTo>
                    <a:pt x="553" y="88"/>
                  </a:lnTo>
                  <a:lnTo>
                    <a:pt x="544" y="76"/>
                  </a:lnTo>
                  <a:lnTo>
                    <a:pt x="544" y="69"/>
                  </a:lnTo>
                  <a:lnTo>
                    <a:pt x="537" y="65"/>
                  </a:lnTo>
                  <a:lnTo>
                    <a:pt x="530" y="57"/>
                  </a:lnTo>
                  <a:lnTo>
                    <a:pt x="528" y="52"/>
                  </a:lnTo>
                  <a:lnTo>
                    <a:pt x="536" y="41"/>
                  </a:lnTo>
                  <a:lnTo>
                    <a:pt x="538" y="35"/>
                  </a:lnTo>
                  <a:lnTo>
                    <a:pt x="544" y="35"/>
                  </a:lnTo>
                  <a:lnTo>
                    <a:pt x="545" y="34"/>
                  </a:lnTo>
                  <a:lnTo>
                    <a:pt x="544" y="27"/>
                  </a:lnTo>
                  <a:lnTo>
                    <a:pt x="540" y="20"/>
                  </a:lnTo>
                  <a:lnTo>
                    <a:pt x="534" y="19"/>
                  </a:lnTo>
                  <a:lnTo>
                    <a:pt x="529" y="23"/>
                  </a:lnTo>
                  <a:lnTo>
                    <a:pt x="511" y="10"/>
                  </a:lnTo>
                  <a:lnTo>
                    <a:pt x="387" y="11"/>
                  </a:lnTo>
                  <a:lnTo>
                    <a:pt x="292" y="10"/>
                  </a:lnTo>
                  <a:lnTo>
                    <a:pt x="109" y="6"/>
                  </a:lnTo>
                  <a:lnTo>
                    <a:pt x="14" y="0"/>
                  </a:lnTo>
                  <a:lnTo>
                    <a:pt x="0" y="295"/>
                  </a:lnTo>
                  <a:lnTo>
                    <a:pt x="123" y="301"/>
                  </a:lnTo>
                  <a:lnTo>
                    <a:pt x="297" y="305"/>
                  </a:lnTo>
                  <a:lnTo>
                    <a:pt x="475" y="305"/>
                  </a:lnTo>
                  <a:lnTo>
                    <a:pt x="571" y="303"/>
                  </a:lnTo>
                  <a:lnTo>
                    <a:pt x="565" y="95"/>
                  </a:lnTo>
                  <a:lnTo>
                    <a:pt x="559" y="8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5" name="Freeform 294"/>
            <p:cNvSpPr>
              <a:spLocks/>
            </p:cNvSpPr>
            <p:nvPr/>
          </p:nvSpPr>
          <p:spPr bwMode="auto">
            <a:xfrm>
              <a:off x="2563684" y="945350"/>
              <a:ext cx="596298" cy="388717"/>
            </a:xfrm>
            <a:custGeom>
              <a:avLst/>
              <a:gdLst>
                <a:gd name="T0" fmla="*/ 454 w 469"/>
                <a:gd name="T1" fmla="*/ 123 h 306"/>
                <a:gd name="T2" fmla="*/ 446 w 469"/>
                <a:gd name="T3" fmla="*/ 110 h 306"/>
                <a:gd name="T4" fmla="*/ 428 w 469"/>
                <a:gd name="T5" fmla="*/ 95 h 306"/>
                <a:gd name="T6" fmla="*/ 424 w 469"/>
                <a:gd name="T7" fmla="*/ 81 h 306"/>
                <a:gd name="T8" fmla="*/ 400 w 469"/>
                <a:gd name="T9" fmla="*/ 74 h 306"/>
                <a:gd name="T10" fmla="*/ 394 w 469"/>
                <a:gd name="T11" fmla="*/ 61 h 306"/>
                <a:gd name="T12" fmla="*/ 389 w 469"/>
                <a:gd name="T13" fmla="*/ 45 h 306"/>
                <a:gd name="T14" fmla="*/ 393 w 469"/>
                <a:gd name="T15" fmla="*/ 22 h 306"/>
                <a:gd name="T16" fmla="*/ 385 w 469"/>
                <a:gd name="T17" fmla="*/ 14 h 306"/>
                <a:gd name="T18" fmla="*/ 381 w 469"/>
                <a:gd name="T19" fmla="*/ 5 h 306"/>
                <a:gd name="T20" fmla="*/ 309 w 469"/>
                <a:gd name="T21" fmla="*/ 4 h 306"/>
                <a:gd name="T22" fmla="*/ 86 w 469"/>
                <a:gd name="T23" fmla="*/ 12 h 306"/>
                <a:gd name="T24" fmla="*/ 3 w 469"/>
                <a:gd name="T25" fmla="*/ 12 h 306"/>
                <a:gd name="T26" fmla="*/ 9 w 469"/>
                <a:gd name="T27" fmla="*/ 26 h 306"/>
                <a:gd name="T28" fmla="*/ 5 w 469"/>
                <a:gd name="T29" fmla="*/ 34 h 306"/>
                <a:gd name="T30" fmla="*/ 13 w 469"/>
                <a:gd name="T31" fmla="*/ 46 h 306"/>
                <a:gd name="T32" fmla="*/ 9 w 469"/>
                <a:gd name="T33" fmla="*/ 58 h 306"/>
                <a:gd name="T34" fmla="*/ 6 w 469"/>
                <a:gd name="T35" fmla="*/ 76 h 306"/>
                <a:gd name="T36" fmla="*/ 0 w 469"/>
                <a:gd name="T37" fmla="*/ 84 h 306"/>
                <a:gd name="T38" fmla="*/ 9 w 469"/>
                <a:gd name="T39" fmla="*/ 96 h 306"/>
                <a:gd name="T40" fmla="*/ 18 w 469"/>
                <a:gd name="T41" fmla="*/ 110 h 306"/>
                <a:gd name="T42" fmla="*/ 17 w 469"/>
                <a:gd name="T43" fmla="*/ 122 h 306"/>
                <a:gd name="T44" fmla="*/ 22 w 469"/>
                <a:gd name="T45" fmla="*/ 134 h 306"/>
                <a:gd name="T46" fmla="*/ 28 w 469"/>
                <a:gd name="T47" fmla="*/ 146 h 306"/>
                <a:gd name="T48" fmla="*/ 36 w 469"/>
                <a:gd name="T49" fmla="*/ 164 h 306"/>
                <a:gd name="T50" fmla="*/ 41 w 469"/>
                <a:gd name="T51" fmla="*/ 176 h 306"/>
                <a:gd name="T52" fmla="*/ 41 w 469"/>
                <a:gd name="T53" fmla="*/ 188 h 306"/>
                <a:gd name="T54" fmla="*/ 41 w 469"/>
                <a:gd name="T55" fmla="*/ 200 h 306"/>
                <a:gd name="T56" fmla="*/ 46 w 469"/>
                <a:gd name="T57" fmla="*/ 203 h 306"/>
                <a:gd name="T58" fmla="*/ 53 w 469"/>
                <a:gd name="T59" fmla="*/ 212 h 306"/>
                <a:gd name="T60" fmla="*/ 56 w 469"/>
                <a:gd name="T61" fmla="*/ 226 h 306"/>
                <a:gd name="T62" fmla="*/ 59 w 469"/>
                <a:gd name="T63" fmla="*/ 240 h 306"/>
                <a:gd name="T64" fmla="*/ 57 w 469"/>
                <a:gd name="T65" fmla="*/ 253 h 306"/>
                <a:gd name="T66" fmla="*/ 57 w 469"/>
                <a:gd name="T67" fmla="*/ 286 h 306"/>
                <a:gd name="T68" fmla="*/ 65 w 469"/>
                <a:gd name="T69" fmla="*/ 295 h 306"/>
                <a:gd name="T70" fmla="*/ 199 w 469"/>
                <a:gd name="T71" fmla="*/ 295 h 306"/>
                <a:gd name="T72" fmla="*/ 361 w 469"/>
                <a:gd name="T73" fmla="*/ 283 h 306"/>
                <a:gd name="T74" fmla="*/ 377 w 469"/>
                <a:gd name="T75" fmla="*/ 299 h 306"/>
                <a:gd name="T76" fmla="*/ 384 w 469"/>
                <a:gd name="T77" fmla="*/ 306 h 306"/>
                <a:gd name="T78" fmla="*/ 389 w 469"/>
                <a:gd name="T79" fmla="*/ 295 h 306"/>
                <a:gd name="T80" fmla="*/ 389 w 469"/>
                <a:gd name="T81" fmla="*/ 284 h 306"/>
                <a:gd name="T82" fmla="*/ 407 w 469"/>
                <a:gd name="T83" fmla="*/ 269 h 306"/>
                <a:gd name="T84" fmla="*/ 408 w 469"/>
                <a:gd name="T85" fmla="*/ 258 h 306"/>
                <a:gd name="T86" fmla="*/ 416 w 469"/>
                <a:gd name="T87" fmla="*/ 234 h 306"/>
                <a:gd name="T88" fmla="*/ 405 w 469"/>
                <a:gd name="T89" fmla="*/ 210 h 306"/>
                <a:gd name="T90" fmla="*/ 432 w 469"/>
                <a:gd name="T91" fmla="*/ 198 h 306"/>
                <a:gd name="T92" fmla="*/ 450 w 469"/>
                <a:gd name="T93" fmla="*/ 188 h 306"/>
                <a:gd name="T94" fmla="*/ 458 w 469"/>
                <a:gd name="T95" fmla="*/ 169 h 306"/>
                <a:gd name="T96" fmla="*/ 469 w 469"/>
                <a:gd name="T97" fmla="*/ 139 h 306"/>
                <a:gd name="T98" fmla="*/ 459 w 469"/>
                <a:gd name="T99" fmla="*/ 12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69" h="306">
                  <a:moveTo>
                    <a:pt x="459" y="126"/>
                  </a:moveTo>
                  <a:lnTo>
                    <a:pt x="454" y="123"/>
                  </a:lnTo>
                  <a:lnTo>
                    <a:pt x="447" y="118"/>
                  </a:lnTo>
                  <a:lnTo>
                    <a:pt x="446" y="110"/>
                  </a:lnTo>
                  <a:lnTo>
                    <a:pt x="434" y="100"/>
                  </a:lnTo>
                  <a:lnTo>
                    <a:pt x="428" y="95"/>
                  </a:lnTo>
                  <a:lnTo>
                    <a:pt x="430" y="93"/>
                  </a:lnTo>
                  <a:lnTo>
                    <a:pt x="424" y="81"/>
                  </a:lnTo>
                  <a:lnTo>
                    <a:pt x="405" y="77"/>
                  </a:lnTo>
                  <a:lnTo>
                    <a:pt x="400" y="74"/>
                  </a:lnTo>
                  <a:lnTo>
                    <a:pt x="396" y="69"/>
                  </a:lnTo>
                  <a:lnTo>
                    <a:pt x="394" y="61"/>
                  </a:lnTo>
                  <a:lnTo>
                    <a:pt x="390" y="54"/>
                  </a:lnTo>
                  <a:lnTo>
                    <a:pt x="389" y="45"/>
                  </a:lnTo>
                  <a:lnTo>
                    <a:pt x="388" y="34"/>
                  </a:lnTo>
                  <a:lnTo>
                    <a:pt x="393" y="22"/>
                  </a:lnTo>
                  <a:lnTo>
                    <a:pt x="390" y="16"/>
                  </a:lnTo>
                  <a:lnTo>
                    <a:pt x="385" y="14"/>
                  </a:lnTo>
                  <a:lnTo>
                    <a:pt x="384" y="7"/>
                  </a:lnTo>
                  <a:lnTo>
                    <a:pt x="381" y="5"/>
                  </a:lnTo>
                  <a:lnTo>
                    <a:pt x="382" y="0"/>
                  </a:lnTo>
                  <a:lnTo>
                    <a:pt x="309" y="4"/>
                  </a:lnTo>
                  <a:lnTo>
                    <a:pt x="208" y="8"/>
                  </a:lnTo>
                  <a:lnTo>
                    <a:pt x="86" y="12"/>
                  </a:lnTo>
                  <a:lnTo>
                    <a:pt x="14" y="12"/>
                  </a:lnTo>
                  <a:lnTo>
                    <a:pt x="3" y="12"/>
                  </a:lnTo>
                  <a:lnTo>
                    <a:pt x="5" y="19"/>
                  </a:lnTo>
                  <a:lnTo>
                    <a:pt x="9" y="26"/>
                  </a:lnTo>
                  <a:lnTo>
                    <a:pt x="7" y="32"/>
                  </a:lnTo>
                  <a:lnTo>
                    <a:pt x="5" y="34"/>
                  </a:lnTo>
                  <a:lnTo>
                    <a:pt x="6" y="39"/>
                  </a:lnTo>
                  <a:lnTo>
                    <a:pt x="13" y="46"/>
                  </a:lnTo>
                  <a:lnTo>
                    <a:pt x="13" y="51"/>
                  </a:lnTo>
                  <a:lnTo>
                    <a:pt x="9" y="58"/>
                  </a:lnTo>
                  <a:lnTo>
                    <a:pt x="10" y="65"/>
                  </a:lnTo>
                  <a:lnTo>
                    <a:pt x="6" y="76"/>
                  </a:lnTo>
                  <a:lnTo>
                    <a:pt x="3" y="77"/>
                  </a:lnTo>
                  <a:lnTo>
                    <a:pt x="0" y="84"/>
                  </a:lnTo>
                  <a:lnTo>
                    <a:pt x="3" y="91"/>
                  </a:lnTo>
                  <a:lnTo>
                    <a:pt x="9" y="96"/>
                  </a:lnTo>
                  <a:lnTo>
                    <a:pt x="11" y="108"/>
                  </a:lnTo>
                  <a:lnTo>
                    <a:pt x="18" y="110"/>
                  </a:lnTo>
                  <a:lnTo>
                    <a:pt x="18" y="118"/>
                  </a:lnTo>
                  <a:lnTo>
                    <a:pt x="17" y="122"/>
                  </a:lnTo>
                  <a:lnTo>
                    <a:pt x="21" y="129"/>
                  </a:lnTo>
                  <a:lnTo>
                    <a:pt x="22" y="134"/>
                  </a:lnTo>
                  <a:lnTo>
                    <a:pt x="22" y="141"/>
                  </a:lnTo>
                  <a:lnTo>
                    <a:pt x="28" y="146"/>
                  </a:lnTo>
                  <a:lnTo>
                    <a:pt x="28" y="153"/>
                  </a:lnTo>
                  <a:lnTo>
                    <a:pt x="36" y="164"/>
                  </a:lnTo>
                  <a:lnTo>
                    <a:pt x="36" y="169"/>
                  </a:lnTo>
                  <a:lnTo>
                    <a:pt x="41" y="176"/>
                  </a:lnTo>
                  <a:lnTo>
                    <a:pt x="41" y="183"/>
                  </a:lnTo>
                  <a:lnTo>
                    <a:pt x="41" y="188"/>
                  </a:lnTo>
                  <a:lnTo>
                    <a:pt x="41" y="195"/>
                  </a:lnTo>
                  <a:lnTo>
                    <a:pt x="41" y="200"/>
                  </a:lnTo>
                  <a:lnTo>
                    <a:pt x="41" y="203"/>
                  </a:lnTo>
                  <a:lnTo>
                    <a:pt x="46" y="203"/>
                  </a:lnTo>
                  <a:lnTo>
                    <a:pt x="46" y="210"/>
                  </a:lnTo>
                  <a:lnTo>
                    <a:pt x="53" y="212"/>
                  </a:lnTo>
                  <a:lnTo>
                    <a:pt x="52" y="219"/>
                  </a:lnTo>
                  <a:lnTo>
                    <a:pt x="56" y="226"/>
                  </a:lnTo>
                  <a:lnTo>
                    <a:pt x="53" y="233"/>
                  </a:lnTo>
                  <a:lnTo>
                    <a:pt x="59" y="240"/>
                  </a:lnTo>
                  <a:lnTo>
                    <a:pt x="57" y="246"/>
                  </a:lnTo>
                  <a:lnTo>
                    <a:pt x="57" y="253"/>
                  </a:lnTo>
                  <a:lnTo>
                    <a:pt x="61" y="267"/>
                  </a:lnTo>
                  <a:lnTo>
                    <a:pt x="57" y="286"/>
                  </a:lnTo>
                  <a:lnTo>
                    <a:pt x="64" y="290"/>
                  </a:lnTo>
                  <a:lnTo>
                    <a:pt x="65" y="295"/>
                  </a:lnTo>
                  <a:lnTo>
                    <a:pt x="148" y="296"/>
                  </a:lnTo>
                  <a:lnTo>
                    <a:pt x="199" y="295"/>
                  </a:lnTo>
                  <a:lnTo>
                    <a:pt x="312" y="288"/>
                  </a:lnTo>
                  <a:lnTo>
                    <a:pt x="361" y="283"/>
                  </a:lnTo>
                  <a:lnTo>
                    <a:pt x="365" y="290"/>
                  </a:lnTo>
                  <a:lnTo>
                    <a:pt x="377" y="299"/>
                  </a:lnTo>
                  <a:lnTo>
                    <a:pt x="381" y="306"/>
                  </a:lnTo>
                  <a:lnTo>
                    <a:pt x="384" y="306"/>
                  </a:lnTo>
                  <a:lnTo>
                    <a:pt x="389" y="302"/>
                  </a:lnTo>
                  <a:lnTo>
                    <a:pt x="389" y="295"/>
                  </a:lnTo>
                  <a:lnTo>
                    <a:pt x="385" y="290"/>
                  </a:lnTo>
                  <a:lnTo>
                    <a:pt x="389" y="284"/>
                  </a:lnTo>
                  <a:lnTo>
                    <a:pt x="405" y="276"/>
                  </a:lnTo>
                  <a:lnTo>
                    <a:pt x="407" y="269"/>
                  </a:lnTo>
                  <a:lnTo>
                    <a:pt x="407" y="264"/>
                  </a:lnTo>
                  <a:lnTo>
                    <a:pt x="408" y="258"/>
                  </a:lnTo>
                  <a:lnTo>
                    <a:pt x="416" y="248"/>
                  </a:lnTo>
                  <a:lnTo>
                    <a:pt x="416" y="234"/>
                  </a:lnTo>
                  <a:lnTo>
                    <a:pt x="404" y="222"/>
                  </a:lnTo>
                  <a:lnTo>
                    <a:pt x="405" y="210"/>
                  </a:lnTo>
                  <a:lnTo>
                    <a:pt x="408" y="203"/>
                  </a:lnTo>
                  <a:lnTo>
                    <a:pt x="432" y="198"/>
                  </a:lnTo>
                  <a:lnTo>
                    <a:pt x="438" y="194"/>
                  </a:lnTo>
                  <a:lnTo>
                    <a:pt x="450" y="188"/>
                  </a:lnTo>
                  <a:lnTo>
                    <a:pt x="457" y="183"/>
                  </a:lnTo>
                  <a:lnTo>
                    <a:pt x="458" y="169"/>
                  </a:lnTo>
                  <a:lnTo>
                    <a:pt x="466" y="158"/>
                  </a:lnTo>
                  <a:lnTo>
                    <a:pt x="469" y="139"/>
                  </a:lnTo>
                  <a:lnTo>
                    <a:pt x="466" y="133"/>
                  </a:lnTo>
                  <a:lnTo>
                    <a:pt x="459" y="12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6" name="Freeform 295"/>
            <p:cNvSpPr>
              <a:spLocks/>
            </p:cNvSpPr>
            <p:nvPr/>
          </p:nvSpPr>
          <p:spPr bwMode="auto">
            <a:xfrm>
              <a:off x="3044953" y="1047157"/>
              <a:ext cx="392684" cy="696782"/>
            </a:xfrm>
            <a:custGeom>
              <a:avLst/>
              <a:gdLst>
                <a:gd name="T0" fmla="*/ 296 w 309"/>
                <a:gd name="T1" fmla="*/ 330 h 548"/>
                <a:gd name="T2" fmla="*/ 296 w 309"/>
                <a:gd name="T3" fmla="*/ 311 h 548"/>
                <a:gd name="T4" fmla="*/ 281 w 309"/>
                <a:gd name="T5" fmla="*/ 73 h 548"/>
                <a:gd name="T6" fmla="*/ 268 w 309"/>
                <a:gd name="T7" fmla="*/ 51 h 548"/>
                <a:gd name="T8" fmla="*/ 254 w 309"/>
                <a:gd name="T9" fmla="*/ 24 h 548"/>
                <a:gd name="T10" fmla="*/ 252 w 309"/>
                <a:gd name="T11" fmla="*/ 0 h 548"/>
                <a:gd name="T12" fmla="*/ 51 w 309"/>
                <a:gd name="T13" fmla="*/ 13 h 548"/>
                <a:gd name="T14" fmla="*/ 67 w 309"/>
                <a:gd name="T15" fmla="*/ 30 h 548"/>
                <a:gd name="T16" fmla="*/ 80 w 309"/>
                <a:gd name="T17" fmla="*/ 46 h 548"/>
                <a:gd name="T18" fmla="*/ 87 w 309"/>
                <a:gd name="T19" fmla="*/ 78 h 548"/>
                <a:gd name="T20" fmla="*/ 71 w 309"/>
                <a:gd name="T21" fmla="*/ 108 h 548"/>
                <a:gd name="T22" fmla="*/ 29 w 309"/>
                <a:gd name="T23" fmla="*/ 123 h 548"/>
                <a:gd name="T24" fmla="*/ 37 w 309"/>
                <a:gd name="T25" fmla="*/ 154 h 548"/>
                <a:gd name="T26" fmla="*/ 28 w 309"/>
                <a:gd name="T27" fmla="*/ 184 h 548"/>
                <a:gd name="T28" fmla="*/ 10 w 309"/>
                <a:gd name="T29" fmla="*/ 204 h 548"/>
                <a:gd name="T30" fmla="*/ 10 w 309"/>
                <a:gd name="T31" fmla="*/ 222 h 548"/>
                <a:gd name="T32" fmla="*/ 0 w 309"/>
                <a:gd name="T33" fmla="*/ 239 h 548"/>
                <a:gd name="T34" fmla="*/ 6 w 309"/>
                <a:gd name="T35" fmla="*/ 266 h 548"/>
                <a:gd name="T36" fmla="*/ 15 w 309"/>
                <a:gd name="T37" fmla="*/ 292 h 548"/>
                <a:gd name="T38" fmla="*/ 36 w 309"/>
                <a:gd name="T39" fmla="*/ 308 h 548"/>
                <a:gd name="T40" fmla="*/ 60 w 309"/>
                <a:gd name="T41" fmla="*/ 329 h 548"/>
                <a:gd name="T42" fmla="*/ 75 w 309"/>
                <a:gd name="T43" fmla="*/ 369 h 548"/>
                <a:gd name="T44" fmla="*/ 88 w 309"/>
                <a:gd name="T45" fmla="*/ 360 h 548"/>
                <a:gd name="T46" fmla="*/ 113 w 309"/>
                <a:gd name="T47" fmla="*/ 371 h 548"/>
                <a:gd name="T48" fmla="*/ 109 w 309"/>
                <a:gd name="T49" fmla="*/ 392 h 548"/>
                <a:gd name="T50" fmla="*/ 98 w 309"/>
                <a:gd name="T51" fmla="*/ 419 h 548"/>
                <a:gd name="T52" fmla="*/ 110 w 309"/>
                <a:gd name="T53" fmla="*/ 444 h 548"/>
                <a:gd name="T54" fmla="*/ 133 w 309"/>
                <a:gd name="T55" fmla="*/ 464 h 548"/>
                <a:gd name="T56" fmla="*/ 155 w 309"/>
                <a:gd name="T57" fmla="*/ 475 h 548"/>
                <a:gd name="T58" fmla="*/ 168 w 309"/>
                <a:gd name="T59" fmla="*/ 495 h 548"/>
                <a:gd name="T60" fmla="*/ 170 w 309"/>
                <a:gd name="T61" fmla="*/ 521 h 548"/>
                <a:gd name="T62" fmla="*/ 193 w 309"/>
                <a:gd name="T63" fmla="*/ 543 h 548"/>
                <a:gd name="T64" fmla="*/ 198 w 309"/>
                <a:gd name="T65" fmla="*/ 537 h 548"/>
                <a:gd name="T66" fmla="*/ 220 w 309"/>
                <a:gd name="T67" fmla="*/ 524 h 548"/>
                <a:gd name="T68" fmla="*/ 244 w 309"/>
                <a:gd name="T69" fmla="*/ 534 h 548"/>
                <a:gd name="T70" fmla="*/ 252 w 309"/>
                <a:gd name="T71" fmla="*/ 521 h 548"/>
                <a:gd name="T72" fmla="*/ 248 w 309"/>
                <a:gd name="T73" fmla="*/ 503 h 548"/>
                <a:gd name="T74" fmla="*/ 273 w 309"/>
                <a:gd name="T75" fmla="*/ 494 h 548"/>
                <a:gd name="T76" fmla="*/ 271 w 309"/>
                <a:gd name="T77" fmla="*/ 474 h 548"/>
                <a:gd name="T78" fmla="*/ 278 w 309"/>
                <a:gd name="T79" fmla="*/ 460 h 548"/>
                <a:gd name="T80" fmla="*/ 278 w 309"/>
                <a:gd name="T81" fmla="*/ 436 h 548"/>
                <a:gd name="T82" fmla="*/ 279 w 309"/>
                <a:gd name="T83" fmla="*/ 421 h 548"/>
                <a:gd name="T84" fmla="*/ 291 w 309"/>
                <a:gd name="T85" fmla="*/ 403 h 548"/>
                <a:gd name="T86" fmla="*/ 306 w 309"/>
                <a:gd name="T87" fmla="*/ 371 h 548"/>
                <a:gd name="T88" fmla="*/ 305 w 309"/>
                <a:gd name="T89" fmla="*/ 35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09" h="548">
                  <a:moveTo>
                    <a:pt x="306" y="344"/>
                  </a:moveTo>
                  <a:lnTo>
                    <a:pt x="301" y="338"/>
                  </a:lnTo>
                  <a:lnTo>
                    <a:pt x="296" y="330"/>
                  </a:lnTo>
                  <a:lnTo>
                    <a:pt x="296" y="323"/>
                  </a:lnTo>
                  <a:lnTo>
                    <a:pt x="300" y="317"/>
                  </a:lnTo>
                  <a:lnTo>
                    <a:pt x="296" y="311"/>
                  </a:lnTo>
                  <a:lnTo>
                    <a:pt x="302" y="304"/>
                  </a:lnTo>
                  <a:lnTo>
                    <a:pt x="281" y="77"/>
                  </a:lnTo>
                  <a:lnTo>
                    <a:pt x="281" y="73"/>
                  </a:lnTo>
                  <a:lnTo>
                    <a:pt x="274" y="63"/>
                  </a:lnTo>
                  <a:lnTo>
                    <a:pt x="273" y="58"/>
                  </a:lnTo>
                  <a:lnTo>
                    <a:pt x="268" y="51"/>
                  </a:lnTo>
                  <a:lnTo>
                    <a:pt x="267" y="42"/>
                  </a:lnTo>
                  <a:lnTo>
                    <a:pt x="260" y="36"/>
                  </a:lnTo>
                  <a:lnTo>
                    <a:pt x="254" y="24"/>
                  </a:lnTo>
                  <a:lnTo>
                    <a:pt x="252" y="17"/>
                  </a:lnTo>
                  <a:lnTo>
                    <a:pt x="254" y="5"/>
                  </a:lnTo>
                  <a:lnTo>
                    <a:pt x="252" y="0"/>
                  </a:lnTo>
                  <a:lnTo>
                    <a:pt x="250" y="0"/>
                  </a:lnTo>
                  <a:lnTo>
                    <a:pt x="164" y="7"/>
                  </a:lnTo>
                  <a:lnTo>
                    <a:pt x="51" y="13"/>
                  </a:lnTo>
                  <a:lnTo>
                    <a:pt x="49" y="15"/>
                  </a:lnTo>
                  <a:lnTo>
                    <a:pt x="55" y="20"/>
                  </a:lnTo>
                  <a:lnTo>
                    <a:pt x="67" y="30"/>
                  </a:lnTo>
                  <a:lnTo>
                    <a:pt x="68" y="38"/>
                  </a:lnTo>
                  <a:lnTo>
                    <a:pt x="75" y="43"/>
                  </a:lnTo>
                  <a:lnTo>
                    <a:pt x="80" y="46"/>
                  </a:lnTo>
                  <a:lnTo>
                    <a:pt x="87" y="53"/>
                  </a:lnTo>
                  <a:lnTo>
                    <a:pt x="90" y="59"/>
                  </a:lnTo>
                  <a:lnTo>
                    <a:pt x="87" y="78"/>
                  </a:lnTo>
                  <a:lnTo>
                    <a:pt x="79" y="89"/>
                  </a:lnTo>
                  <a:lnTo>
                    <a:pt x="78" y="103"/>
                  </a:lnTo>
                  <a:lnTo>
                    <a:pt x="71" y="108"/>
                  </a:lnTo>
                  <a:lnTo>
                    <a:pt x="59" y="114"/>
                  </a:lnTo>
                  <a:lnTo>
                    <a:pt x="53" y="118"/>
                  </a:lnTo>
                  <a:lnTo>
                    <a:pt x="29" y="123"/>
                  </a:lnTo>
                  <a:lnTo>
                    <a:pt x="26" y="130"/>
                  </a:lnTo>
                  <a:lnTo>
                    <a:pt x="25" y="142"/>
                  </a:lnTo>
                  <a:lnTo>
                    <a:pt x="37" y="154"/>
                  </a:lnTo>
                  <a:lnTo>
                    <a:pt x="37" y="168"/>
                  </a:lnTo>
                  <a:lnTo>
                    <a:pt x="29" y="178"/>
                  </a:lnTo>
                  <a:lnTo>
                    <a:pt x="28" y="184"/>
                  </a:lnTo>
                  <a:lnTo>
                    <a:pt x="28" y="189"/>
                  </a:lnTo>
                  <a:lnTo>
                    <a:pt x="26" y="196"/>
                  </a:lnTo>
                  <a:lnTo>
                    <a:pt x="10" y="204"/>
                  </a:lnTo>
                  <a:lnTo>
                    <a:pt x="6" y="210"/>
                  </a:lnTo>
                  <a:lnTo>
                    <a:pt x="10" y="215"/>
                  </a:lnTo>
                  <a:lnTo>
                    <a:pt x="10" y="222"/>
                  </a:lnTo>
                  <a:lnTo>
                    <a:pt x="5" y="226"/>
                  </a:lnTo>
                  <a:lnTo>
                    <a:pt x="2" y="233"/>
                  </a:lnTo>
                  <a:lnTo>
                    <a:pt x="0" y="239"/>
                  </a:lnTo>
                  <a:lnTo>
                    <a:pt x="0" y="252"/>
                  </a:lnTo>
                  <a:lnTo>
                    <a:pt x="3" y="264"/>
                  </a:lnTo>
                  <a:lnTo>
                    <a:pt x="6" y="266"/>
                  </a:lnTo>
                  <a:lnTo>
                    <a:pt x="10" y="280"/>
                  </a:lnTo>
                  <a:lnTo>
                    <a:pt x="13" y="285"/>
                  </a:lnTo>
                  <a:lnTo>
                    <a:pt x="15" y="292"/>
                  </a:lnTo>
                  <a:lnTo>
                    <a:pt x="23" y="298"/>
                  </a:lnTo>
                  <a:lnTo>
                    <a:pt x="29" y="304"/>
                  </a:lnTo>
                  <a:lnTo>
                    <a:pt x="36" y="308"/>
                  </a:lnTo>
                  <a:lnTo>
                    <a:pt x="38" y="315"/>
                  </a:lnTo>
                  <a:lnTo>
                    <a:pt x="53" y="325"/>
                  </a:lnTo>
                  <a:lnTo>
                    <a:pt x="60" y="329"/>
                  </a:lnTo>
                  <a:lnTo>
                    <a:pt x="64" y="335"/>
                  </a:lnTo>
                  <a:lnTo>
                    <a:pt x="69" y="363"/>
                  </a:lnTo>
                  <a:lnTo>
                    <a:pt x="75" y="369"/>
                  </a:lnTo>
                  <a:lnTo>
                    <a:pt x="82" y="367"/>
                  </a:lnTo>
                  <a:lnTo>
                    <a:pt x="86" y="361"/>
                  </a:lnTo>
                  <a:lnTo>
                    <a:pt x="88" y="360"/>
                  </a:lnTo>
                  <a:lnTo>
                    <a:pt x="95" y="363"/>
                  </a:lnTo>
                  <a:lnTo>
                    <a:pt x="101" y="364"/>
                  </a:lnTo>
                  <a:lnTo>
                    <a:pt x="113" y="371"/>
                  </a:lnTo>
                  <a:lnTo>
                    <a:pt x="113" y="373"/>
                  </a:lnTo>
                  <a:lnTo>
                    <a:pt x="109" y="381"/>
                  </a:lnTo>
                  <a:lnTo>
                    <a:pt x="109" y="392"/>
                  </a:lnTo>
                  <a:lnTo>
                    <a:pt x="105" y="402"/>
                  </a:lnTo>
                  <a:lnTo>
                    <a:pt x="101" y="413"/>
                  </a:lnTo>
                  <a:lnTo>
                    <a:pt x="98" y="419"/>
                  </a:lnTo>
                  <a:lnTo>
                    <a:pt x="97" y="425"/>
                  </a:lnTo>
                  <a:lnTo>
                    <a:pt x="98" y="432"/>
                  </a:lnTo>
                  <a:lnTo>
                    <a:pt x="110" y="444"/>
                  </a:lnTo>
                  <a:lnTo>
                    <a:pt x="128" y="456"/>
                  </a:lnTo>
                  <a:lnTo>
                    <a:pt x="132" y="456"/>
                  </a:lnTo>
                  <a:lnTo>
                    <a:pt x="133" y="464"/>
                  </a:lnTo>
                  <a:lnTo>
                    <a:pt x="140" y="461"/>
                  </a:lnTo>
                  <a:lnTo>
                    <a:pt x="151" y="468"/>
                  </a:lnTo>
                  <a:lnTo>
                    <a:pt x="155" y="475"/>
                  </a:lnTo>
                  <a:lnTo>
                    <a:pt x="160" y="479"/>
                  </a:lnTo>
                  <a:lnTo>
                    <a:pt x="167" y="482"/>
                  </a:lnTo>
                  <a:lnTo>
                    <a:pt x="168" y="495"/>
                  </a:lnTo>
                  <a:lnTo>
                    <a:pt x="175" y="507"/>
                  </a:lnTo>
                  <a:lnTo>
                    <a:pt x="174" y="514"/>
                  </a:lnTo>
                  <a:lnTo>
                    <a:pt x="170" y="521"/>
                  </a:lnTo>
                  <a:lnTo>
                    <a:pt x="178" y="533"/>
                  </a:lnTo>
                  <a:lnTo>
                    <a:pt x="187" y="545"/>
                  </a:lnTo>
                  <a:lnTo>
                    <a:pt x="193" y="543"/>
                  </a:lnTo>
                  <a:lnTo>
                    <a:pt x="202" y="548"/>
                  </a:lnTo>
                  <a:lnTo>
                    <a:pt x="198" y="544"/>
                  </a:lnTo>
                  <a:lnTo>
                    <a:pt x="198" y="537"/>
                  </a:lnTo>
                  <a:lnTo>
                    <a:pt x="208" y="525"/>
                  </a:lnTo>
                  <a:lnTo>
                    <a:pt x="214" y="522"/>
                  </a:lnTo>
                  <a:lnTo>
                    <a:pt x="220" y="524"/>
                  </a:lnTo>
                  <a:lnTo>
                    <a:pt x="227" y="526"/>
                  </a:lnTo>
                  <a:lnTo>
                    <a:pt x="239" y="530"/>
                  </a:lnTo>
                  <a:lnTo>
                    <a:pt x="244" y="534"/>
                  </a:lnTo>
                  <a:lnTo>
                    <a:pt x="250" y="536"/>
                  </a:lnTo>
                  <a:lnTo>
                    <a:pt x="255" y="528"/>
                  </a:lnTo>
                  <a:lnTo>
                    <a:pt x="252" y="521"/>
                  </a:lnTo>
                  <a:lnTo>
                    <a:pt x="248" y="515"/>
                  </a:lnTo>
                  <a:lnTo>
                    <a:pt x="247" y="509"/>
                  </a:lnTo>
                  <a:lnTo>
                    <a:pt x="248" y="503"/>
                  </a:lnTo>
                  <a:lnTo>
                    <a:pt x="255" y="501"/>
                  </a:lnTo>
                  <a:lnTo>
                    <a:pt x="262" y="497"/>
                  </a:lnTo>
                  <a:lnTo>
                    <a:pt x="273" y="494"/>
                  </a:lnTo>
                  <a:lnTo>
                    <a:pt x="278" y="487"/>
                  </a:lnTo>
                  <a:lnTo>
                    <a:pt x="273" y="480"/>
                  </a:lnTo>
                  <a:lnTo>
                    <a:pt x="271" y="474"/>
                  </a:lnTo>
                  <a:lnTo>
                    <a:pt x="275" y="468"/>
                  </a:lnTo>
                  <a:lnTo>
                    <a:pt x="278" y="461"/>
                  </a:lnTo>
                  <a:lnTo>
                    <a:pt x="278" y="460"/>
                  </a:lnTo>
                  <a:lnTo>
                    <a:pt x="274" y="453"/>
                  </a:lnTo>
                  <a:lnTo>
                    <a:pt x="277" y="446"/>
                  </a:lnTo>
                  <a:lnTo>
                    <a:pt x="278" y="436"/>
                  </a:lnTo>
                  <a:lnTo>
                    <a:pt x="278" y="434"/>
                  </a:lnTo>
                  <a:lnTo>
                    <a:pt x="281" y="422"/>
                  </a:lnTo>
                  <a:lnTo>
                    <a:pt x="279" y="421"/>
                  </a:lnTo>
                  <a:lnTo>
                    <a:pt x="281" y="414"/>
                  </a:lnTo>
                  <a:lnTo>
                    <a:pt x="286" y="409"/>
                  </a:lnTo>
                  <a:lnTo>
                    <a:pt x="291" y="403"/>
                  </a:lnTo>
                  <a:lnTo>
                    <a:pt x="300" y="390"/>
                  </a:lnTo>
                  <a:lnTo>
                    <a:pt x="300" y="383"/>
                  </a:lnTo>
                  <a:lnTo>
                    <a:pt x="306" y="371"/>
                  </a:lnTo>
                  <a:lnTo>
                    <a:pt x="308" y="369"/>
                  </a:lnTo>
                  <a:lnTo>
                    <a:pt x="309" y="363"/>
                  </a:lnTo>
                  <a:lnTo>
                    <a:pt x="305" y="350"/>
                  </a:lnTo>
                  <a:lnTo>
                    <a:pt x="306" y="34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7" name="Freeform 296"/>
            <p:cNvSpPr>
              <a:spLocks/>
            </p:cNvSpPr>
            <p:nvPr/>
          </p:nvSpPr>
          <p:spPr bwMode="auto">
            <a:xfrm>
              <a:off x="3394006" y="1106654"/>
              <a:ext cx="300132" cy="526223"/>
            </a:xfrm>
            <a:custGeom>
              <a:avLst/>
              <a:gdLst>
                <a:gd name="T0" fmla="*/ 229 w 237"/>
                <a:gd name="T1" fmla="*/ 263 h 414"/>
                <a:gd name="T2" fmla="*/ 214 w 237"/>
                <a:gd name="T3" fmla="*/ 96 h 414"/>
                <a:gd name="T4" fmla="*/ 195 w 237"/>
                <a:gd name="T5" fmla="*/ 0 h 414"/>
                <a:gd name="T6" fmla="*/ 58 w 237"/>
                <a:gd name="T7" fmla="*/ 16 h 414"/>
                <a:gd name="T8" fmla="*/ 42 w 237"/>
                <a:gd name="T9" fmla="*/ 26 h 414"/>
                <a:gd name="T10" fmla="*/ 23 w 237"/>
                <a:gd name="T11" fmla="*/ 34 h 414"/>
                <a:gd name="T12" fmla="*/ 7 w 237"/>
                <a:gd name="T13" fmla="*/ 26 h 414"/>
                <a:gd name="T14" fmla="*/ 28 w 237"/>
                <a:gd name="T15" fmla="*/ 257 h 414"/>
                <a:gd name="T16" fmla="*/ 26 w 237"/>
                <a:gd name="T17" fmla="*/ 270 h 414"/>
                <a:gd name="T18" fmla="*/ 22 w 237"/>
                <a:gd name="T19" fmla="*/ 283 h 414"/>
                <a:gd name="T20" fmla="*/ 32 w 237"/>
                <a:gd name="T21" fmla="*/ 297 h 414"/>
                <a:gd name="T22" fmla="*/ 35 w 237"/>
                <a:gd name="T23" fmla="*/ 316 h 414"/>
                <a:gd name="T24" fmla="*/ 32 w 237"/>
                <a:gd name="T25" fmla="*/ 324 h 414"/>
                <a:gd name="T26" fmla="*/ 26 w 237"/>
                <a:gd name="T27" fmla="*/ 343 h 414"/>
                <a:gd name="T28" fmla="*/ 12 w 237"/>
                <a:gd name="T29" fmla="*/ 362 h 414"/>
                <a:gd name="T30" fmla="*/ 5 w 237"/>
                <a:gd name="T31" fmla="*/ 374 h 414"/>
                <a:gd name="T32" fmla="*/ 4 w 237"/>
                <a:gd name="T33" fmla="*/ 387 h 414"/>
                <a:gd name="T34" fmla="*/ 3 w 237"/>
                <a:gd name="T35" fmla="*/ 399 h 414"/>
                <a:gd name="T36" fmla="*/ 4 w 237"/>
                <a:gd name="T37" fmla="*/ 413 h 414"/>
                <a:gd name="T38" fmla="*/ 15 w 237"/>
                <a:gd name="T39" fmla="*/ 408 h 414"/>
                <a:gd name="T40" fmla="*/ 24 w 237"/>
                <a:gd name="T41" fmla="*/ 404 h 414"/>
                <a:gd name="T42" fmla="*/ 31 w 237"/>
                <a:gd name="T43" fmla="*/ 406 h 414"/>
                <a:gd name="T44" fmla="*/ 36 w 237"/>
                <a:gd name="T45" fmla="*/ 398 h 414"/>
                <a:gd name="T46" fmla="*/ 50 w 237"/>
                <a:gd name="T47" fmla="*/ 394 h 414"/>
                <a:gd name="T48" fmla="*/ 76 w 237"/>
                <a:gd name="T49" fmla="*/ 406 h 414"/>
                <a:gd name="T50" fmla="*/ 78 w 237"/>
                <a:gd name="T51" fmla="*/ 398 h 414"/>
                <a:gd name="T52" fmla="*/ 89 w 237"/>
                <a:gd name="T53" fmla="*/ 390 h 414"/>
                <a:gd name="T54" fmla="*/ 100 w 237"/>
                <a:gd name="T55" fmla="*/ 391 h 414"/>
                <a:gd name="T56" fmla="*/ 112 w 237"/>
                <a:gd name="T57" fmla="*/ 397 h 414"/>
                <a:gd name="T58" fmla="*/ 118 w 237"/>
                <a:gd name="T59" fmla="*/ 385 h 414"/>
                <a:gd name="T60" fmla="*/ 122 w 237"/>
                <a:gd name="T61" fmla="*/ 372 h 414"/>
                <a:gd name="T62" fmla="*/ 126 w 237"/>
                <a:gd name="T63" fmla="*/ 362 h 414"/>
                <a:gd name="T64" fmla="*/ 138 w 237"/>
                <a:gd name="T65" fmla="*/ 374 h 414"/>
                <a:gd name="T66" fmla="*/ 156 w 237"/>
                <a:gd name="T67" fmla="*/ 378 h 414"/>
                <a:gd name="T68" fmla="*/ 164 w 237"/>
                <a:gd name="T69" fmla="*/ 367 h 414"/>
                <a:gd name="T70" fmla="*/ 166 w 237"/>
                <a:gd name="T71" fmla="*/ 348 h 414"/>
                <a:gd name="T72" fmla="*/ 180 w 237"/>
                <a:gd name="T73" fmla="*/ 344 h 414"/>
                <a:gd name="T74" fmla="*/ 188 w 237"/>
                <a:gd name="T75" fmla="*/ 328 h 414"/>
                <a:gd name="T76" fmla="*/ 195 w 237"/>
                <a:gd name="T77" fmla="*/ 314 h 414"/>
                <a:gd name="T78" fmla="*/ 191 w 237"/>
                <a:gd name="T79" fmla="*/ 301 h 414"/>
                <a:gd name="T80" fmla="*/ 203 w 237"/>
                <a:gd name="T81" fmla="*/ 298 h 414"/>
                <a:gd name="T82" fmla="*/ 223 w 237"/>
                <a:gd name="T83" fmla="*/ 293 h 414"/>
                <a:gd name="T84" fmla="*/ 237 w 237"/>
                <a:gd name="T85" fmla="*/ 283 h 414"/>
                <a:gd name="T86" fmla="*/ 234 w 237"/>
                <a:gd name="T87" fmla="*/ 271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37" h="414">
                  <a:moveTo>
                    <a:pt x="234" y="271"/>
                  </a:moveTo>
                  <a:lnTo>
                    <a:pt x="229" y="263"/>
                  </a:lnTo>
                  <a:lnTo>
                    <a:pt x="233" y="260"/>
                  </a:lnTo>
                  <a:lnTo>
                    <a:pt x="214" y="96"/>
                  </a:lnTo>
                  <a:lnTo>
                    <a:pt x="202" y="6"/>
                  </a:lnTo>
                  <a:lnTo>
                    <a:pt x="195" y="0"/>
                  </a:lnTo>
                  <a:lnTo>
                    <a:pt x="93" y="14"/>
                  </a:lnTo>
                  <a:lnTo>
                    <a:pt x="58" y="16"/>
                  </a:lnTo>
                  <a:lnTo>
                    <a:pt x="55" y="16"/>
                  </a:lnTo>
                  <a:lnTo>
                    <a:pt x="42" y="26"/>
                  </a:lnTo>
                  <a:lnTo>
                    <a:pt x="30" y="33"/>
                  </a:lnTo>
                  <a:lnTo>
                    <a:pt x="23" y="34"/>
                  </a:lnTo>
                  <a:lnTo>
                    <a:pt x="15" y="33"/>
                  </a:lnTo>
                  <a:lnTo>
                    <a:pt x="7" y="26"/>
                  </a:lnTo>
                  <a:lnTo>
                    <a:pt x="7" y="30"/>
                  </a:lnTo>
                  <a:lnTo>
                    <a:pt x="28" y="257"/>
                  </a:lnTo>
                  <a:lnTo>
                    <a:pt x="22" y="264"/>
                  </a:lnTo>
                  <a:lnTo>
                    <a:pt x="26" y="270"/>
                  </a:lnTo>
                  <a:lnTo>
                    <a:pt x="22" y="276"/>
                  </a:lnTo>
                  <a:lnTo>
                    <a:pt x="22" y="283"/>
                  </a:lnTo>
                  <a:lnTo>
                    <a:pt x="27" y="291"/>
                  </a:lnTo>
                  <a:lnTo>
                    <a:pt x="32" y="297"/>
                  </a:lnTo>
                  <a:lnTo>
                    <a:pt x="31" y="303"/>
                  </a:lnTo>
                  <a:lnTo>
                    <a:pt x="35" y="316"/>
                  </a:lnTo>
                  <a:lnTo>
                    <a:pt x="34" y="322"/>
                  </a:lnTo>
                  <a:lnTo>
                    <a:pt x="32" y="324"/>
                  </a:lnTo>
                  <a:lnTo>
                    <a:pt x="26" y="336"/>
                  </a:lnTo>
                  <a:lnTo>
                    <a:pt x="26" y="343"/>
                  </a:lnTo>
                  <a:lnTo>
                    <a:pt x="17" y="356"/>
                  </a:lnTo>
                  <a:lnTo>
                    <a:pt x="12" y="362"/>
                  </a:lnTo>
                  <a:lnTo>
                    <a:pt x="7" y="367"/>
                  </a:lnTo>
                  <a:lnTo>
                    <a:pt x="5" y="374"/>
                  </a:lnTo>
                  <a:lnTo>
                    <a:pt x="7" y="375"/>
                  </a:lnTo>
                  <a:lnTo>
                    <a:pt x="4" y="387"/>
                  </a:lnTo>
                  <a:lnTo>
                    <a:pt x="4" y="389"/>
                  </a:lnTo>
                  <a:lnTo>
                    <a:pt x="3" y="399"/>
                  </a:lnTo>
                  <a:lnTo>
                    <a:pt x="0" y="406"/>
                  </a:lnTo>
                  <a:lnTo>
                    <a:pt x="4" y="413"/>
                  </a:lnTo>
                  <a:lnTo>
                    <a:pt x="11" y="414"/>
                  </a:lnTo>
                  <a:lnTo>
                    <a:pt x="15" y="408"/>
                  </a:lnTo>
                  <a:lnTo>
                    <a:pt x="12" y="402"/>
                  </a:lnTo>
                  <a:lnTo>
                    <a:pt x="24" y="404"/>
                  </a:lnTo>
                  <a:lnTo>
                    <a:pt x="31" y="399"/>
                  </a:lnTo>
                  <a:lnTo>
                    <a:pt x="31" y="406"/>
                  </a:lnTo>
                  <a:lnTo>
                    <a:pt x="38" y="404"/>
                  </a:lnTo>
                  <a:lnTo>
                    <a:pt x="36" y="398"/>
                  </a:lnTo>
                  <a:lnTo>
                    <a:pt x="45" y="398"/>
                  </a:lnTo>
                  <a:lnTo>
                    <a:pt x="50" y="394"/>
                  </a:lnTo>
                  <a:lnTo>
                    <a:pt x="69" y="402"/>
                  </a:lnTo>
                  <a:lnTo>
                    <a:pt x="76" y="406"/>
                  </a:lnTo>
                  <a:lnTo>
                    <a:pt x="78" y="401"/>
                  </a:lnTo>
                  <a:lnTo>
                    <a:pt x="78" y="398"/>
                  </a:lnTo>
                  <a:lnTo>
                    <a:pt x="84" y="393"/>
                  </a:lnTo>
                  <a:lnTo>
                    <a:pt x="89" y="390"/>
                  </a:lnTo>
                  <a:lnTo>
                    <a:pt x="95" y="385"/>
                  </a:lnTo>
                  <a:lnTo>
                    <a:pt x="100" y="391"/>
                  </a:lnTo>
                  <a:lnTo>
                    <a:pt x="105" y="393"/>
                  </a:lnTo>
                  <a:lnTo>
                    <a:pt x="112" y="397"/>
                  </a:lnTo>
                  <a:lnTo>
                    <a:pt x="114" y="390"/>
                  </a:lnTo>
                  <a:lnTo>
                    <a:pt x="118" y="385"/>
                  </a:lnTo>
                  <a:lnTo>
                    <a:pt x="118" y="378"/>
                  </a:lnTo>
                  <a:lnTo>
                    <a:pt x="122" y="372"/>
                  </a:lnTo>
                  <a:lnTo>
                    <a:pt x="128" y="367"/>
                  </a:lnTo>
                  <a:lnTo>
                    <a:pt x="126" y="362"/>
                  </a:lnTo>
                  <a:lnTo>
                    <a:pt x="133" y="364"/>
                  </a:lnTo>
                  <a:lnTo>
                    <a:pt x="138" y="374"/>
                  </a:lnTo>
                  <a:lnTo>
                    <a:pt x="143" y="376"/>
                  </a:lnTo>
                  <a:lnTo>
                    <a:pt x="156" y="378"/>
                  </a:lnTo>
                  <a:lnTo>
                    <a:pt x="162" y="374"/>
                  </a:lnTo>
                  <a:lnTo>
                    <a:pt x="164" y="367"/>
                  </a:lnTo>
                  <a:lnTo>
                    <a:pt x="162" y="362"/>
                  </a:lnTo>
                  <a:lnTo>
                    <a:pt x="166" y="348"/>
                  </a:lnTo>
                  <a:lnTo>
                    <a:pt x="173" y="349"/>
                  </a:lnTo>
                  <a:lnTo>
                    <a:pt x="180" y="344"/>
                  </a:lnTo>
                  <a:lnTo>
                    <a:pt x="181" y="330"/>
                  </a:lnTo>
                  <a:lnTo>
                    <a:pt x="188" y="328"/>
                  </a:lnTo>
                  <a:lnTo>
                    <a:pt x="192" y="321"/>
                  </a:lnTo>
                  <a:lnTo>
                    <a:pt x="195" y="314"/>
                  </a:lnTo>
                  <a:lnTo>
                    <a:pt x="192" y="307"/>
                  </a:lnTo>
                  <a:lnTo>
                    <a:pt x="191" y="301"/>
                  </a:lnTo>
                  <a:lnTo>
                    <a:pt x="198" y="301"/>
                  </a:lnTo>
                  <a:lnTo>
                    <a:pt x="203" y="298"/>
                  </a:lnTo>
                  <a:lnTo>
                    <a:pt x="211" y="302"/>
                  </a:lnTo>
                  <a:lnTo>
                    <a:pt x="223" y="293"/>
                  </a:lnTo>
                  <a:lnTo>
                    <a:pt x="235" y="290"/>
                  </a:lnTo>
                  <a:lnTo>
                    <a:pt x="237" y="283"/>
                  </a:lnTo>
                  <a:lnTo>
                    <a:pt x="231" y="276"/>
                  </a:lnTo>
                  <a:lnTo>
                    <a:pt x="234" y="27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8" name="Freeform 297"/>
            <p:cNvSpPr>
              <a:spLocks/>
            </p:cNvSpPr>
            <p:nvPr/>
          </p:nvSpPr>
          <p:spPr bwMode="auto">
            <a:xfrm>
              <a:off x="711326" y="109740"/>
              <a:ext cx="584398" cy="944028"/>
            </a:xfrm>
            <a:custGeom>
              <a:avLst/>
              <a:gdLst>
                <a:gd name="T0" fmla="*/ 445 w 459"/>
                <a:gd name="T1" fmla="*/ 477 h 743"/>
                <a:gd name="T2" fmla="*/ 429 w 459"/>
                <a:gd name="T3" fmla="*/ 487 h 743"/>
                <a:gd name="T4" fmla="*/ 417 w 459"/>
                <a:gd name="T5" fmla="*/ 489 h 743"/>
                <a:gd name="T6" fmla="*/ 404 w 459"/>
                <a:gd name="T7" fmla="*/ 487 h 743"/>
                <a:gd name="T8" fmla="*/ 379 w 459"/>
                <a:gd name="T9" fmla="*/ 482 h 743"/>
                <a:gd name="T10" fmla="*/ 369 w 459"/>
                <a:gd name="T11" fmla="*/ 489 h 743"/>
                <a:gd name="T12" fmla="*/ 357 w 459"/>
                <a:gd name="T13" fmla="*/ 486 h 743"/>
                <a:gd name="T14" fmla="*/ 338 w 459"/>
                <a:gd name="T15" fmla="*/ 487 h 743"/>
                <a:gd name="T16" fmla="*/ 334 w 459"/>
                <a:gd name="T17" fmla="*/ 494 h 743"/>
                <a:gd name="T18" fmla="*/ 325 w 459"/>
                <a:gd name="T19" fmla="*/ 482 h 743"/>
                <a:gd name="T20" fmla="*/ 322 w 459"/>
                <a:gd name="T21" fmla="*/ 470 h 743"/>
                <a:gd name="T22" fmla="*/ 320 w 459"/>
                <a:gd name="T23" fmla="*/ 452 h 743"/>
                <a:gd name="T24" fmla="*/ 307 w 459"/>
                <a:gd name="T25" fmla="*/ 448 h 743"/>
                <a:gd name="T26" fmla="*/ 300 w 459"/>
                <a:gd name="T27" fmla="*/ 436 h 743"/>
                <a:gd name="T28" fmla="*/ 303 w 459"/>
                <a:gd name="T29" fmla="*/ 421 h 743"/>
                <a:gd name="T30" fmla="*/ 296 w 459"/>
                <a:gd name="T31" fmla="*/ 409 h 743"/>
                <a:gd name="T32" fmla="*/ 289 w 459"/>
                <a:gd name="T33" fmla="*/ 379 h 743"/>
                <a:gd name="T34" fmla="*/ 283 w 459"/>
                <a:gd name="T35" fmla="*/ 360 h 743"/>
                <a:gd name="T36" fmla="*/ 257 w 459"/>
                <a:gd name="T37" fmla="*/ 370 h 743"/>
                <a:gd name="T38" fmla="*/ 245 w 459"/>
                <a:gd name="T39" fmla="*/ 362 h 743"/>
                <a:gd name="T40" fmla="*/ 239 w 459"/>
                <a:gd name="T41" fmla="*/ 354 h 743"/>
                <a:gd name="T42" fmla="*/ 242 w 459"/>
                <a:gd name="T43" fmla="*/ 340 h 743"/>
                <a:gd name="T44" fmla="*/ 251 w 459"/>
                <a:gd name="T45" fmla="*/ 333 h 743"/>
                <a:gd name="T46" fmla="*/ 250 w 459"/>
                <a:gd name="T47" fmla="*/ 314 h 743"/>
                <a:gd name="T48" fmla="*/ 251 w 459"/>
                <a:gd name="T49" fmla="*/ 302 h 743"/>
                <a:gd name="T50" fmla="*/ 258 w 459"/>
                <a:gd name="T51" fmla="*/ 290 h 743"/>
                <a:gd name="T52" fmla="*/ 272 w 459"/>
                <a:gd name="T53" fmla="*/ 257 h 743"/>
                <a:gd name="T54" fmla="*/ 257 w 459"/>
                <a:gd name="T55" fmla="*/ 256 h 743"/>
                <a:gd name="T56" fmla="*/ 253 w 459"/>
                <a:gd name="T57" fmla="*/ 247 h 743"/>
                <a:gd name="T58" fmla="*/ 243 w 459"/>
                <a:gd name="T59" fmla="*/ 240 h 743"/>
                <a:gd name="T60" fmla="*/ 237 w 459"/>
                <a:gd name="T61" fmla="*/ 228 h 743"/>
                <a:gd name="T62" fmla="*/ 232 w 459"/>
                <a:gd name="T63" fmla="*/ 220 h 743"/>
                <a:gd name="T64" fmla="*/ 223 w 459"/>
                <a:gd name="T65" fmla="*/ 199 h 743"/>
                <a:gd name="T66" fmla="*/ 216 w 459"/>
                <a:gd name="T67" fmla="*/ 188 h 743"/>
                <a:gd name="T68" fmla="*/ 204 w 459"/>
                <a:gd name="T69" fmla="*/ 176 h 743"/>
                <a:gd name="T70" fmla="*/ 201 w 459"/>
                <a:gd name="T71" fmla="*/ 163 h 743"/>
                <a:gd name="T72" fmla="*/ 200 w 459"/>
                <a:gd name="T73" fmla="*/ 151 h 743"/>
                <a:gd name="T74" fmla="*/ 193 w 459"/>
                <a:gd name="T75" fmla="*/ 132 h 743"/>
                <a:gd name="T76" fmla="*/ 184 w 459"/>
                <a:gd name="T77" fmla="*/ 110 h 743"/>
                <a:gd name="T78" fmla="*/ 203 w 459"/>
                <a:gd name="T79" fmla="*/ 14 h 743"/>
                <a:gd name="T80" fmla="*/ 139 w 459"/>
                <a:gd name="T81" fmla="*/ 0 h 743"/>
                <a:gd name="T82" fmla="*/ 92 w 459"/>
                <a:gd name="T83" fmla="*/ 224 h 743"/>
                <a:gd name="T84" fmla="*/ 86 w 459"/>
                <a:gd name="T85" fmla="*/ 249 h 743"/>
                <a:gd name="T86" fmla="*/ 88 w 459"/>
                <a:gd name="T87" fmla="*/ 280 h 743"/>
                <a:gd name="T88" fmla="*/ 90 w 459"/>
                <a:gd name="T89" fmla="*/ 295 h 743"/>
                <a:gd name="T90" fmla="*/ 96 w 459"/>
                <a:gd name="T91" fmla="*/ 306 h 743"/>
                <a:gd name="T92" fmla="*/ 111 w 459"/>
                <a:gd name="T93" fmla="*/ 329 h 743"/>
                <a:gd name="T94" fmla="*/ 93 w 459"/>
                <a:gd name="T95" fmla="*/ 352 h 743"/>
                <a:gd name="T96" fmla="*/ 73 w 459"/>
                <a:gd name="T97" fmla="*/ 383 h 743"/>
                <a:gd name="T98" fmla="*/ 69 w 459"/>
                <a:gd name="T99" fmla="*/ 395 h 743"/>
                <a:gd name="T100" fmla="*/ 52 w 459"/>
                <a:gd name="T101" fmla="*/ 408 h 743"/>
                <a:gd name="T102" fmla="*/ 39 w 459"/>
                <a:gd name="T103" fmla="*/ 425 h 743"/>
                <a:gd name="T104" fmla="*/ 36 w 459"/>
                <a:gd name="T105" fmla="*/ 448 h 743"/>
                <a:gd name="T106" fmla="*/ 48 w 459"/>
                <a:gd name="T107" fmla="*/ 455 h 743"/>
                <a:gd name="T108" fmla="*/ 47 w 459"/>
                <a:gd name="T109" fmla="*/ 467 h 743"/>
                <a:gd name="T110" fmla="*/ 42 w 459"/>
                <a:gd name="T111" fmla="*/ 487 h 743"/>
                <a:gd name="T112" fmla="*/ 36 w 459"/>
                <a:gd name="T113" fmla="*/ 494 h 743"/>
                <a:gd name="T114" fmla="*/ 115 w 459"/>
                <a:gd name="T115" fmla="*/ 692 h 743"/>
                <a:gd name="T116" fmla="*/ 238 w 459"/>
                <a:gd name="T117" fmla="*/ 713 h 743"/>
                <a:gd name="T118" fmla="*/ 423 w 459"/>
                <a:gd name="T119" fmla="*/ 743 h 743"/>
                <a:gd name="T120" fmla="*/ 453 w 459"/>
                <a:gd name="T121" fmla="*/ 496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59" h="743">
                  <a:moveTo>
                    <a:pt x="449" y="489"/>
                  </a:moveTo>
                  <a:lnTo>
                    <a:pt x="445" y="477"/>
                  </a:lnTo>
                  <a:lnTo>
                    <a:pt x="438" y="475"/>
                  </a:lnTo>
                  <a:lnTo>
                    <a:pt x="429" y="487"/>
                  </a:lnTo>
                  <a:lnTo>
                    <a:pt x="429" y="493"/>
                  </a:lnTo>
                  <a:lnTo>
                    <a:pt x="417" y="489"/>
                  </a:lnTo>
                  <a:lnTo>
                    <a:pt x="411" y="490"/>
                  </a:lnTo>
                  <a:lnTo>
                    <a:pt x="404" y="487"/>
                  </a:lnTo>
                  <a:lnTo>
                    <a:pt x="392" y="487"/>
                  </a:lnTo>
                  <a:lnTo>
                    <a:pt x="379" y="482"/>
                  </a:lnTo>
                  <a:lnTo>
                    <a:pt x="375" y="483"/>
                  </a:lnTo>
                  <a:lnTo>
                    <a:pt x="369" y="489"/>
                  </a:lnTo>
                  <a:lnTo>
                    <a:pt x="362" y="489"/>
                  </a:lnTo>
                  <a:lnTo>
                    <a:pt x="357" y="486"/>
                  </a:lnTo>
                  <a:lnTo>
                    <a:pt x="343" y="483"/>
                  </a:lnTo>
                  <a:lnTo>
                    <a:pt x="338" y="487"/>
                  </a:lnTo>
                  <a:lnTo>
                    <a:pt x="337" y="493"/>
                  </a:lnTo>
                  <a:lnTo>
                    <a:pt x="334" y="494"/>
                  </a:lnTo>
                  <a:lnTo>
                    <a:pt x="329" y="489"/>
                  </a:lnTo>
                  <a:lnTo>
                    <a:pt x="325" y="482"/>
                  </a:lnTo>
                  <a:lnTo>
                    <a:pt x="326" y="477"/>
                  </a:lnTo>
                  <a:lnTo>
                    <a:pt x="322" y="470"/>
                  </a:lnTo>
                  <a:lnTo>
                    <a:pt x="325" y="464"/>
                  </a:lnTo>
                  <a:lnTo>
                    <a:pt x="320" y="452"/>
                  </a:lnTo>
                  <a:lnTo>
                    <a:pt x="314" y="447"/>
                  </a:lnTo>
                  <a:lnTo>
                    <a:pt x="307" y="448"/>
                  </a:lnTo>
                  <a:lnTo>
                    <a:pt x="303" y="443"/>
                  </a:lnTo>
                  <a:lnTo>
                    <a:pt x="300" y="436"/>
                  </a:lnTo>
                  <a:lnTo>
                    <a:pt x="304" y="428"/>
                  </a:lnTo>
                  <a:lnTo>
                    <a:pt x="303" y="421"/>
                  </a:lnTo>
                  <a:lnTo>
                    <a:pt x="301" y="414"/>
                  </a:lnTo>
                  <a:lnTo>
                    <a:pt x="296" y="409"/>
                  </a:lnTo>
                  <a:lnTo>
                    <a:pt x="292" y="397"/>
                  </a:lnTo>
                  <a:lnTo>
                    <a:pt x="289" y="379"/>
                  </a:lnTo>
                  <a:lnTo>
                    <a:pt x="289" y="367"/>
                  </a:lnTo>
                  <a:lnTo>
                    <a:pt x="283" y="360"/>
                  </a:lnTo>
                  <a:lnTo>
                    <a:pt x="283" y="355"/>
                  </a:lnTo>
                  <a:lnTo>
                    <a:pt x="257" y="370"/>
                  </a:lnTo>
                  <a:lnTo>
                    <a:pt x="250" y="370"/>
                  </a:lnTo>
                  <a:lnTo>
                    <a:pt x="245" y="362"/>
                  </a:lnTo>
                  <a:lnTo>
                    <a:pt x="238" y="359"/>
                  </a:lnTo>
                  <a:lnTo>
                    <a:pt x="239" y="354"/>
                  </a:lnTo>
                  <a:lnTo>
                    <a:pt x="245" y="347"/>
                  </a:lnTo>
                  <a:lnTo>
                    <a:pt x="242" y="340"/>
                  </a:lnTo>
                  <a:lnTo>
                    <a:pt x="246" y="335"/>
                  </a:lnTo>
                  <a:lnTo>
                    <a:pt x="251" y="333"/>
                  </a:lnTo>
                  <a:lnTo>
                    <a:pt x="254" y="321"/>
                  </a:lnTo>
                  <a:lnTo>
                    <a:pt x="250" y="314"/>
                  </a:lnTo>
                  <a:lnTo>
                    <a:pt x="254" y="308"/>
                  </a:lnTo>
                  <a:lnTo>
                    <a:pt x="251" y="302"/>
                  </a:lnTo>
                  <a:lnTo>
                    <a:pt x="257" y="295"/>
                  </a:lnTo>
                  <a:lnTo>
                    <a:pt x="258" y="290"/>
                  </a:lnTo>
                  <a:lnTo>
                    <a:pt x="265" y="276"/>
                  </a:lnTo>
                  <a:lnTo>
                    <a:pt x="272" y="257"/>
                  </a:lnTo>
                  <a:lnTo>
                    <a:pt x="266" y="256"/>
                  </a:lnTo>
                  <a:lnTo>
                    <a:pt x="257" y="256"/>
                  </a:lnTo>
                  <a:lnTo>
                    <a:pt x="251" y="252"/>
                  </a:lnTo>
                  <a:lnTo>
                    <a:pt x="253" y="247"/>
                  </a:lnTo>
                  <a:lnTo>
                    <a:pt x="246" y="247"/>
                  </a:lnTo>
                  <a:lnTo>
                    <a:pt x="243" y="240"/>
                  </a:lnTo>
                  <a:lnTo>
                    <a:pt x="238" y="234"/>
                  </a:lnTo>
                  <a:lnTo>
                    <a:pt x="237" y="228"/>
                  </a:lnTo>
                  <a:lnTo>
                    <a:pt x="238" y="225"/>
                  </a:lnTo>
                  <a:lnTo>
                    <a:pt x="232" y="220"/>
                  </a:lnTo>
                  <a:lnTo>
                    <a:pt x="224" y="206"/>
                  </a:lnTo>
                  <a:lnTo>
                    <a:pt x="223" y="199"/>
                  </a:lnTo>
                  <a:lnTo>
                    <a:pt x="219" y="194"/>
                  </a:lnTo>
                  <a:lnTo>
                    <a:pt x="216" y="188"/>
                  </a:lnTo>
                  <a:lnTo>
                    <a:pt x="207" y="183"/>
                  </a:lnTo>
                  <a:lnTo>
                    <a:pt x="204" y="176"/>
                  </a:lnTo>
                  <a:lnTo>
                    <a:pt x="195" y="164"/>
                  </a:lnTo>
                  <a:lnTo>
                    <a:pt x="201" y="163"/>
                  </a:lnTo>
                  <a:lnTo>
                    <a:pt x="197" y="157"/>
                  </a:lnTo>
                  <a:lnTo>
                    <a:pt x="200" y="151"/>
                  </a:lnTo>
                  <a:lnTo>
                    <a:pt x="199" y="144"/>
                  </a:lnTo>
                  <a:lnTo>
                    <a:pt x="193" y="132"/>
                  </a:lnTo>
                  <a:lnTo>
                    <a:pt x="193" y="129"/>
                  </a:lnTo>
                  <a:lnTo>
                    <a:pt x="184" y="110"/>
                  </a:lnTo>
                  <a:lnTo>
                    <a:pt x="203" y="17"/>
                  </a:lnTo>
                  <a:lnTo>
                    <a:pt x="203" y="14"/>
                  </a:lnTo>
                  <a:lnTo>
                    <a:pt x="188" y="11"/>
                  </a:lnTo>
                  <a:lnTo>
                    <a:pt x="139" y="0"/>
                  </a:lnTo>
                  <a:lnTo>
                    <a:pt x="139" y="4"/>
                  </a:lnTo>
                  <a:lnTo>
                    <a:pt x="92" y="224"/>
                  </a:lnTo>
                  <a:lnTo>
                    <a:pt x="90" y="243"/>
                  </a:lnTo>
                  <a:lnTo>
                    <a:pt x="86" y="249"/>
                  </a:lnTo>
                  <a:lnTo>
                    <a:pt x="90" y="261"/>
                  </a:lnTo>
                  <a:lnTo>
                    <a:pt x="88" y="280"/>
                  </a:lnTo>
                  <a:lnTo>
                    <a:pt x="90" y="287"/>
                  </a:lnTo>
                  <a:lnTo>
                    <a:pt x="90" y="295"/>
                  </a:lnTo>
                  <a:lnTo>
                    <a:pt x="94" y="302"/>
                  </a:lnTo>
                  <a:lnTo>
                    <a:pt x="96" y="306"/>
                  </a:lnTo>
                  <a:lnTo>
                    <a:pt x="108" y="317"/>
                  </a:lnTo>
                  <a:lnTo>
                    <a:pt x="111" y="329"/>
                  </a:lnTo>
                  <a:lnTo>
                    <a:pt x="107" y="336"/>
                  </a:lnTo>
                  <a:lnTo>
                    <a:pt x="93" y="352"/>
                  </a:lnTo>
                  <a:lnTo>
                    <a:pt x="84" y="371"/>
                  </a:lnTo>
                  <a:lnTo>
                    <a:pt x="73" y="383"/>
                  </a:lnTo>
                  <a:lnTo>
                    <a:pt x="71" y="389"/>
                  </a:lnTo>
                  <a:lnTo>
                    <a:pt x="69" y="395"/>
                  </a:lnTo>
                  <a:lnTo>
                    <a:pt x="63" y="401"/>
                  </a:lnTo>
                  <a:lnTo>
                    <a:pt x="52" y="408"/>
                  </a:lnTo>
                  <a:lnTo>
                    <a:pt x="44" y="420"/>
                  </a:lnTo>
                  <a:lnTo>
                    <a:pt x="39" y="425"/>
                  </a:lnTo>
                  <a:lnTo>
                    <a:pt x="35" y="446"/>
                  </a:lnTo>
                  <a:lnTo>
                    <a:pt x="36" y="448"/>
                  </a:lnTo>
                  <a:lnTo>
                    <a:pt x="43" y="451"/>
                  </a:lnTo>
                  <a:lnTo>
                    <a:pt x="48" y="455"/>
                  </a:lnTo>
                  <a:lnTo>
                    <a:pt x="52" y="460"/>
                  </a:lnTo>
                  <a:lnTo>
                    <a:pt x="47" y="467"/>
                  </a:lnTo>
                  <a:lnTo>
                    <a:pt x="47" y="475"/>
                  </a:lnTo>
                  <a:lnTo>
                    <a:pt x="42" y="487"/>
                  </a:lnTo>
                  <a:lnTo>
                    <a:pt x="39" y="490"/>
                  </a:lnTo>
                  <a:lnTo>
                    <a:pt x="36" y="494"/>
                  </a:lnTo>
                  <a:lnTo>
                    <a:pt x="0" y="667"/>
                  </a:lnTo>
                  <a:lnTo>
                    <a:pt x="115" y="692"/>
                  </a:lnTo>
                  <a:lnTo>
                    <a:pt x="211" y="708"/>
                  </a:lnTo>
                  <a:lnTo>
                    <a:pt x="238" y="713"/>
                  </a:lnTo>
                  <a:lnTo>
                    <a:pt x="339" y="731"/>
                  </a:lnTo>
                  <a:lnTo>
                    <a:pt x="423" y="743"/>
                  </a:lnTo>
                  <a:lnTo>
                    <a:pt x="459" y="501"/>
                  </a:lnTo>
                  <a:lnTo>
                    <a:pt x="453" y="496"/>
                  </a:lnTo>
                  <a:lnTo>
                    <a:pt x="449" y="48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9" name="Freeform 298"/>
            <p:cNvSpPr>
              <a:spLocks/>
            </p:cNvSpPr>
            <p:nvPr/>
          </p:nvSpPr>
          <p:spPr bwMode="auto">
            <a:xfrm>
              <a:off x="3674305" y="1919788"/>
              <a:ext cx="538122" cy="555310"/>
            </a:xfrm>
            <a:custGeom>
              <a:avLst/>
              <a:gdLst>
                <a:gd name="T0" fmla="*/ 400 w 423"/>
                <a:gd name="T1" fmla="*/ 256 h 437"/>
                <a:gd name="T2" fmla="*/ 395 w 423"/>
                <a:gd name="T3" fmla="*/ 237 h 437"/>
                <a:gd name="T4" fmla="*/ 383 w 423"/>
                <a:gd name="T5" fmla="*/ 218 h 437"/>
                <a:gd name="T6" fmla="*/ 366 w 423"/>
                <a:gd name="T7" fmla="*/ 203 h 437"/>
                <a:gd name="T8" fmla="*/ 356 w 423"/>
                <a:gd name="T9" fmla="*/ 182 h 437"/>
                <a:gd name="T10" fmla="*/ 335 w 423"/>
                <a:gd name="T11" fmla="*/ 165 h 437"/>
                <a:gd name="T12" fmla="*/ 323 w 423"/>
                <a:gd name="T13" fmla="*/ 156 h 437"/>
                <a:gd name="T14" fmla="*/ 314 w 423"/>
                <a:gd name="T15" fmla="*/ 140 h 437"/>
                <a:gd name="T16" fmla="*/ 299 w 423"/>
                <a:gd name="T17" fmla="*/ 126 h 437"/>
                <a:gd name="T18" fmla="*/ 284 w 423"/>
                <a:gd name="T19" fmla="*/ 114 h 437"/>
                <a:gd name="T20" fmla="*/ 254 w 423"/>
                <a:gd name="T21" fmla="*/ 92 h 437"/>
                <a:gd name="T22" fmla="*/ 228 w 423"/>
                <a:gd name="T23" fmla="*/ 60 h 437"/>
                <a:gd name="T24" fmla="*/ 211 w 423"/>
                <a:gd name="T25" fmla="*/ 49 h 437"/>
                <a:gd name="T26" fmla="*/ 185 w 423"/>
                <a:gd name="T27" fmla="*/ 36 h 437"/>
                <a:gd name="T28" fmla="*/ 196 w 423"/>
                <a:gd name="T29" fmla="*/ 6 h 437"/>
                <a:gd name="T30" fmla="*/ 70 w 423"/>
                <a:gd name="T31" fmla="*/ 18 h 437"/>
                <a:gd name="T32" fmla="*/ 58 w 423"/>
                <a:gd name="T33" fmla="*/ 225 h 437"/>
                <a:gd name="T34" fmla="*/ 66 w 423"/>
                <a:gd name="T35" fmla="*/ 241 h 437"/>
                <a:gd name="T36" fmla="*/ 79 w 423"/>
                <a:gd name="T37" fmla="*/ 263 h 437"/>
                <a:gd name="T38" fmla="*/ 87 w 423"/>
                <a:gd name="T39" fmla="*/ 283 h 437"/>
                <a:gd name="T40" fmla="*/ 79 w 423"/>
                <a:gd name="T41" fmla="*/ 299 h 437"/>
                <a:gd name="T42" fmla="*/ 75 w 423"/>
                <a:gd name="T43" fmla="*/ 331 h 437"/>
                <a:gd name="T44" fmla="*/ 87 w 423"/>
                <a:gd name="T45" fmla="*/ 359 h 437"/>
                <a:gd name="T46" fmla="*/ 85 w 423"/>
                <a:gd name="T47" fmla="*/ 385 h 437"/>
                <a:gd name="T48" fmla="*/ 97 w 423"/>
                <a:gd name="T49" fmla="*/ 406 h 437"/>
                <a:gd name="T50" fmla="*/ 106 w 423"/>
                <a:gd name="T51" fmla="*/ 429 h 437"/>
                <a:gd name="T52" fmla="*/ 332 w 423"/>
                <a:gd name="T53" fmla="*/ 424 h 437"/>
                <a:gd name="T54" fmla="*/ 350 w 423"/>
                <a:gd name="T55" fmla="*/ 433 h 437"/>
                <a:gd name="T56" fmla="*/ 345 w 423"/>
                <a:gd name="T57" fmla="*/ 408 h 437"/>
                <a:gd name="T58" fmla="*/ 350 w 423"/>
                <a:gd name="T59" fmla="*/ 396 h 437"/>
                <a:gd name="T60" fmla="*/ 377 w 423"/>
                <a:gd name="T61" fmla="*/ 396 h 437"/>
                <a:gd name="T62" fmla="*/ 389 w 423"/>
                <a:gd name="T63" fmla="*/ 396 h 437"/>
                <a:gd name="T64" fmla="*/ 387 w 423"/>
                <a:gd name="T65" fmla="*/ 377 h 437"/>
                <a:gd name="T66" fmla="*/ 389 w 423"/>
                <a:gd name="T67" fmla="*/ 364 h 437"/>
                <a:gd name="T68" fmla="*/ 392 w 423"/>
                <a:gd name="T69" fmla="*/ 356 h 437"/>
                <a:gd name="T70" fmla="*/ 392 w 423"/>
                <a:gd name="T71" fmla="*/ 354 h 437"/>
                <a:gd name="T72" fmla="*/ 393 w 423"/>
                <a:gd name="T73" fmla="*/ 336 h 437"/>
                <a:gd name="T74" fmla="*/ 383 w 423"/>
                <a:gd name="T75" fmla="*/ 332 h 437"/>
                <a:gd name="T76" fmla="*/ 395 w 423"/>
                <a:gd name="T77" fmla="*/ 326 h 437"/>
                <a:gd name="T78" fmla="*/ 396 w 423"/>
                <a:gd name="T79" fmla="*/ 317 h 437"/>
                <a:gd name="T80" fmla="*/ 396 w 423"/>
                <a:gd name="T81" fmla="*/ 303 h 437"/>
                <a:gd name="T82" fmla="*/ 404 w 423"/>
                <a:gd name="T83" fmla="*/ 298 h 437"/>
                <a:gd name="T84" fmla="*/ 404 w 423"/>
                <a:gd name="T85" fmla="*/ 293 h 437"/>
                <a:gd name="T86" fmla="*/ 403 w 423"/>
                <a:gd name="T87" fmla="*/ 275 h 437"/>
                <a:gd name="T88" fmla="*/ 415 w 423"/>
                <a:gd name="T89" fmla="*/ 271 h 437"/>
                <a:gd name="T90" fmla="*/ 419 w 423"/>
                <a:gd name="T91" fmla="*/ 260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23" h="437">
                  <a:moveTo>
                    <a:pt x="415" y="259"/>
                  </a:moveTo>
                  <a:lnTo>
                    <a:pt x="412" y="257"/>
                  </a:lnTo>
                  <a:lnTo>
                    <a:pt x="400" y="256"/>
                  </a:lnTo>
                  <a:lnTo>
                    <a:pt x="396" y="249"/>
                  </a:lnTo>
                  <a:lnTo>
                    <a:pt x="395" y="244"/>
                  </a:lnTo>
                  <a:lnTo>
                    <a:pt x="395" y="237"/>
                  </a:lnTo>
                  <a:lnTo>
                    <a:pt x="391" y="230"/>
                  </a:lnTo>
                  <a:lnTo>
                    <a:pt x="388" y="225"/>
                  </a:lnTo>
                  <a:lnTo>
                    <a:pt x="383" y="218"/>
                  </a:lnTo>
                  <a:lnTo>
                    <a:pt x="373" y="214"/>
                  </a:lnTo>
                  <a:lnTo>
                    <a:pt x="368" y="210"/>
                  </a:lnTo>
                  <a:lnTo>
                    <a:pt x="366" y="203"/>
                  </a:lnTo>
                  <a:lnTo>
                    <a:pt x="366" y="198"/>
                  </a:lnTo>
                  <a:lnTo>
                    <a:pt x="362" y="191"/>
                  </a:lnTo>
                  <a:lnTo>
                    <a:pt x="356" y="182"/>
                  </a:lnTo>
                  <a:lnTo>
                    <a:pt x="356" y="175"/>
                  </a:lnTo>
                  <a:lnTo>
                    <a:pt x="342" y="167"/>
                  </a:lnTo>
                  <a:lnTo>
                    <a:pt x="335" y="165"/>
                  </a:lnTo>
                  <a:lnTo>
                    <a:pt x="330" y="160"/>
                  </a:lnTo>
                  <a:lnTo>
                    <a:pt x="330" y="159"/>
                  </a:lnTo>
                  <a:lnTo>
                    <a:pt x="323" y="156"/>
                  </a:lnTo>
                  <a:lnTo>
                    <a:pt x="322" y="149"/>
                  </a:lnTo>
                  <a:lnTo>
                    <a:pt x="315" y="146"/>
                  </a:lnTo>
                  <a:lnTo>
                    <a:pt x="314" y="140"/>
                  </a:lnTo>
                  <a:lnTo>
                    <a:pt x="314" y="136"/>
                  </a:lnTo>
                  <a:lnTo>
                    <a:pt x="308" y="133"/>
                  </a:lnTo>
                  <a:lnTo>
                    <a:pt x="299" y="126"/>
                  </a:lnTo>
                  <a:lnTo>
                    <a:pt x="292" y="125"/>
                  </a:lnTo>
                  <a:lnTo>
                    <a:pt x="288" y="121"/>
                  </a:lnTo>
                  <a:lnTo>
                    <a:pt x="284" y="114"/>
                  </a:lnTo>
                  <a:lnTo>
                    <a:pt x="278" y="107"/>
                  </a:lnTo>
                  <a:lnTo>
                    <a:pt x="266" y="102"/>
                  </a:lnTo>
                  <a:lnTo>
                    <a:pt x="254" y="92"/>
                  </a:lnTo>
                  <a:lnTo>
                    <a:pt x="238" y="73"/>
                  </a:lnTo>
                  <a:lnTo>
                    <a:pt x="235" y="67"/>
                  </a:lnTo>
                  <a:lnTo>
                    <a:pt x="228" y="60"/>
                  </a:lnTo>
                  <a:lnTo>
                    <a:pt x="226" y="53"/>
                  </a:lnTo>
                  <a:lnTo>
                    <a:pt x="219" y="48"/>
                  </a:lnTo>
                  <a:lnTo>
                    <a:pt x="211" y="49"/>
                  </a:lnTo>
                  <a:lnTo>
                    <a:pt x="198" y="40"/>
                  </a:lnTo>
                  <a:lnTo>
                    <a:pt x="192" y="38"/>
                  </a:lnTo>
                  <a:lnTo>
                    <a:pt x="185" y="36"/>
                  </a:lnTo>
                  <a:lnTo>
                    <a:pt x="182" y="29"/>
                  </a:lnTo>
                  <a:lnTo>
                    <a:pt x="185" y="22"/>
                  </a:lnTo>
                  <a:lnTo>
                    <a:pt x="196" y="6"/>
                  </a:lnTo>
                  <a:lnTo>
                    <a:pt x="197" y="0"/>
                  </a:lnTo>
                  <a:lnTo>
                    <a:pt x="101" y="15"/>
                  </a:lnTo>
                  <a:lnTo>
                    <a:pt x="70" y="18"/>
                  </a:lnTo>
                  <a:lnTo>
                    <a:pt x="0" y="26"/>
                  </a:lnTo>
                  <a:lnTo>
                    <a:pt x="29" y="119"/>
                  </a:lnTo>
                  <a:lnTo>
                    <a:pt x="58" y="225"/>
                  </a:lnTo>
                  <a:lnTo>
                    <a:pt x="60" y="229"/>
                  </a:lnTo>
                  <a:lnTo>
                    <a:pt x="62" y="236"/>
                  </a:lnTo>
                  <a:lnTo>
                    <a:pt x="66" y="241"/>
                  </a:lnTo>
                  <a:lnTo>
                    <a:pt x="71" y="253"/>
                  </a:lnTo>
                  <a:lnTo>
                    <a:pt x="78" y="262"/>
                  </a:lnTo>
                  <a:lnTo>
                    <a:pt x="79" y="263"/>
                  </a:lnTo>
                  <a:lnTo>
                    <a:pt x="83" y="271"/>
                  </a:lnTo>
                  <a:lnTo>
                    <a:pt x="82" y="280"/>
                  </a:lnTo>
                  <a:lnTo>
                    <a:pt x="87" y="283"/>
                  </a:lnTo>
                  <a:lnTo>
                    <a:pt x="89" y="289"/>
                  </a:lnTo>
                  <a:lnTo>
                    <a:pt x="83" y="294"/>
                  </a:lnTo>
                  <a:lnTo>
                    <a:pt x="79" y="299"/>
                  </a:lnTo>
                  <a:lnTo>
                    <a:pt x="79" y="312"/>
                  </a:lnTo>
                  <a:lnTo>
                    <a:pt x="78" y="318"/>
                  </a:lnTo>
                  <a:lnTo>
                    <a:pt x="75" y="331"/>
                  </a:lnTo>
                  <a:lnTo>
                    <a:pt x="79" y="343"/>
                  </a:lnTo>
                  <a:lnTo>
                    <a:pt x="85" y="349"/>
                  </a:lnTo>
                  <a:lnTo>
                    <a:pt x="87" y="359"/>
                  </a:lnTo>
                  <a:lnTo>
                    <a:pt x="86" y="364"/>
                  </a:lnTo>
                  <a:lnTo>
                    <a:pt x="86" y="370"/>
                  </a:lnTo>
                  <a:lnTo>
                    <a:pt x="85" y="385"/>
                  </a:lnTo>
                  <a:lnTo>
                    <a:pt x="86" y="390"/>
                  </a:lnTo>
                  <a:lnTo>
                    <a:pt x="92" y="397"/>
                  </a:lnTo>
                  <a:lnTo>
                    <a:pt x="97" y="406"/>
                  </a:lnTo>
                  <a:lnTo>
                    <a:pt x="97" y="409"/>
                  </a:lnTo>
                  <a:lnTo>
                    <a:pt x="105" y="423"/>
                  </a:lnTo>
                  <a:lnTo>
                    <a:pt x="106" y="429"/>
                  </a:lnTo>
                  <a:lnTo>
                    <a:pt x="112" y="435"/>
                  </a:lnTo>
                  <a:lnTo>
                    <a:pt x="326" y="420"/>
                  </a:lnTo>
                  <a:lnTo>
                    <a:pt x="332" y="424"/>
                  </a:lnTo>
                  <a:lnTo>
                    <a:pt x="338" y="436"/>
                  </a:lnTo>
                  <a:lnTo>
                    <a:pt x="343" y="437"/>
                  </a:lnTo>
                  <a:lnTo>
                    <a:pt x="350" y="433"/>
                  </a:lnTo>
                  <a:lnTo>
                    <a:pt x="350" y="420"/>
                  </a:lnTo>
                  <a:lnTo>
                    <a:pt x="349" y="413"/>
                  </a:lnTo>
                  <a:lnTo>
                    <a:pt x="345" y="408"/>
                  </a:lnTo>
                  <a:lnTo>
                    <a:pt x="345" y="401"/>
                  </a:lnTo>
                  <a:lnTo>
                    <a:pt x="346" y="396"/>
                  </a:lnTo>
                  <a:lnTo>
                    <a:pt x="350" y="396"/>
                  </a:lnTo>
                  <a:lnTo>
                    <a:pt x="354" y="390"/>
                  </a:lnTo>
                  <a:lnTo>
                    <a:pt x="361" y="393"/>
                  </a:lnTo>
                  <a:lnTo>
                    <a:pt x="377" y="396"/>
                  </a:lnTo>
                  <a:lnTo>
                    <a:pt x="383" y="397"/>
                  </a:lnTo>
                  <a:lnTo>
                    <a:pt x="387" y="396"/>
                  </a:lnTo>
                  <a:lnTo>
                    <a:pt x="389" y="396"/>
                  </a:lnTo>
                  <a:lnTo>
                    <a:pt x="389" y="389"/>
                  </a:lnTo>
                  <a:lnTo>
                    <a:pt x="385" y="383"/>
                  </a:lnTo>
                  <a:lnTo>
                    <a:pt x="387" y="377"/>
                  </a:lnTo>
                  <a:lnTo>
                    <a:pt x="389" y="371"/>
                  </a:lnTo>
                  <a:lnTo>
                    <a:pt x="385" y="371"/>
                  </a:lnTo>
                  <a:lnTo>
                    <a:pt x="389" y="364"/>
                  </a:lnTo>
                  <a:lnTo>
                    <a:pt x="383" y="359"/>
                  </a:lnTo>
                  <a:lnTo>
                    <a:pt x="389" y="363"/>
                  </a:lnTo>
                  <a:lnTo>
                    <a:pt x="392" y="356"/>
                  </a:lnTo>
                  <a:lnTo>
                    <a:pt x="384" y="356"/>
                  </a:lnTo>
                  <a:lnTo>
                    <a:pt x="387" y="349"/>
                  </a:lnTo>
                  <a:lnTo>
                    <a:pt x="392" y="354"/>
                  </a:lnTo>
                  <a:lnTo>
                    <a:pt x="397" y="344"/>
                  </a:lnTo>
                  <a:lnTo>
                    <a:pt x="399" y="337"/>
                  </a:lnTo>
                  <a:lnTo>
                    <a:pt x="393" y="336"/>
                  </a:lnTo>
                  <a:lnTo>
                    <a:pt x="387" y="336"/>
                  </a:lnTo>
                  <a:lnTo>
                    <a:pt x="381" y="332"/>
                  </a:lnTo>
                  <a:lnTo>
                    <a:pt x="383" y="332"/>
                  </a:lnTo>
                  <a:lnTo>
                    <a:pt x="388" y="333"/>
                  </a:lnTo>
                  <a:lnTo>
                    <a:pt x="395" y="333"/>
                  </a:lnTo>
                  <a:lnTo>
                    <a:pt x="395" y="326"/>
                  </a:lnTo>
                  <a:lnTo>
                    <a:pt x="399" y="328"/>
                  </a:lnTo>
                  <a:lnTo>
                    <a:pt x="403" y="316"/>
                  </a:lnTo>
                  <a:lnTo>
                    <a:pt x="396" y="317"/>
                  </a:lnTo>
                  <a:lnTo>
                    <a:pt x="393" y="314"/>
                  </a:lnTo>
                  <a:lnTo>
                    <a:pt x="399" y="309"/>
                  </a:lnTo>
                  <a:lnTo>
                    <a:pt x="396" y="303"/>
                  </a:lnTo>
                  <a:lnTo>
                    <a:pt x="403" y="308"/>
                  </a:lnTo>
                  <a:lnTo>
                    <a:pt x="406" y="301"/>
                  </a:lnTo>
                  <a:lnTo>
                    <a:pt x="404" y="298"/>
                  </a:lnTo>
                  <a:lnTo>
                    <a:pt x="399" y="299"/>
                  </a:lnTo>
                  <a:lnTo>
                    <a:pt x="397" y="294"/>
                  </a:lnTo>
                  <a:lnTo>
                    <a:pt x="404" y="293"/>
                  </a:lnTo>
                  <a:lnTo>
                    <a:pt x="410" y="286"/>
                  </a:lnTo>
                  <a:lnTo>
                    <a:pt x="403" y="282"/>
                  </a:lnTo>
                  <a:lnTo>
                    <a:pt x="403" y="275"/>
                  </a:lnTo>
                  <a:lnTo>
                    <a:pt x="410" y="278"/>
                  </a:lnTo>
                  <a:lnTo>
                    <a:pt x="415" y="278"/>
                  </a:lnTo>
                  <a:lnTo>
                    <a:pt x="415" y="271"/>
                  </a:lnTo>
                  <a:lnTo>
                    <a:pt x="420" y="267"/>
                  </a:lnTo>
                  <a:lnTo>
                    <a:pt x="423" y="262"/>
                  </a:lnTo>
                  <a:lnTo>
                    <a:pt x="419" y="260"/>
                  </a:lnTo>
                  <a:lnTo>
                    <a:pt x="415" y="25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0" name="Freeform 299"/>
            <p:cNvSpPr>
              <a:spLocks/>
            </p:cNvSpPr>
            <p:nvPr/>
          </p:nvSpPr>
          <p:spPr bwMode="auto">
            <a:xfrm>
              <a:off x="4519171" y="1192595"/>
              <a:ext cx="105773" cy="171882"/>
            </a:xfrm>
            <a:custGeom>
              <a:avLst/>
              <a:gdLst>
                <a:gd name="T0" fmla="*/ 72 w 83"/>
                <a:gd name="T1" fmla="*/ 113 h 136"/>
                <a:gd name="T2" fmla="*/ 70 w 83"/>
                <a:gd name="T3" fmla="*/ 116 h 136"/>
                <a:gd name="T4" fmla="*/ 75 w 83"/>
                <a:gd name="T5" fmla="*/ 109 h 136"/>
                <a:gd name="T6" fmla="*/ 71 w 83"/>
                <a:gd name="T7" fmla="*/ 108 h 136"/>
                <a:gd name="T8" fmla="*/ 71 w 83"/>
                <a:gd name="T9" fmla="*/ 102 h 136"/>
                <a:gd name="T10" fmla="*/ 74 w 83"/>
                <a:gd name="T11" fmla="*/ 96 h 136"/>
                <a:gd name="T12" fmla="*/ 71 w 83"/>
                <a:gd name="T13" fmla="*/ 93 h 136"/>
                <a:gd name="T14" fmla="*/ 65 w 83"/>
                <a:gd name="T15" fmla="*/ 93 h 136"/>
                <a:gd name="T16" fmla="*/ 53 w 83"/>
                <a:gd name="T17" fmla="*/ 83 h 136"/>
                <a:gd name="T18" fmla="*/ 51 w 83"/>
                <a:gd name="T19" fmla="*/ 78 h 136"/>
                <a:gd name="T20" fmla="*/ 44 w 83"/>
                <a:gd name="T21" fmla="*/ 73 h 136"/>
                <a:gd name="T22" fmla="*/ 40 w 83"/>
                <a:gd name="T23" fmla="*/ 63 h 136"/>
                <a:gd name="T24" fmla="*/ 40 w 83"/>
                <a:gd name="T25" fmla="*/ 56 h 136"/>
                <a:gd name="T26" fmla="*/ 36 w 83"/>
                <a:gd name="T27" fmla="*/ 50 h 136"/>
                <a:gd name="T28" fmla="*/ 29 w 83"/>
                <a:gd name="T29" fmla="*/ 46 h 136"/>
                <a:gd name="T30" fmla="*/ 23 w 83"/>
                <a:gd name="T31" fmla="*/ 39 h 136"/>
                <a:gd name="T32" fmla="*/ 21 w 83"/>
                <a:gd name="T33" fmla="*/ 33 h 136"/>
                <a:gd name="T34" fmla="*/ 21 w 83"/>
                <a:gd name="T35" fmla="*/ 27 h 136"/>
                <a:gd name="T36" fmla="*/ 17 w 83"/>
                <a:gd name="T37" fmla="*/ 21 h 136"/>
                <a:gd name="T38" fmla="*/ 19 w 83"/>
                <a:gd name="T39" fmla="*/ 17 h 136"/>
                <a:gd name="T40" fmla="*/ 22 w 83"/>
                <a:gd name="T41" fmla="*/ 10 h 136"/>
                <a:gd name="T42" fmla="*/ 22 w 83"/>
                <a:gd name="T43" fmla="*/ 5 h 136"/>
                <a:gd name="T44" fmla="*/ 25 w 83"/>
                <a:gd name="T45" fmla="*/ 1 h 136"/>
                <a:gd name="T46" fmla="*/ 23 w 83"/>
                <a:gd name="T47" fmla="*/ 0 h 136"/>
                <a:gd name="T48" fmla="*/ 18 w 83"/>
                <a:gd name="T49" fmla="*/ 0 h 136"/>
                <a:gd name="T50" fmla="*/ 13 w 83"/>
                <a:gd name="T51" fmla="*/ 0 h 136"/>
                <a:gd name="T52" fmla="*/ 6 w 83"/>
                <a:gd name="T53" fmla="*/ 4 h 136"/>
                <a:gd name="T54" fmla="*/ 2 w 83"/>
                <a:gd name="T55" fmla="*/ 10 h 136"/>
                <a:gd name="T56" fmla="*/ 0 w 83"/>
                <a:gd name="T57" fmla="*/ 16 h 136"/>
                <a:gd name="T58" fmla="*/ 21 w 83"/>
                <a:gd name="T59" fmla="*/ 86 h 136"/>
                <a:gd name="T60" fmla="*/ 32 w 83"/>
                <a:gd name="T61" fmla="*/ 129 h 136"/>
                <a:gd name="T62" fmla="*/ 34 w 83"/>
                <a:gd name="T63" fmla="*/ 136 h 136"/>
                <a:gd name="T64" fmla="*/ 79 w 83"/>
                <a:gd name="T65" fmla="*/ 125 h 136"/>
                <a:gd name="T66" fmla="*/ 82 w 83"/>
                <a:gd name="T67" fmla="*/ 125 h 136"/>
                <a:gd name="T68" fmla="*/ 83 w 83"/>
                <a:gd name="T69" fmla="*/ 125 h 136"/>
                <a:gd name="T70" fmla="*/ 79 w 83"/>
                <a:gd name="T71" fmla="*/ 112 h 136"/>
                <a:gd name="T72" fmla="*/ 72 w 83"/>
                <a:gd name="T73" fmla="*/ 113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3" h="136">
                  <a:moveTo>
                    <a:pt x="72" y="113"/>
                  </a:moveTo>
                  <a:lnTo>
                    <a:pt x="70" y="116"/>
                  </a:lnTo>
                  <a:lnTo>
                    <a:pt x="75" y="109"/>
                  </a:lnTo>
                  <a:lnTo>
                    <a:pt x="71" y="108"/>
                  </a:lnTo>
                  <a:lnTo>
                    <a:pt x="71" y="102"/>
                  </a:lnTo>
                  <a:lnTo>
                    <a:pt x="74" y="96"/>
                  </a:lnTo>
                  <a:lnTo>
                    <a:pt x="71" y="93"/>
                  </a:lnTo>
                  <a:lnTo>
                    <a:pt x="65" y="93"/>
                  </a:lnTo>
                  <a:lnTo>
                    <a:pt x="53" y="83"/>
                  </a:lnTo>
                  <a:lnTo>
                    <a:pt x="51" y="78"/>
                  </a:lnTo>
                  <a:lnTo>
                    <a:pt x="44" y="73"/>
                  </a:lnTo>
                  <a:lnTo>
                    <a:pt x="40" y="63"/>
                  </a:lnTo>
                  <a:lnTo>
                    <a:pt x="40" y="56"/>
                  </a:lnTo>
                  <a:lnTo>
                    <a:pt x="36" y="50"/>
                  </a:lnTo>
                  <a:lnTo>
                    <a:pt x="29" y="46"/>
                  </a:lnTo>
                  <a:lnTo>
                    <a:pt x="23" y="39"/>
                  </a:lnTo>
                  <a:lnTo>
                    <a:pt x="21" y="33"/>
                  </a:lnTo>
                  <a:lnTo>
                    <a:pt x="21" y="27"/>
                  </a:lnTo>
                  <a:lnTo>
                    <a:pt x="17" y="21"/>
                  </a:lnTo>
                  <a:lnTo>
                    <a:pt x="19" y="17"/>
                  </a:lnTo>
                  <a:lnTo>
                    <a:pt x="22" y="10"/>
                  </a:lnTo>
                  <a:lnTo>
                    <a:pt x="22" y="5"/>
                  </a:lnTo>
                  <a:lnTo>
                    <a:pt x="25" y="1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3" y="0"/>
                  </a:lnTo>
                  <a:lnTo>
                    <a:pt x="6" y="4"/>
                  </a:lnTo>
                  <a:lnTo>
                    <a:pt x="2" y="10"/>
                  </a:lnTo>
                  <a:lnTo>
                    <a:pt x="0" y="16"/>
                  </a:lnTo>
                  <a:lnTo>
                    <a:pt x="21" y="86"/>
                  </a:lnTo>
                  <a:lnTo>
                    <a:pt x="32" y="129"/>
                  </a:lnTo>
                  <a:lnTo>
                    <a:pt x="34" y="136"/>
                  </a:lnTo>
                  <a:lnTo>
                    <a:pt x="79" y="125"/>
                  </a:lnTo>
                  <a:lnTo>
                    <a:pt x="82" y="125"/>
                  </a:lnTo>
                  <a:lnTo>
                    <a:pt x="83" y="125"/>
                  </a:lnTo>
                  <a:lnTo>
                    <a:pt x="79" y="112"/>
                  </a:lnTo>
                  <a:lnTo>
                    <a:pt x="72" y="11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1" name="Freeform 300"/>
            <p:cNvSpPr>
              <a:spLocks/>
            </p:cNvSpPr>
            <p:nvPr/>
          </p:nvSpPr>
          <p:spPr bwMode="auto">
            <a:xfrm>
              <a:off x="4660643" y="846187"/>
              <a:ext cx="170560" cy="162627"/>
            </a:xfrm>
            <a:custGeom>
              <a:avLst/>
              <a:gdLst>
                <a:gd name="T0" fmla="*/ 133 w 134"/>
                <a:gd name="T1" fmla="*/ 50 h 128"/>
                <a:gd name="T2" fmla="*/ 120 w 134"/>
                <a:gd name="T3" fmla="*/ 0 h 128"/>
                <a:gd name="T4" fmla="*/ 116 w 134"/>
                <a:gd name="T5" fmla="*/ 0 h 128"/>
                <a:gd name="T6" fmla="*/ 106 w 134"/>
                <a:gd name="T7" fmla="*/ 1 h 128"/>
                <a:gd name="T8" fmla="*/ 71 w 134"/>
                <a:gd name="T9" fmla="*/ 10 h 128"/>
                <a:gd name="T10" fmla="*/ 64 w 134"/>
                <a:gd name="T11" fmla="*/ 13 h 128"/>
                <a:gd name="T12" fmla="*/ 60 w 134"/>
                <a:gd name="T13" fmla="*/ 13 h 128"/>
                <a:gd name="T14" fmla="*/ 48 w 134"/>
                <a:gd name="T15" fmla="*/ 17 h 128"/>
                <a:gd name="T16" fmla="*/ 42 w 134"/>
                <a:gd name="T17" fmla="*/ 17 h 128"/>
                <a:gd name="T18" fmla="*/ 0 w 134"/>
                <a:gd name="T19" fmla="*/ 25 h 128"/>
                <a:gd name="T20" fmla="*/ 14 w 134"/>
                <a:gd name="T21" fmla="*/ 96 h 128"/>
                <a:gd name="T22" fmla="*/ 18 w 134"/>
                <a:gd name="T23" fmla="*/ 102 h 128"/>
                <a:gd name="T24" fmla="*/ 18 w 134"/>
                <a:gd name="T25" fmla="*/ 109 h 128"/>
                <a:gd name="T26" fmla="*/ 7 w 134"/>
                <a:gd name="T27" fmla="*/ 120 h 128"/>
                <a:gd name="T28" fmla="*/ 7 w 134"/>
                <a:gd name="T29" fmla="*/ 123 h 128"/>
                <a:gd name="T30" fmla="*/ 14 w 134"/>
                <a:gd name="T31" fmla="*/ 128 h 128"/>
                <a:gd name="T32" fmla="*/ 19 w 134"/>
                <a:gd name="T33" fmla="*/ 127 h 128"/>
                <a:gd name="T34" fmla="*/ 32 w 134"/>
                <a:gd name="T35" fmla="*/ 113 h 128"/>
                <a:gd name="T36" fmla="*/ 38 w 134"/>
                <a:gd name="T37" fmla="*/ 110 h 128"/>
                <a:gd name="T38" fmla="*/ 42 w 134"/>
                <a:gd name="T39" fmla="*/ 104 h 128"/>
                <a:gd name="T40" fmla="*/ 46 w 134"/>
                <a:gd name="T41" fmla="*/ 106 h 128"/>
                <a:gd name="T42" fmla="*/ 56 w 134"/>
                <a:gd name="T43" fmla="*/ 93 h 128"/>
                <a:gd name="T44" fmla="*/ 63 w 134"/>
                <a:gd name="T45" fmla="*/ 92 h 128"/>
                <a:gd name="T46" fmla="*/ 68 w 134"/>
                <a:gd name="T47" fmla="*/ 89 h 128"/>
                <a:gd name="T48" fmla="*/ 75 w 134"/>
                <a:gd name="T49" fmla="*/ 89 h 128"/>
                <a:gd name="T50" fmla="*/ 78 w 134"/>
                <a:gd name="T51" fmla="*/ 85 h 128"/>
                <a:gd name="T52" fmla="*/ 98 w 134"/>
                <a:gd name="T53" fmla="*/ 81 h 128"/>
                <a:gd name="T54" fmla="*/ 98 w 134"/>
                <a:gd name="T55" fmla="*/ 77 h 128"/>
                <a:gd name="T56" fmla="*/ 95 w 134"/>
                <a:gd name="T57" fmla="*/ 73 h 128"/>
                <a:gd name="T58" fmla="*/ 98 w 134"/>
                <a:gd name="T59" fmla="*/ 74 h 128"/>
                <a:gd name="T60" fmla="*/ 98 w 134"/>
                <a:gd name="T61" fmla="*/ 77 h 128"/>
                <a:gd name="T62" fmla="*/ 105 w 134"/>
                <a:gd name="T63" fmla="*/ 77 h 128"/>
                <a:gd name="T64" fmla="*/ 117 w 134"/>
                <a:gd name="T65" fmla="*/ 69 h 128"/>
                <a:gd name="T66" fmla="*/ 130 w 134"/>
                <a:gd name="T67" fmla="*/ 64 h 128"/>
                <a:gd name="T68" fmla="*/ 133 w 134"/>
                <a:gd name="T69" fmla="*/ 66 h 128"/>
                <a:gd name="T70" fmla="*/ 133 w 134"/>
                <a:gd name="T71" fmla="*/ 63 h 128"/>
                <a:gd name="T72" fmla="*/ 132 w 134"/>
                <a:gd name="T73" fmla="*/ 60 h 128"/>
                <a:gd name="T74" fmla="*/ 134 w 134"/>
                <a:gd name="T75" fmla="*/ 56 h 128"/>
                <a:gd name="T76" fmla="*/ 133 w 134"/>
                <a:gd name="T77" fmla="*/ 5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34" h="128">
                  <a:moveTo>
                    <a:pt x="133" y="50"/>
                  </a:moveTo>
                  <a:lnTo>
                    <a:pt x="120" y="0"/>
                  </a:lnTo>
                  <a:lnTo>
                    <a:pt x="116" y="0"/>
                  </a:lnTo>
                  <a:lnTo>
                    <a:pt x="106" y="1"/>
                  </a:lnTo>
                  <a:lnTo>
                    <a:pt x="71" y="10"/>
                  </a:lnTo>
                  <a:lnTo>
                    <a:pt x="64" y="13"/>
                  </a:lnTo>
                  <a:lnTo>
                    <a:pt x="60" y="13"/>
                  </a:lnTo>
                  <a:lnTo>
                    <a:pt x="48" y="17"/>
                  </a:lnTo>
                  <a:lnTo>
                    <a:pt x="42" y="17"/>
                  </a:lnTo>
                  <a:lnTo>
                    <a:pt x="0" y="25"/>
                  </a:lnTo>
                  <a:lnTo>
                    <a:pt x="14" y="96"/>
                  </a:lnTo>
                  <a:lnTo>
                    <a:pt x="18" y="102"/>
                  </a:lnTo>
                  <a:lnTo>
                    <a:pt x="18" y="109"/>
                  </a:lnTo>
                  <a:lnTo>
                    <a:pt x="7" y="120"/>
                  </a:lnTo>
                  <a:lnTo>
                    <a:pt x="7" y="123"/>
                  </a:lnTo>
                  <a:lnTo>
                    <a:pt x="14" y="128"/>
                  </a:lnTo>
                  <a:lnTo>
                    <a:pt x="19" y="127"/>
                  </a:lnTo>
                  <a:lnTo>
                    <a:pt x="32" y="113"/>
                  </a:lnTo>
                  <a:lnTo>
                    <a:pt x="38" y="110"/>
                  </a:lnTo>
                  <a:lnTo>
                    <a:pt x="42" y="104"/>
                  </a:lnTo>
                  <a:lnTo>
                    <a:pt x="46" y="106"/>
                  </a:lnTo>
                  <a:lnTo>
                    <a:pt x="56" y="93"/>
                  </a:lnTo>
                  <a:lnTo>
                    <a:pt x="63" y="92"/>
                  </a:lnTo>
                  <a:lnTo>
                    <a:pt x="68" y="89"/>
                  </a:lnTo>
                  <a:lnTo>
                    <a:pt x="75" y="89"/>
                  </a:lnTo>
                  <a:lnTo>
                    <a:pt x="78" y="85"/>
                  </a:lnTo>
                  <a:lnTo>
                    <a:pt x="98" y="81"/>
                  </a:lnTo>
                  <a:lnTo>
                    <a:pt x="98" y="77"/>
                  </a:lnTo>
                  <a:lnTo>
                    <a:pt x="95" y="73"/>
                  </a:lnTo>
                  <a:lnTo>
                    <a:pt x="98" y="74"/>
                  </a:lnTo>
                  <a:lnTo>
                    <a:pt x="98" y="77"/>
                  </a:lnTo>
                  <a:lnTo>
                    <a:pt x="105" y="77"/>
                  </a:lnTo>
                  <a:lnTo>
                    <a:pt x="117" y="69"/>
                  </a:lnTo>
                  <a:lnTo>
                    <a:pt x="130" y="64"/>
                  </a:lnTo>
                  <a:lnTo>
                    <a:pt x="133" y="66"/>
                  </a:lnTo>
                  <a:lnTo>
                    <a:pt x="133" y="63"/>
                  </a:lnTo>
                  <a:lnTo>
                    <a:pt x="132" y="60"/>
                  </a:lnTo>
                  <a:lnTo>
                    <a:pt x="134" y="56"/>
                  </a:lnTo>
                  <a:lnTo>
                    <a:pt x="133" y="5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2" name="Freeform 301"/>
            <p:cNvSpPr>
              <a:spLocks/>
            </p:cNvSpPr>
            <p:nvPr/>
          </p:nvSpPr>
          <p:spPr bwMode="auto">
            <a:xfrm>
              <a:off x="1353900" y="1203173"/>
              <a:ext cx="711326" cy="555310"/>
            </a:xfrm>
            <a:custGeom>
              <a:avLst/>
              <a:gdLst>
                <a:gd name="T0" fmla="*/ 481 w 560"/>
                <a:gd name="T1" fmla="*/ 41 h 437"/>
                <a:gd name="T2" fmla="*/ 415 w 560"/>
                <a:gd name="T3" fmla="*/ 35 h 437"/>
                <a:gd name="T4" fmla="*/ 300 w 560"/>
                <a:gd name="T5" fmla="*/ 27 h 437"/>
                <a:gd name="T6" fmla="*/ 238 w 560"/>
                <a:gd name="T7" fmla="*/ 20 h 437"/>
                <a:gd name="T8" fmla="*/ 119 w 560"/>
                <a:gd name="T9" fmla="*/ 8 h 437"/>
                <a:gd name="T10" fmla="*/ 50 w 560"/>
                <a:gd name="T11" fmla="*/ 0 h 437"/>
                <a:gd name="T12" fmla="*/ 0 w 560"/>
                <a:gd name="T13" fmla="*/ 390 h 437"/>
                <a:gd name="T14" fmla="*/ 127 w 560"/>
                <a:gd name="T15" fmla="*/ 405 h 437"/>
                <a:gd name="T16" fmla="*/ 240 w 560"/>
                <a:gd name="T17" fmla="*/ 415 h 437"/>
                <a:gd name="T18" fmla="*/ 377 w 560"/>
                <a:gd name="T19" fmla="*/ 428 h 437"/>
                <a:gd name="T20" fmla="*/ 464 w 560"/>
                <a:gd name="T21" fmla="*/ 433 h 437"/>
                <a:gd name="T22" fmla="*/ 540 w 560"/>
                <a:gd name="T23" fmla="*/ 437 h 437"/>
                <a:gd name="T24" fmla="*/ 554 w 560"/>
                <a:gd name="T25" fmla="*/ 142 h 437"/>
                <a:gd name="T26" fmla="*/ 560 w 560"/>
                <a:gd name="T27" fmla="*/ 47 h 437"/>
                <a:gd name="T28" fmla="*/ 553 w 560"/>
                <a:gd name="T29" fmla="*/ 45 h 437"/>
                <a:gd name="T30" fmla="*/ 481 w 560"/>
                <a:gd name="T31" fmla="*/ 41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60" h="437">
                  <a:moveTo>
                    <a:pt x="481" y="41"/>
                  </a:moveTo>
                  <a:lnTo>
                    <a:pt x="415" y="35"/>
                  </a:lnTo>
                  <a:lnTo>
                    <a:pt x="300" y="27"/>
                  </a:lnTo>
                  <a:lnTo>
                    <a:pt x="238" y="20"/>
                  </a:lnTo>
                  <a:lnTo>
                    <a:pt x="119" y="8"/>
                  </a:lnTo>
                  <a:lnTo>
                    <a:pt x="50" y="0"/>
                  </a:lnTo>
                  <a:lnTo>
                    <a:pt x="0" y="390"/>
                  </a:lnTo>
                  <a:lnTo>
                    <a:pt x="127" y="405"/>
                  </a:lnTo>
                  <a:lnTo>
                    <a:pt x="240" y="415"/>
                  </a:lnTo>
                  <a:lnTo>
                    <a:pt x="377" y="428"/>
                  </a:lnTo>
                  <a:lnTo>
                    <a:pt x="464" y="433"/>
                  </a:lnTo>
                  <a:lnTo>
                    <a:pt x="540" y="437"/>
                  </a:lnTo>
                  <a:lnTo>
                    <a:pt x="554" y="142"/>
                  </a:lnTo>
                  <a:lnTo>
                    <a:pt x="560" y="47"/>
                  </a:lnTo>
                  <a:lnTo>
                    <a:pt x="553" y="45"/>
                  </a:lnTo>
                  <a:lnTo>
                    <a:pt x="481" y="4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3" name="Freeform 302"/>
            <p:cNvSpPr>
              <a:spLocks/>
            </p:cNvSpPr>
            <p:nvPr/>
          </p:nvSpPr>
          <p:spPr bwMode="auto">
            <a:xfrm>
              <a:off x="2765976" y="1811370"/>
              <a:ext cx="491847" cy="453504"/>
            </a:xfrm>
            <a:custGeom>
              <a:avLst/>
              <a:gdLst>
                <a:gd name="T0" fmla="*/ 383 w 387"/>
                <a:gd name="T1" fmla="*/ 46 h 357"/>
                <a:gd name="T2" fmla="*/ 336 w 387"/>
                <a:gd name="T3" fmla="*/ 44 h 357"/>
                <a:gd name="T4" fmla="*/ 342 w 387"/>
                <a:gd name="T5" fmla="*/ 32 h 357"/>
                <a:gd name="T6" fmla="*/ 354 w 387"/>
                <a:gd name="T7" fmla="*/ 21 h 357"/>
                <a:gd name="T8" fmla="*/ 353 w 387"/>
                <a:gd name="T9" fmla="*/ 9 h 357"/>
                <a:gd name="T10" fmla="*/ 342 w 387"/>
                <a:gd name="T11" fmla="*/ 0 h 357"/>
                <a:gd name="T12" fmla="*/ 78 w 387"/>
                <a:gd name="T13" fmla="*/ 15 h 357"/>
                <a:gd name="T14" fmla="*/ 15 w 387"/>
                <a:gd name="T15" fmla="*/ 99 h 357"/>
                <a:gd name="T16" fmla="*/ 19 w 387"/>
                <a:gd name="T17" fmla="*/ 296 h 357"/>
                <a:gd name="T18" fmla="*/ 21 w 387"/>
                <a:gd name="T19" fmla="*/ 300 h 357"/>
                <a:gd name="T20" fmla="*/ 34 w 387"/>
                <a:gd name="T21" fmla="*/ 300 h 357"/>
                <a:gd name="T22" fmla="*/ 55 w 387"/>
                <a:gd name="T23" fmla="*/ 357 h 357"/>
                <a:gd name="T24" fmla="*/ 288 w 387"/>
                <a:gd name="T25" fmla="*/ 346 h 357"/>
                <a:gd name="T26" fmla="*/ 288 w 387"/>
                <a:gd name="T27" fmla="*/ 333 h 357"/>
                <a:gd name="T28" fmla="*/ 295 w 387"/>
                <a:gd name="T29" fmla="*/ 331 h 357"/>
                <a:gd name="T30" fmla="*/ 291 w 387"/>
                <a:gd name="T31" fmla="*/ 320 h 357"/>
                <a:gd name="T32" fmla="*/ 289 w 387"/>
                <a:gd name="T33" fmla="*/ 307 h 357"/>
                <a:gd name="T34" fmla="*/ 284 w 387"/>
                <a:gd name="T35" fmla="*/ 306 h 357"/>
                <a:gd name="T36" fmla="*/ 285 w 387"/>
                <a:gd name="T37" fmla="*/ 297 h 357"/>
                <a:gd name="T38" fmla="*/ 284 w 387"/>
                <a:gd name="T39" fmla="*/ 296 h 357"/>
                <a:gd name="T40" fmla="*/ 285 w 387"/>
                <a:gd name="T41" fmla="*/ 287 h 357"/>
                <a:gd name="T42" fmla="*/ 284 w 387"/>
                <a:gd name="T43" fmla="*/ 277 h 357"/>
                <a:gd name="T44" fmla="*/ 292 w 387"/>
                <a:gd name="T45" fmla="*/ 276 h 357"/>
                <a:gd name="T46" fmla="*/ 285 w 387"/>
                <a:gd name="T47" fmla="*/ 269 h 357"/>
                <a:gd name="T48" fmla="*/ 294 w 387"/>
                <a:gd name="T49" fmla="*/ 266 h 357"/>
                <a:gd name="T50" fmla="*/ 294 w 387"/>
                <a:gd name="T51" fmla="*/ 254 h 357"/>
                <a:gd name="T52" fmla="*/ 306 w 387"/>
                <a:gd name="T53" fmla="*/ 243 h 357"/>
                <a:gd name="T54" fmla="*/ 302 w 387"/>
                <a:gd name="T55" fmla="*/ 231 h 357"/>
                <a:gd name="T56" fmla="*/ 300 w 387"/>
                <a:gd name="T57" fmla="*/ 224 h 357"/>
                <a:gd name="T58" fmla="*/ 308 w 387"/>
                <a:gd name="T59" fmla="*/ 223 h 357"/>
                <a:gd name="T60" fmla="*/ 313 w 387"/>
                <a:gd name="T61" fmla="*/ 211 h 357"/>
                <a:gd name="T62" fmla="*/ 322 w 387"/>
                <a:gd name="T63" fmla="*/ 209 h 357"/>
                <a:gd name="T64" fmla="*/ 326 w 387"/>
                <a:gd name="T65" fmla="*/ 199 h 357"/>
                <a:gd name="T66" fmla="*/ 326 w 387"/>
                <a:gd name="T67" fmla="*/ 188 h 357"/>
                <a:gd name="T68" fmla="*/ 327 w 387"/>
                <a:gd name="T69" fmla="*/ 184 h 357"/>
                <a:gd name="T70" fmla="*/ 327 w 387"/>
                <a:gd name="T71" fmla="*/ 177 h 357"/>
                <a:gd name="T72" fmla="*/ 330 w 387"/>
                <a:gd name="T73" fmla="*/ 174 h 357"/>
                <a:gd name="T74" fmla="*/ 333 w 387"/>
                <a:gd name="T75" fmla="*/ 161 h 357"/>
                <a:gd name="T76" fmla="*/ 342 w 387"/>
                <a:gd name="T77" fmla="*/ 161 h 357"/>
                <a:gd name="T78" fmla="*/ 348 w 387"/>
                <a:gd name="T79" fmla="*/ 150 h 357"/>
                <a:gd name="T80" fmla="*/ 345 w 387"/>
                <a:gd name="T81" fmla="*/ 146 h 357"/>
                <a:gd name="T82" fmla="*/ 354 w 387"/>
                <a:gd name="T83" fmla="*/ 136 h 357"/>
                <a:gd name="T84" fmla="*/ 361 w 387"/>
                <a:gd name="T85" fmla="*/ 132 h 357"/>
                <a:gd name="T86" fmla="*/ 359 w 387"/>
                <a:gd name="T87" fmla="*/ 108 h 357"/>
                <a:gd name="T88" fmla="*/ 354 w 387"/>
                <a:gd name="T89" fmla="*/ 103 h 357"/>
                <a:gd name="T90" fmla="*/ 363 w 387"/>
                <a:gd name="T91" fmla="*/ 105 h 357"/>
                <a:gd name="T92" fmla="*/ 361 w 387"/>
                <a:gd name="T93" fmla="*/ 93 h 357"/>
                <a:gd name="T94" fmla="*/ 369 w 387"/>
                <a:gd name="T95" fmla="*/ 86 h 357"/>
                <a:gd name="T96" fmla="*/ 368 w 387"/>
                <a:gd name="T97" fmla="*/ 77 h 357"/>
                <a:gd name="T98" fmla="*/ 372 w 387"/>
                <a:gd name="T99" fmla="*/ 73 h 357"/>
                <a:gd name="T100" fmla="*/ 384 w 387"/>
                <a:gd name="T101" fmla="*/ 65 h 357"/>
                <a:gd name="T102" fmla="*/ 387 w 387"/>
                <a:gd name="T103" fmla="*/ 55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87" h="357">
                  <a:moveTo>
                    <a:pt x="386" y="50"/>
                  </a:moveTo>
                  <a:lnTo>
                    <a:pt x="383" y="46"/>
                  </a:lnTo>
                  <a:lnTo>
                    <a:pt x="338" y="51"/>
                  </a:lnTo>
                  <a:lnTo>
                    <a:pt x="336" y="44"/>
                  </a:lnTo>
                  <a:lnTo>
                    <a:pt x="338" y="38"/>
                  </a:lnTo>
                  <a:lnTo>
                    <a:pt x="342" y="32"/>
                  </a:lnTo>
                  <a:lnTo>
                    <a:pt x="349" y="28"/>
                  </a:lnTo>
                  <a:lnTo>
                    <a:pt x="354" y="21"/>
                  </a:lnTo>
                  <a:lnTo>
                    <a:pt x="354" y="16"/>
                  </a:lnTo>
                  <a:lnTo>
                    <a:pt x="353" y="9"/>
                  </a:lnTo>
                  <a:lnTo>
                    <a:pt x="348" y="4"/>
                  </a:lnTo>
                  <a:lnTo>
                    <a:pt x="342" y="0"/>
                  </a:lnTo>
                  <a:lnTo>
                    <a:pt x="202" y="9"/>
                  </a:lnTo>
                  <a:lnTo>
                    <a:pt x="78" y="15"/>
                  </a:lnTo>
                  <a:lnTo>
                    <a:pt x="0" y="16"/>
                  </a:lnTo>
                  <a:lnTo>
                    <a:pt x="15" y="99"/>
                  </a:lnTo>
                  <a:lnTo>
                    <a:pt x="17" y="126"/>
                  </a:lnTo>
                  <a:lnTo>
                    <a:pt x="19" y="296"/>
                  </a:lnTo>
                  <a:lnTo>
                    <a:pt x="21" y="297"/>
                  </a:lnTo>
                  <a:lnTo>
                    <a:pt x="21" y="300"/>
                  </a:lnTo>
                  <a:lnTo>
                    <a:pt x="27" y="306"/>
                  </a:lnTo>
                  <a:lnTo>
                    <a:pt x="34" y="300"/>
                  </a:lnTo>
                  <a:lnTo>
                    <a:pt x="54" y="304"/>
                  </a:lnTo>
                  <a:lnTo>
                    <a:pt x="55" y="357"/>
                  </a:lnTo>
                  <a:lnTo>
                    <a:pt x="155" y="353"/>
                  </a:lnTo>
                  <a:lnTo>
                    <a:pt x="288" y="346"/>
                  </a:lnTo>
                  <a:lnTo>
                    <a:pt x="289" y="338"/>
                  </a:lnTo>
                  <a:lnTo>
                    <a:pt x="288" y="333"/>
                  </a:lnTo>
                  <a:lnTo>
                    <a:pt x="294" y="333"/>
                  </a:lnTo>
                  <a:lnTo>
                    <a:pt x="295" y="331"/>
                  </a:lnTo>
                  <a:lnTo>
                    <a:pt x="292" y="322"/>
                  </a:lnTo>
                  <a:lnTo>
                    <a:pt x="291" y="320"/>
                  </a:lnTo>
                  <a:lnTo>
                    <a:pt x="288" y="312"/>
                  </a:lnTo>
                  <a:lnTo>
                    <a:pt x="289" y="307"/>
                  </a:lnTo>
                  <a:lnTo>
                    <a:pt x="289" y="308"/>
                  </a:lnTo>
                  <a:lnTo>
                    <a:pt x="284" y="306"/>
                  </a:lnTo>
                  <a:lnTo>
                    <a:pt x="289" y="302"/>
                  </a:lnTo>
                  <a:lnTo>
                    <a:pt x="285" y="297"/>
                  </a:lnTo>
                  <a:lnTo>
                    <a:pt x="280" y="303"/>
                  </a:lnTo>
                  <a:lnTo>
                    <a:pt x="284" y="296"/>
                  </a:lnTo>
                  <a:lnTo>
                    <a:pt x="279" y="291"/>
                  </a:lnTo>
                  <a:lnTo>
                    <a:pt x="285" y="287"/>
                  </a:lnTo>
                  <a:lnTo>
                    <a:pt x="280" y="280"/>
                  </a:lnTo>
                  <a:lnTo>
                    <a:pt x="284" y="277"/>
                  </a:lnTo>
                  <a:lnTo>
                    <a:pt x="287" y="280"/>
                  </a:lnTo>
                  <a:lnTo>
                    <a:pt x="292" y="276"/>
                  </a:lnTo>
                  <a:lnTo>
                    <a:pt x="285" y="274"/>
                  </a:lnTo>
                  <a:lnTo>
                    <a:pt x="285" y="269"/>
                  </a:lnTo>
                  <a:lnTo>
                    <a:pt x="292" y="269"/>
                  </a:lnTo>
                  <a:lnTo>
                    <a:pt x="294" y="266"/>
                  </a:lnTo>
                  <a:lnTo>
                    <a:pt x="292" y="261"/>
                  </a:lnTo>
                  <a:lnTo>
                    <a:pt x="294" y="254"/>
                  </a:lnTo>
                  <a:lnTo>
                    <a:pt x="289" y="250"/>
                  </a:lnTo>
                  <a:lnTo>
                    <a:pt x="306" y="243"/>
                  </a:lnTo>
                  <a:lnTo>
                    <a:pt x="302" y="238"/>
                  </a:lnTo>
                  <a:lnTo>
                    <a:pt x="302" y="231"/>
                  </a:lnTo>
                  <a:lnTo>
                    <a:pt x="304" y="230"/>
                  </a:lnTo>
                  <a:lnTo>
                    <a:pt x="300" y="224"/>
                  </a:lnTo>
                  <a:lnTo>
                    <a:pt x="307" y="227"/>
                  </a:lnTo>
                  <a:lnTo>
                    <a:pt x="308" y="223"/>
                  </a:lnTo>
                  <a:lnTo>
                    <a:pt x="314" y="218"/>
                  </a:lnTo>
                  <a:lnTo>
                    <a:pt x="313" y="211"/>
                  </a:lnTo>
                  <a:lnTo>
                    <a:pt x="319" y="211"/>
                  </a:lnTo>
                  <a:lnTo>
                    <a:pt x="322" y="209"/>
                  </a:lnTo>
                  <a:lnTo>
                    <a:pt x="327" y="203"/>
                  </a:lnTo>
                  <a:lnTo>
                    <a:pt x="326" y="199"/>
                  </a:lnTo>
                  <a:lnTo>
                    <a:pt x="330" y="191"/>
                  </a:lnTo>
                  <a:lnTo>
                    <a:pt x="326" y="188"/>
                  </a:lnTo>
                  <a:lnTo>
                    <a:pt x="326" y="177"/>
                  </a:lnTo>
                  <a:lnTo>
                    <a:pt x="327" y="184"/>
                  </a:lnTo>
                  <a:lnTo>
                    <a:pt x="334" y="181"/>
                  </a:lnTo>
                  <a:lnTo>
                    <a:pt x="327" y="177"/>
                  </a:lnTo>
                  <a:lnTo>
                    <a:pt x="327" y="168"/>
                  </a:lnTo>
                  <a:lnTo>
                    <a:pt x="330" y="174"/>
                  </a:lnTo>
                  <a:lnTo>
                    <a:pt x="334" y="174"/>
                  </a:lnTo>
                  <a:lnTo>
                    <a:pt x="333" y="161"/>
                  </a:lnTo>
                  <a:lnTo>
                    <a:pt x="336" y="165"/>
                  </a:lnTo>
                  <a:lnTo>
                    <a:pt x="342" y="161"/>
                  </a:lnTo>
                  <a:lnTo>
                    <a:pt x="348" y="155"/>
                  </a:lnTo>
                  <a:lnTo>
                    <a:pt x="348" y="150"/>
                  </a:lnTo>
                  <a:lnTo>
                    <a:pt x="345" y="147"/>
                  </a:lnTo>
                  <a:lnTo>
                    <a:pt x="345" y="146"/>
                  </a:lnTo>
                  <a:lnTo>
                    <a:pt x="352" y="142"/>
                  </a:lnTo>
                  <a:lnTo>
                    <a:pt x="354" y="136"/>
                  </a:lnTo>
                  <a:lnTo>
                    <a:pt x="360" y="134"/>
                  </a:lnTo>
                  <a:lnTo>
                    <a:pt x="361" y="132"/>
                  </a:lnTo>
                  <a:lnTo>
                    <a:pt x="359" y="116"/>
                  </a:lnTo>
                  <a:lnTo>
                    <a:pt x="359" y="108"/>
                  </a:lnTo>
                  <a:lnTo>
                    <a:pt x="353" y="109"/>
                  </a:lnTo>
                  <a:lnTo>
                    <a:pt x="354" y="103"/>
                  </a:lnTo>
                  <a:lnTo>
                    <a:pt x="360" y="101"/>
                  </a:lnTo>
                  <a:lnTo>
                    <a:pt x="363" y="105"/>
                  </a:lnTo>
                  <a:lnTo>
                    <a:pt x="365" y="100"/>
                  </a:lnTo>
                  <a:lnTo>
                    <a:pt x="361" y="93"/>
                  </a:lnTo>
                  <a:lnTo>
                    <a:pt x="365" y="92"/>
                  </a:lnTo>
                  <a:lnTo>
                    <a:pt x="369" y="86"/>
                  </a:lnTo>
                  <a:lnTo>
                    <a:pt x="373" y="84"/>
                  </a:lnTo>
                  <a:lnTo>
                    <a:pt x="368" y="77"/>
                  </a:lnTo>
                  <a:lnTo>
                    <a:pt x="368" y="76"/>
                  </a:lnTo>
                  <a:lnTo>
                    <a:pt x="372" y="73"/>
                  </a:lnTo>
                  <a:lnTo>
                    <a:pt x="377" y="70"/>
                  </a:lnTo>
                  <a:lnTo>
                    <a:pt x="384" y="65"/>
                  </a:lnTo>
                  <a:lnTo>
                    <a:pt x="380" y="58"/>
                  </a:lnTo>
                  <a:lnTo>
                    <a:pt x="387" y="55"/>
                  </a:lnTo>
                  <a:lnTo>
                    <a:pt x="386" y="5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4" name="Freeform 303"/>
            <p:cNvSpPr>
              <a:spLocks/>
            </p:cNvSpPr>
            <p:nvPr/>
          </p:nvSpPr>
          <p:spPr bwMode="auto">
            <a:xfrm>
              <a:off x="692816" y="1624944"/>
              <a:ext cx="661084" cy="774790"/>
            </a:xfrm>
            <a:custGeom>
              <a:avLst/>
              <a:gdLst>
                <a:gd name="T0" fmla="*/ 210 w 520"/>
                <a:gd name="T1" fmla="*/ 12 h 609"/>
                <a:gd name="T2" fmla="*/ 126 w 520"/>
                <a:gd name="T3" fmla="*/ 75 h 609"/>
                <a:gd name="T4" fmla="*/ 112 w 520"/>
                <a:gd name="T5" fmla="*/ 92 h 609"/>
                <a:gd name="T6" fmla="*/ 103 w 520"/>
                <a:gd name="T7" fmla="*/ 83 h 609"/>
                <a:gd name="T8" fmla="*/ 90 w 520"/>
                <a:gd name="T9" fmla="*/ 77 h 609"/>
                <a:gd name="T10" fmla="*/ 78 w 520"/>
                <a:gd name="T11" fmla="*/ 74 h 609"/>
                <a:gd name="T12" fmla="*/ 67 w 520"/>
                <a:gd name="T13" fmla="*/ 88 h 609"/>
                <a:gd name="T14" fmla="*/ 67 w 520"/>
                <a:gd name="T15" fmla="*/ 105 h 609"/>
                <a:gd name="T16" fmla="*/ 69 w 520"/>
                <a:gd name="T17" fmla="*/ 124 h 609"/>
                <a:gd name="T18" fmla="*/ 66 w 520"/>
                <a:gd name="T19" fmla="*/ 139 h 609"/>
                <a:gd name="T20" fmla="*/ 67 w 520"/>
                <a:gd name="T21" fmla="*/ 166 h 609"/>
                <a:gd name="T22" fmla="*/ 59 w 520"/>
                <a:gd name="T23" fmla="*/ 185 h 609"/>
                <a:gd name="T24" fmla="*/ 58 w 520"/>
                <a:gd name="T25" fmla="*/ 199 h 609"/>
                <a:gd name="T26" fmla="*/ 67 w 520"/>
                <a:gd name="T27" fmla="*/ 220 h 609"/>
                <a:gd name="T28" fmla="*/ 70 w 520"/>
                <a:gd name="T29" fmla="*/ 232 h 609"/>
                <a:gd name="T30" fmla="*/ 82 w 520"/>
                <a:gd name="T31" fmla="*/ 253 h 609"/>
                <a:gd name="T32" fmla="*/ 81 w 520"/>
                <a:gd name="T33" fmla="*/ 263 h 609"/>
                <a:gd name="T34" fmla="*/ 57 w 520"/>
                <a:gd name="T35" fmla="*/ 281 h 609"/>
                <a:gd name="T36" fmla="*/ 47 w 520"/>
                <a:gd name="T37" fmla="*/ 296 h 609"/>
                <a:gd name="T38" fmla="*/ 43 w 520"/>
                <a:gd name="T39" fmla="*/ 315 h 609"/>
                <a:gd name="T40" fmla="*/ 30 w 520"/>
                <a:gd name="T41" fmla="*/ 337 h 609"/>
                <a:gd name="T42" fmla="*/ 20 w 520"/>
                <a:gd name="T43" fmla="*/ 346 h 609"/>
                <a:gd name="T44" fmla="*/ 23 w 520"/>
                <a:gd name="T45" fmla="*/ 360 h 609"/>
                <a:gd name="T46" fmla="*/ 20 w 520"/>
                <a:gd name="T47" fmla="*/ 372 h 609"/>
                <a:gd name="T48" fmla="*/ 34 w 520"/>
                <a:gd name="T49" fmla="*/ 378 h 609"/>
                <a:gd name="T50" fmla="*/ 34 w 520"/>
                <a:gd name="T51" fmla="*/ 395 h 609"/>
                <a:gd name="T52" fmla="*/ 25 w 520"/>
                <a:gd name="T53" fmla="*/ 404 h 609"/>
                <a:gd name="T54" fmla="*/ 17 w 520"/>
                <a:gd name="T55" fmla="*/ 402 h 609"/>
                <a:gd name="T56" fmla="*/ 11 w 520"/>
                <a:gd name="T57" fmla="*/ 403 h 609"/>
                <a:gd name="T58" fmla="*/ 0 w 520"/>
                <a:gd name="T59" fmla="*/ 422 h 609"/>
                <a:gd name="T60" fmla="*/ 180 w 520"/>
                <a:gd name="T61" fmla="*/ 526 h 609"/>
                <a:gd name="T62" fmla="*/ 410 w 520"/>
                <a:gd name="T63" fmla="*/ 603 h 609"/>
                <a:gd name="T64" fmla="*/ 450 w 520"/>
                <a:gd name="T65" fmla="*/ 606 h 609"/>
                <a:gd name="T66" fmla="*/ 415 w 520"/>
                <a:gd name="T67" fmla="*/ 44 h 6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20" h="609">
                  <a:moveTo>
                    <a:pt x="314" y="28"/>
                  </a:moveTo>
                  <a:lnTo>
                    <a:pt x="210" y="12"/>
                  </a:lnTo>
                  <a:lnTo>
                    <a:pt x="139" y="0"/>
                  </a:lnTo>
                  <a:lnTo>
                    <a:pt x="126" y="75"/>
                  </a:lnTo>
                  <a:lnTo>
                    <a:pt x="119" y="85"/>
                  </a:lnTo>
                  <a:lnTo>
                    <a:pt x="112" y="92"/>
                  </a:lnTo>
                  <a:lnTo>
                    <a:pt x="105" y="90"/>
                  </a:lnTo>
                  <a:lnTo>
                    <a:pt x="103" y="83"/>
                  </a:lnTo>
                  <a:lnTo>
                    <a:pt x="97" y="77"/>
                  </a:lnTo>
                  <a:lnTo>
                    <a:pt x="90" y="77"/>
                  </a:lnTo>
                  <a:lnTo>
                    <a:pt x="85" y="73"/>
                  </a:lnTo>
                  <a:lnTo>
                    <a:pt x="78" y="74"/>
                  </a:lnTo>
                  <a:lnTo>
                    <a:pt x="70" y="79"/>
                  </a:lnTo>
                  <a:lnTo>
                    <a:pt x="67" y="88"/>
                  </a:lnTo>
                  <a:lnTo>
                    <a:pt x="71" y="100"/>
                  </a:lnTo>
                  <a:lnTo>
                    <a:pt x="67" y="105"/>
                  </a:lnTo>
                  <a:lnTo>
                    <a:pt x="67" y="112"/>
                  </a:lnTo>
                  <a:lnTo>
                    <a:pt x="69" y="124"/>
                  </a:lnTo>
                  <a:lnTo>
                    <a:pt x="66" y="132"/>
                  </a:lnTo>
                  <a:lnTo>
                    <a:pt x="66" y="139"/>
                  </a:lnTo>
                  <a:lnTo>
                    <a:pt x="67" y="151"/>
                  </a:lnTo>
                  <a:lnTo>
                    <a:pt x="67" y="166"/>
                  </a:lnTo>
                  <a:lnTo>
                    <a:pt x="61" y="171"/>
                  </a:lnTo>
                  <a:lnTo>
                    <a:pt x="59" y="185"/>
                  </a:lnTo>
                  <a:lnTo>
                    <a:pt x="58" y="192"/>
                  </a:lnTo>
                  <a:lnTo>
                    <a:pt x="58" y="199"/>
                  </a:lnTo>
                  <a:lnTo>
                    <a:pt x="65" y="211"/>
                  </a:lnTo>
                  <a:lnTo>
                    <a:pt x="67" y="220"/>
                  </a:lnTo>
                  <a:lnTo>
                    <a:pt x="67" y="226"/>
                  </a:lnTo>
                  <a:lnTo>
                    <a:pt x="70" y="232"/>
                  </a:lnTo>
                  <a:lnTo>
                    <a:pt x="70" y="239"/>
                  </a:lnTo>
                  <a:lnTo>
                    <a:pt x="82" y="253"/>
                  </a:lnTo>
                  <a:lnTo>
                    <a:pt x="86" y="258"/>
                  </a:lnTo>
                  <a:lnTo>
                    <a:pt x="81" y="263"/>
                  </a:lnTo>
                  <a:lnTo>
                    <a:pt x="59" y="276"/>
                  </a:lnTo>
                  <a:lnTo>
                    <a:pt x="57" y="281"/>
                  </a:lnTo>
                  <a:lnTo>
                    <a:pt x="51" y="285"/>
                  </a:lnTo>
                  <a:lnTo>
                    <a:pt x="47" y="296"/>
                  </a:lnTo>
                  <a:lnTo>
                    <a:pt x="47" y="308"/>
                  </a:lnTo>
                  <a:lnTo>
                    <a:pt x="43" y="315"/>
                  </a:lnTo>
                  <a:lnTo>
                    <a:pt x="40" y="323"/>
                  </a:lnTo>
                  <a:lnTo>
                    <a:pt x="30" y="337"/>
                  </a:lnTo>
                  <a:lnTo>
                    <a:pt x="24" y="341"/>
                  </a:lnTo>
                  <a:lnTo>
                    <a:pt x="20" y="346"/>
                  </a:lnTo>
                  <a:lnTo>
                    <a:pt x="23" y="354"/>
                  </a:lnTo>
                  <a:lnTo>
                    <a:pt x="23" y="360"/>
                  </a:lnTo>
                  <a:lnTo>
                    <a:pt x="19" y="366"/>
                  </a:lnTo>
                  <a:lnTo>
                    <a:pt x="20" y="372"/>
                  </a:lnTo>
                  <a:lnTo>
                    <a:pt x="27" y="374"/>
                  </a:lnTo>
                  <a:lnTo>
                    <a:pt x="34" y="378"/>
                  </a:lnTo>
                  <a:lnTo>
                    <a:pt x="35" y="384"/>
                  </a:lnTo>
                  <a:lnTo>
                    <a:pt x="34" y="395"/>
                  </a:lnTo>
                  <a:lnTo>
                    <a:pt x="27" y="399"/>
                  </a:lnTo>
                  <a:lnTo>
                    <a:pt x="25" y="404"/>
                  </a:lnTo>
                  <a:lnTo>
                    <a:pt x="19" y="403"/>
                  </a:lnTo>
                  <a:lnTo>
                    <a:pt x="17" y="402"/>
                  </a:lnTo>
                  <a:lnTo>
                    <a:pt x="13" y="403"/>
                  </a:lnTo>
                  <a:lnTo>
                    <a:pt x="11" y="403"/>
                  </a:lnTo>
                  <a:lnTo>
                    <a:pt x="2" y="415"/>
                  </a:lnTo>
                  <a:lnTo>
                    <a:pt x="0" y="422"/>
                  </a:lnTo>
                  <a:lnTo>
                    <a:pt x="19" y="434"/>
                  </a:lnTo>
                  <a:lnTo>
                    <a:pt x="180" y="526"/>
                  </a:lnTo>
                  <a:lnTo>
                    <a:pt x="287" y="586"/>
                  </a:lnTo>
                  <a:lnTo>
                    <a:pt x="410" y="603"/>
                  </a:lnTo>
                  <a:lnTo>
                    <a:pt x="450" y="609"/>
                  </a:lnTo>
                  <a:lnTo>
                    <a:pt x="450" y="606"/>
                  </a:lnTo>
                  <a:lnTo>
                    <a:pt x="520" y="58"/>
                  </a:lnTo>
                  <a:lnTo>
                    <a:pt x="415" y="44"/>
                  </a:lnTo>
                  <a:lnTo>
                    <a:pt x="314" y="2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5" name="Freeform 304"/>
            <p:cNvSpPr>
              <a:spLocks noEditPoints="1"/>
            </p:cNvSpPr>
            <p:nvPr/>
          </p:nvSpPr>
          <p:spPr bwMode="auto">
            <a:xfrm>
              <a:off x="3415160" y="1952842"/>
              <a:ext cx="382107" cy="620097"/>
            </a:xfrm>
            <a:custGeom>
              <a:avLst/>
              <a:gdLst>
                <a:gd name="T0" fmla="*/ 290 w 301"/>
                <a:gd name="T1" fmla="*/ 364 h 487"/>
                <a:gd name="T2" fmla="*/ 290 w 301"/>
                <a:gd name="T3" fmla="*/ 344 h 487"/>
                <a:gd name="T4" fmla="*/ 291 w 301"/>
                <a:gd name="T5" fmla="*/ 333 h 487"/>
                <a:gd name="T6" fmla="*/ 283 w 301"/>
                <a:gd name="T7" fmla="*/ 317 h 487"/>
                <a:gd name="T8" fmla="*/ 282 w 301"/>
                <a:gd name="T9" fmla="*/ 292 h 487"/>
                <a:gd name="T10" fmla="*/ 283 w 301"/>
                <a:gd name="T11" fmla="*/ 273 h 487"/>
                <a:gd name="T12" fmla="*/ 293 w 301"/>
                <a:gd name="T13" fmla="*/ 263 h 487"/>
                <a:gd name="T14" fmla="*/ 286 w 301"/>
                <a:gd name="T15" fmla="*/ 254 h 487"/>
                <a:gd name="T16" fmla="*/ 283 w 301"/>
                <a:gd name="T17" fmla="*/ 237 h 487"/>
                <a:gd name="T18" fmla="*/ 275 w 301"/>
                <a:gd name="T19" fmla="*/ 227 h 487"/>
                <a:gd name="T20" fmla="*/ 266 w 301"/>
                <a:gd name="T21" fmla="*/ 210 h 487"/>
                <a:gd name="T22" fmla="*/ 262 w 301"/>
                <a:gd name="T23" fmla="*/ 199 h 487"/>
                <a:gd name="T24" fmla="*/ 204 w 301"/>
                <a:gd name="T25" fmla="*/ 0 h 487"/>
                <a:gd name="T26" fmla="*/ 0 w 301"/>
                <a:gd name="T27" fmla="*/ 20 h 487"/>
                <a:gd name="T28" fmla="*/ 5 w 301"/>
                <a:gd name="T29" fmla="*/ 27 h 487"/>
                <a:gd name="T30" fmla="*/ 5 w 301"/>
                <a:gd name="T31" fmla="*/ 325 h 487"/>
                <a:gd name="T32" fmla="*/ 25 w 301"/>
                <a:gd name="T33" fmla="*/ 472 h 487"/>
                <a:gd name="T34" fmla="*/ 42 w 301"/>
                <a:gd name="T35" fmla="*/ 474 h 487"/>
                <a:gd name="T36" fmla="*/ 51 w 301"/>
                <a:gd name="T37" fmla="*/ 452 h 487"/>
                <a:gd name="T38" fmla="*/ 53 w 301"/>
                <a:gd name="T39" fmla="*/ 440 h 487"/>
                <a:gd name="T40" fmla="*/ 56 w 301"/>
                <a:gd name="T41" fmla="*/ 441 h 487"/>
                <a:gd name="T42" fmla="*/ 63 w 301"/>
                <a:gd name="T43" fmla="*/ 448 h 487"/>
                <a:gd name="T44" fmla="*/ 61 w 301"/>
                <a:gd name="T45" fmla="*/ 460 h 487"/>
                <a:gd name="T46" fmla="*/ 72 w 301"/>
                <a:gd name="T47" fmla="*/ 470 h 487"/>
                <a:gd name="T48" fmla="*/ 78 w 301"/>
                <a:gd name="T49" fmla="*/ 475 h 487"/>
                <a:gd name="T50" fmla="*/ 70 w 301"/>
                <a:gd name="T51" fmla="*/ 483 h 487"/>
                <a:gd name="T52" fmla="*/ 60 w 301"/>
                <a:gd name="T53" fmla="*/ 486 h 487"/>
                <a:gd name="T54" fmla="*/ 91 w 301"/>
                <a:gd name="T55" fmla="*/ 479 h 487"/>
                <a:gd name="T56" fmla="*/ 91 w 301"/>
                <a:gd name="T57" fmla="*/ 471 h 487"/>
                <a:gd name="T58" fmla="*/ 105 w 301"/>
                <a:gd name="T59" fmla="*/ 467 h 487"/>
                <a:gd name="T60" fmla="*/ 105 w 301"/>
                <a:gd name="T61" fmla="*/ 453 h 487"/>
                <a:gd name="T62" fmla="*/ 106 w 301"/>
                <a:gd name="T63" fmla="*/ 441 h 487"/>
                <a:gd name="T64" fmla="*/ 94 w 301"/>
                <a:gd name="T65" fmla="*/ 432 h 487"/>
                <a:gd name="T66" fmla="*/ 87 w 301"/>
                <a:gd name="T67" fmla="*/ 411 h 487"/>
                <a:gd name="T68" fmla="*/ 170 w 301"/>
                <a:gd name="T69" fmla="*/ 399 h 487"/>
                <a:gd name="T70" fmla="*/ 301 w 301"/>
                <a:gd name="T71" fmla="*/ 380 h 487"/>
                <a:gd name="T72" fmla="*/ 44 w 301"/>
                <a:gd name="T73" fmla="*/ 486 h 487"/>
                <a:gd name="T74" fmla="*/ 38 w 301"/>
                <a:gd name="T75" fmla="*/ 487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1" h="487">
                  <a:moveTo>
                    <a:pt x="296" y="371"/>
                  </a:moveTo>
                  <a:lnTo>
                    <a:pt x="290" y="364"/>
                  </a:lnTo>
                  <a:lnTo>
                    <a:pt x="289" y="359"/>
                  </a:lnTo>
                  <a:lnTo>
                    <a:pt x="290" y="344"/>
                  </a:lnTo>
                  <a:lnTo>
                    <a:pt x="290" y="338"/>
                  </a:lnTo>
                  <a:lnTo>
                    <a:pt x="291" y="333"/>
                  </a:lnTo>
                  <a:lnTo>
                    <a:pt x="289" y="323"/>
                  </a:lnTo>
                  <a:lnTo>
                    <a:pt x="283" y="317"/>
                  </a:lnTo>
                  <a:lnTo>
                    <a:pt x="279" y="305"/>
                  </a:lnTo>
                  <a:lnTo>
                    <a:pt x="282" y="292"/>
                  </a:lnTo>
                  <a:lnTo>
                    <a:pt x="283" y="286"/>
                  </a:lnTo>
                  <a:lnTo>
                    <a:pt x="283" y="273"/>
                  </a:lnTo>
                  <a:lnTo>
                    <a:pt x="287" y="268"/>
                  </a:lnTo>
                  <a:lnTo>
                    <a:pt x="293" y="263"/>
                  </a:lnTo>
                  <a:lnTo>
                    <a:pt x="291" y="257"/>
                  </a:lnTo>
                  <a:lnTo>
                    <a:pt x="286" y="254"/>
                  </a:lnTo>
                  <a:lnTo>
                    <a:pt x="287" y="245"/>
                  </a:lnTo>
                  <a:lnTo>
                    <a:pt x="283" y="237"/>
                  </a:lnTo>
                  <a:lnTo>
                    <a:pt x="282" y="236"/>
                  </a:lnTo>
                  <a:lnTo>
                    <a:pt x="275" y="227"/>
                  </a:lnTo>
                  <a:lnTo>
                    <a:pt x="270" y="215"/>
                  </a:lnTo>
                  <a:lnTo>
                    <a:pt x="266" y="210"/>
                  </a:lnTo>
                  <a:lnTo>
                    <a:pt x="264" y="203"/>
                  </a:lnTo>
                  <a:lnTo>
                    <a:pt x="262" y="199"/>
                  </a:lnTo>
                  <a:lnTo>
                    <a:pt x="233" y="93"/>
                  </a:lnTo>
                  <a:lnTo>
                    <a:pt x="204" y="0"/>
                  </a:lnTo>
                  <a:lnTo>
                    <a:pt x="116" y="11"/>
                  </a:lnTo>
                  <a:lnTo>
                    <a:pt x="0" y="20"/>
                  </a:lnTo>
                  <a:lnTo>
                    <a:pt x="2" y="22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5" y="325"/>
                  </a:lnTo>
                  <a:lnTo>
                    <a:pt x="25" y="470"/>
                  </a:lnTo>
                  <a:lnTo>
                    <a:pt x="25" y="472"/>
                  </a:lnTo>
                  <a:lnTo>
                    <a:pt x="30" y="471"/>
                  </a:lnTo>
                  <a:lnTo>
                    <a:pt x="42" y="474"/>
                  </a:lnTo>
                  <a:lnTo>
                    <a:pt x="49" y="474"/>
                  </a:lnTo>
                  <a:lnTo>
                    <a:pt x="51" y="452"/>
                  </a:lnTo>
                  <a:lnTo>
                    <a:pt x="51" y="445"/>
                  </a:lnTo>
                  <a:lnTo>
                    <a:pt x="53" y="440"/>
                  </a:lnTo>
                  <a:lnTo>
                    <a:pt x="53" y="437"/>
                  </a:lnTo>
                  <a:lnTo>
                    <a:pt x="56" y="441"/>
                  </a:lnTo>
                  <a:lnTo>
                    <a:pt x="60" y="443"/>
                  </a:lnTo>
                  <a:lnTo>
                    <a:pt x="63" y="448"/>
                  </a:lnTo>
                  <a:lnTo>
                    <a:pt x="64" y="455"/>
                  </a:lnTo>
                  <a:lnTo>
                    <a:pt x="61" y="460"/>
                  </a:lnTo>
                  <a:lnTo>
                    <a:pt x="65" y="466"/>
                  </a:lnTo>
                  <a:lnTo>
                    <a:pt x="72" y="470"/>
                  </a:lnTo>
                  <a:lnTo>
                    <a:pt x="74" y="468"/>
                  </a:lnTo>
                  <a:lnTo>
                    <a:pt x="78" y="475"/>
                  </a:lnTo>
                  <a:lnTo>
                    <a:pt x="76" y="482"/>
                  </a:lnTo>
                  <a:lnTo>
                    <a:pt x="70" y="483"/>
                  </a:lnTo>
                  <a:lnTo>
                    <a:pt x="64" y="483"/>
                  </a:lnTo>
                  <a:lnTo>
                    <a:pt x="60" y="486"/>
                  </a:lnTo>
                  <a:lnTo>
                    <a:pt x="84" y="482"/>
                  </a:lnTo>
                  <a:lnTo>
                    <a:pt x="91" y="479"/>
                  </a:lnTo>
                  <a:lnTo>
                    <a:pt x="93" y="474"/>
                  </a:lnTo>
                  <a:lnTo>
                    <a:pt x="91" y="471"/>
                  </a:lnTo>
                  <a:lnTo>
                    <a:pt x="98" y="472"/>
                  </a:lnTo>
                  <a:lnTo>
                    <a:pt x="105" y="467"/>
                  </a:lnTo>
                  <a:lnTo>
                    <a:pt x="106" y="456"/>
                  </a:lnTo>
                  <a:lnTo>
                    <a:pt x="105" y="453"/>
                  </a:lnTo>
                  <a:lnTo>
                    <a:pt x="103" y="451"/>
                  </a:lnTo>
                  <a:lnTo>
                    <a:pt x="106" y="441"/>
                  </a:lnTo>
                  <a:lnTo>
                    <a:pt x="101" y="434"/>
                  </a:lnTo>
                  <a:lnTo>
                    <a:pt x="94" y="432"/>
                  </a:lnTo>
                  <a:lnTo>
                    <a:pt x="84" y="420"/>
                  </a:lnTo>
                  <a:lnTo>
                    <a:pt x="87" y="411"/>
                  </a:lnTo>
                  <a:lnTo>
                    <a:pt x="93" y="407"/>
                  </a:lnTo>
                  <a:lnTo>
                    <a:pt x="170" y="399"/>
                  </a:lnTo>
                  <a:lnTo>
                    <a:pt x="301" y="383"/>
                  </a:lnTo>
                  <a:lnTo>
                    <a:pt x="301" y="380"/>
                  </a:lnTo>
                  <a:lnTo>
                    <a:pt x="296" y="371"/>
                  </a:lnTo>
                  <a:close/>
                  <a:moveTo>
                    <a:pt x="44" y="486"/>
                  </a:moveTo>
                  <a:lnTo>
                    <a:pt x="48" y="483"/>
                  </a:lnTo>
                  <a:lnTo>
                    <a:pt x="38" y="487"/>
                  </a:lnTo>
                  <a:lnTo>
                    <a:pt x="44" y="48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6" name="Freeform 305"/>
            <p:cNvSpPr>
              <a:spLocks noEditPoints="1"/>
            </p:cNvSpPr>
            <p:nvPr/>
          </p:nvSpPr>
          <p:spPr bwMode="auto">
            <a:xfrm>
              <a:off x="3802555" y="1585279"/>
              <a:ext cx="838255" cy="396650"/>
            </a:xfrm>
            <a:custGeom>
              <a:avLst/>
              <a:gdLst>
                <a:gd name="T0" fmla="*/ 510 w 619"/>
                <a:gd name="T1" fmla="*/ 229 h 293"/>
                <a:gd name="T2" fmla="*/ 559 w 619"/>
                <a:gd name="T3" fmla="*/ 192 h 293"/>
                <a:gd name="T4" fmla="*/ 566 w 619"/>
                <a:gd name="T5" fmla="*/ 192 h 293"/>
                <a:gd name="T6" fmla="*/ 586 w 619"/>
                <a:gd name="T7" fmla="*/ 182 h 293"/>
                <a:gd name="T8" fmla="*/ 592 w 619"/>
                <a:gd name="T9" fmla="*/ 170 h 293"/>
                <a:gd name="T10" fmla="*/ 615 w 619"/>
                <a:gd name="T11" fmla="*/ 74 h 293"/>
                <a:gd name="T12" fmla="*/ 605 w 619"/>
                <a:gd name="T13" fmla="*/ 71 h 293"/>
                <a:gd name="T14" fmla="*/ 592 w 619"/>
                <a:gd name="T15" fmla="*/ 95 h 293"/>
                <a:gd name="T16" fmla="*/ 591 w 619"/>
                <a:gd name="T17" fmla="*/ 78 h 293"/>
                <a:gd name="T18" fmla="*/ 574 w 619"/>
                <a:gd name="T19" fmla="*/ 68 h 293"/>
                <a:gd name="T20" fmla="*/ 550 w 619"/>
                <a:gd name="T21" fmla="*/ 77 h 293"/>
                <a:gd name="T22" fmla="*/ 534 w 619"/>
                <a:gd name="T23" fmla="*/ 60 h 293"/>
                <a:gd name="T24" fmla="*/ 536 w 619"/>
                <a:gd name="T25" fmla="*/ 49 h 293"/>
                <a:gd name="T26" fmla="*/ 542 w 619"/>
                <a:gd name="T27" fmla="*/ 68 h 293"/>
                <a:gd name="T28" fmla="*/ 560 w 619"/>
                <a:gd name="T29" fmla="*/ 55 h 293"/>
                <a:gd name="T30" fmla="*/ 577 w 619"/>
                <a:gd name="T31" fmla="*/ 54 h 293"/>
                <a:gd name="T32" fmla="*/ 570 w 619"/>
                <a:gd name="T33" fmla="*/ 40 h 293"/>
                <a:gd name="T34" fmla="*/ 589 w 619"/>
                <a:gd name="T35" fmla="*/ 40 h 293"/>
                <a:gd name="T36" fmla="*/ 602 w 619"/>
                <a:gd name="T37" fmla="*/ 45 h 293"/>
                <a:gd name="T38" fmla="*/ 579 w 619"/>
                <a:gd name="T39" fmla="*/ 18 h 293"/>
                <a:gd name="T40" fmla="*/ 267 w 619"/>
                <a:gd name="T41" fmla="*/ 74 h 293"/>
                <a:gd name="T42" fmla="*/ 171 w 619"/>
                <a:gd name="T43" fmla="*/ 92 h 293"/>
                <a:gd name="T44" fmla="*/ 158 w 619"/>
                <a:gd name="T45" fmla="*/ 118 h 293"/>
                <a:gd name="T46" fmla="*/ 133 w 619"/>
                <a:gd name="T47" fmla="*/ 137 h 293"/>
                <a:gd name="T48" fmla="*/ 115 w 619"/>
                <a:gd name="T49" fmla="*/ 154 h 293"/>
                <a:gd name="T50" fmla="*/ 99 w 619"/>
                <a:gd name="T51" fmla="*/ 160 h 293"/>
                <a:gd name="T52" fmla="*/ 83 w 619"/>
                <a:gd name="T53" fmla="*/ 175 h 293"/>
                <a:gd name="T54" fmla="*/ 38 w 619"/>
                <a:gd name="T55" fmla="*/ 202 h 293"/>
                <a:gd name="T56" fmla="*/ 18 w 619"/>
                <a:gd name="T57" fmla="*/ 229 h 293"/>
                <a:gd name="T58" fmla="*/ 90 w 619"/>
                <a:gd name="T59" fmla="*/ 248 h 293"/>
                <a:gd name="T60" fmla="*/ 136 w 619"/>
                <a:gd name="T61" fmla="*/ 225 h 293"/>
                <a:gd name="T62" fmla="*/ 240 w 619"/>
                <a:gd name="T63" fmla="*/ 211 h 293"/>
                <a:gd name="T64" fmla="*/ 263 w 619"/>
                <a:gd name="T65" fmla="*/ 230 h 293"/>
                <a:gd name="T66" fmla="*/ 441 w 619"/>
                <a:gd name="T67" fmla="*/ 292 h 293"/>
                <a:gd name="T68" fmla="*/ 471 w 619"/>
                <a:gd name="T69" fmla="*/ 285 h 293"/>
                <a:gd name="T70" fmla="*/ 483 w 619"/>
                <a:gd name="T71" fmla="*/ 257 h 293"/>
                <a:gd name="T72" fmla="*/ 491 w 619"/>
                <a:gd name="T73" fmla="*/ 260 h 293"/>
                <a:gd name="T74" fmla="*/ 518 w 619"/>
                <a:gd name="T75" fmla="*/ 219 h 293"/>
                <a:gd name="T76" fmla="*/ 522 w 619"/>
                <a:gd name="T77" fmla="*/ 206 h 293"/>
                <a:gd name="T78" fmla="*/ 529 w 619"/>
                <a:gd name="T79" fmla="*/ 207 h 293"/>
                <a:gd name="T80" fmla="*/ 561 w 619"/>
                <a:gd name="T81" fmla="*/ 191 h 293"/>
                <a:gd name="T82" fmla="*/ 571 w 619"/>
                <a:gd name="T83" fmla="*/ 182 h 293"/>
                <a:gd name="T84" fmla="*/ 589 w 619"/>
                <a:gd name="T85" fmla="*/ 168 h 293"/>
                <a:gd name="T86" fmla="*/ 584 w 619"/>
                <a:gd name="T87" fmla="*/ 164 h 293"/>
                <a:gd name="T88" fmla="*/ 577 w 619"/>
                <a:gd name="T89" fmla="*/ 160 h 293"/>
                <a:gd name="T90" fmla="*/ 568 w 619"/>
                <a:gd name="T91" fmla="*/ 164 h 293"/>
                <a:gd name="T92" fmla="*/ 531 w 619"/>
                <a:gd name="T93" fmla="*/ 156 h 293"/>
                <a:gd name="T94" fmla="*/ 555 w 619"/>
                <a:gd name="T95" fmla="*/ 166 h 293"/>
                <a:gd name="T96" fmla="*/ 563 w 619"/>
                <a:gd name="T97" fmla="*/ 148 h 293"/>
                <a:gd name="T98" fmla="*/ 560 w 619"/>
                <a:gd name="T99" fmla="*/ 132 h 293"/>
                <a:gd name="T100" fmla="*/ 527 w 619"/>
                <a:gd name="T101" fmla="*/ 122 h 293"/>
                <a:gd name="T102" fmla="*/ 560 w 619"/>
                <a:gd name="T103" fmla="*/ 124 h 293"/>
                <a:gd name="T104" fmla="*/ 560 w 619"/>
                <a:gd name="T105" fmla="*/ 117 h 293"/>
                <a:gd name="T106" fmla="*/ 575 w 619"/>
                <a:gd name="T107" fmla="*/ 123 h 293"/>
                <a:gd name="T108" fmla="*/ 607 w 619"/>
                <a:gd name="T109" fmla="*/ 101 h 293"/>
                <a:gd name="T110" fmla="*/ 586 w 619"/>
                <a:gd name="T111" fmla="*/ 17 h 293"/>
                <a:gd name="T112" fmla="*/ 586 w 619"/>
                <a:gd name="T113" fmla="*/ 17 h 293"/>
                <a:gd name="T114" fmla="*/ 589 w 619"/>
                <a:gd name="T115" fmla="*/ 1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19" h="293">
                  <a:moveTo>
                    <a:pt x="514" y="223"/>
                  </a:moveTo>
                  <a:lnTo>
                    <a:pt x="509" y="228"/>
                  </a:lnTo>
                  <a:lnTo>
                    <a:pt x="506" y="234"/>
                  </a:lnTo>
                  <a:lnTo>
                    <a:pt x="510" y="229"/>
                  </a:lnTo>
                  <a:lnTo>
                    <a:pt x="522" y="217"/>
                  </a:lnTo>
                  <a:lnTo>
                    <a:pt x="520" y="217"/>
                  </a:lnTo>
                  <a:lnTo>
                    <a:pt x="514" y="223"/>
                  </a:lnTo>
                  <a:close/>
                  <a:moveTo>
                    <a:pt x="559" y="192"/>
                  </a:moveTo>
                  <a:lnTo>
                    <a:pt x="547" y="197"/>
                  </a:lnTo>
                  <a:lnTo>
                    <a:pt x="543" y="200"/>
                  </a:lnTo>
                  <a:lnTo>
                    <a:pt x="555" y="194"/>
                  </a:lnTo>
                  <a:lnTo>
                    <a:pt x="566" y="192"/>
                  </a:lnTo>
                  <a:lnTo>
                    <a:pt x="565" y="191"/>
                  </a:lnTo>
                  <a:lnTo>
                    <a:pt x="559" y="192"/>
                  </a:lnTo>
                  <a:close/>
                  <a:moveTo>
                    <a:pt x="588" y="177"/>
                  </a:moveTo>
                  <a:lnTo>
                    <a:pt x="586" y="182"/>
                  </a:lnTo>
                  <a:lnTo>
                    <a:pt x="580" y="196"/>
                  </a:lnTo>
                  <a:lnTo>
                    <a:pt x="588" y="178"/>
                  </a:lnTo>
                  <a:lnTo>
                    <a:pt x="597" y="164"/>
                  </a:lnTo>
                  <a:lnTo>
                    <a:pt x="592" y="170"/>
                  </a:lnTo>
                  <a:lnTo>
                    <a:pt x="588" y="177"/>
                  </a:lnTo>
                  <a:close/>
                  <a:moveTo>
                    <a:pt x="619" y="91"/>
                  </a:moveTo>
                  <a:lnTo>
                    <a:pt x="616" y="86"/>
                  </a:lnTo>
                  <a:lnTo>
                    <a:pt x="615" y="74"/>
                  </a:lnTo>
                  <a:lnTo>
                    <a:pt x="611" y="68"/>
                  </a:lnTo>
                  <a:lnTo>
                    <a:pt x="605" y="63"/>
                  </a:lnTo>
                  <a:lnTo>
                    <a:pt x="606" y="65"/>
                  </a:lnTo>
                  <a:lnTo>
                    <a:pt x="605" y="71"/>
                  </a:lnTo>
                  <a:lnTo>
                    <a:pt x="596" y="71"/>
                  </a:lnTo>
                  <a:lnTo>
                    <a:pt x="596" y="77"/>
                  </a:lnTo>
                  <a:lnTo>
                    <a:pt x="598" y="88"/>
                  </a:lnTo>
                  <a:lnTo>
                    <a:pt x="592" y="95"/>
                  </a:lnTo>
                  <a:lnTo>
                    <a:pt x="589" y="91"/>
                  </a:lnTo>
                  <a:lnTo>
                    <a:pt x="593" y="86"/>
                  </a:lnTo>
                  <a:lnTo>
                    <a:pt x="588" y="83"/>
                  </a:lnTo>
                  <a:lnTo>
                    <a:pt x="591" y="78"/>
                  </a:lnTo>
                  <a:lnTo>
                    <a:pt x="591" y="71"/>
                  </a:lnTo>
                  <a:lnTo>
                    <a:pt x="589" y="65"/>
                  </a:lnTo>
                  <a:lnTo>
                    <a:pt x="583" y="65"/>
                  </a:lnTo>
                  <a:lnTo>
                    <a:pt x="574" y="68"/>
                  </a:lnTo>
                  <a:lnTo>
                    <a:pt x="573" y="74"/>
                  </a:lnTo>
                  <a:lnTo>
                    <a:pt x="561" y="71"/>
                  </a:lnTo>
                  <a:lnTo>
                    <a:pt x="555" y="76"/>
                  </a:lnTo>
                  <a:lnTo>
                    <a:pt x="550" y="77"/>
                  </a:lnTo>
                  <a:lnTo>
                    <a:pt x="543" y="78"/>
                  </a:lnTo>
                  <a:lnTo>
                    <a:pt x="542" y="72"/>
                  </a:lnTo>
                  <a:lnTo>
                    <a:pt x="538" y="67"/>
                  </a:lnTo>
                  <a:lnTo>
                    <a:pt x="534" y="60"/>
                  </a:lnTo>
                  <a:lnTo>
                    <a:pt x="533" y="55"/>
                  </a:lnTo>
                  <a:lnTo>
                    <a:pt x="536" y="50"/>
                  </a:lnTo>
                  <a:lnTo>
                    <a:pt x="533" y="45"/>
                  </a:lnTo>
                  <a:lnTo>
                    <a:pt x="536" y="49"/>
                  </a:lnTo>
                  <a:lnTo>
                    <a:pt x="536" y="50"/>
                  </a:lnTo>
                  <a:lnTo>
                    <a:pt x="537" y="51"/>
                  </a:lnTo>
                  <a:lnTo>
                    <a:pt x="536" y="57"/>
                  </a:lnTo>
                  <a:lnTo>
                    <a:pt x="542" y="68"/>
                  </a:lnTo>
                  <a:lnTo>
                    <a:pt x="547" y="68"/>
                  </a:lnTo>
                  <a:lnTo>
                    <a:pt x="554" y="71"/>
                  </a:lnTo>
                  <a:lnTo>
                    <a:pt x="566" y="59"/>
                  </a:lnTo>
                  <a:lnTo>
                    <a:pt x="560" y="55"/>
                  </a:lnTo>
                  <a:lnTo>
                    <a:pt x="566" y="55"/>
                  </a:lnTo>
                  <a:lnTo>
                    <a:pt x="574" y="57"/>
                  </a:lnTo>
                  <a:lnTo>
                    <a:pt x="570" y="51"/>
                  </a:lnTo>
                  <a:lnTo>
                    <a:pt x="577" y="54"/>
                  </a:lnTo>
                  <a:lnTo>
                    <a:pt x="582" y="51"/>
                  </a:lnTo>
                  <a:lnTo>
                    <a:pt x="582" y="46"/>
                  </a:lnTo>
                  <a:lnTo>
                    <a:pt x="575" y="41"/>
                  </a:lnTo>
                  <a:lnTo>
                    <a:pt x="570" y="40"/>
                  </a:lnTo>
                  <a:lnTo>
                    <a:pt x="577" y="39"/>
                  </a:lnTo>
                  <a:lnTo>
                    <a:pt x="588" y="45"/>
                  </a:lnTo>
                  <a:lnTo>
                    <a:pt x="596" y="45"/>
                  </a:lnTo>
                  <a:lnTo>
                    <a:pt x="589" y="40"/>
                  </a:lnTo>
                  <a:lnTo>
                    <a:pt x="586" y="35"/>
                  </a:lnTo>
                  <a:lnTo>
                    <a:pt x="598" y="44"/>
                  </a:lnTo>
                  <a:lnTo>
                    <a:pt x="602" y="51"/>
                  </a:lnTo>
                  <a:lnTo>
                    <a:pt x="602" y="45"/>
                  </a:lnTo>
                  <a:lnTo>
                    <a:pt x="591" y="28"/>
                  </a:lnTo>
                  <a:lnTo>
                    <a:pt x="591" y="25"/>
                  </a:lnTo>
                  <a:lnTo>
                    <a:pt x="584" y="25"/>
                  </a:lnTo>
                  <a:lnTo>
                    <a:pt x="579" y="18"/>
                  </a:lnTo>
                  <a:lnTo>
                    <a:pt x="578" y="13"/>
                  </a:lnTo>
                  <a:lnTo>
                    <a:pt x="508" y="28"/>
                  </a:lnTo>
                  <a:lnTo>
                    <a:pt x="426" y="45"/>
                  </a:lnTo>
                  <a:lnTo>
                    <a:pt x="267" y="74"/>
                  </a:lnTo>
                  <a:lnTo>
                    <a:pt x="208" y="83"/>
                  </a:lnTo>
                  <a:lnTo>
                    <a:pt x="185" y="86"/>
                  </a:lnTo>
                  <a:lnTo>
                    <a:pt x="173" y="85"/>
                  </a:lnTo>
                  <a:lnTo>
                    <a:pt x="171" y="92"/>
                  </a:lnTo>
                  <a:lnTo>
                    <a:pt x="171" y="99"/>
                  </a:lnTo>
                  <a:lnTo>
                    <a:pt x="170" y="110"/>
                  </a:lnTo>
                  <a:lnTo>
                    <a:pt x="163" y="111"/>
                  </a:lnTo>
                  <a:lnTo>
                    <a:pt x="158" y="118"/>
                  </a:lnTo>
                  <a:lnTo>
                    <a:pt x="154" y="131"/>
                  </a:lnTo>
                  <a:lnTo>
                    <a:pt x="149" y="137"/>
                  </a:lnTo>
                  <a:lnTo>
                    <a:pt x="144" y="132"/>
                  </a:lnTo>
                  <a:lnTo>
                    <a:pt x="133" y="137"/>
                  </a:lnTo>
                  <a:lnTo>
                    <a:pt x="126" y="141"/>
                  </a:lnTo>
                  <a:lnTo>
                    <a:pt x="124" y="147"/>
                  </a:lnTo>
                  <a:lnTo>
                    <a:pt x="118" y="154"/>
                  </a:lnTo>
                  <a:lnTo>
                    <a:pt x="115" y="154"/>
                  </a:lnTo>
                  <a:lnTo>
                    <a:pt x="108" y="147"/>
                  </a:lnTo>
                  <a:lnTo>
                    <a:pt x="103" y="151"/>
                  </a:lnTo>
                  <a:lnTo>
                    <a:pt x="101" y="154"/>
                  </a:lnTo>
                  <a:lnTo>
                    <a:pt x="99" y="160"/>
                  </a:lnTo>
                  <a:lnTo>
                    <a:pt x="94" y="157"/>
                  </a:lnTo>
                  <a:lnTo>
                    <a:pt x="92" y="170"/>
                  </a:lnTo>
                  <a:lnTo>
                    <a:pt x="88" y="175"/>
                  </a:lnTo>
                  <a:lnTo>
                    <a:pt x="83" y="175"/>
                  </a:lnTo>
                  <a:lnTo>
                    <a:pt x="71" y="183"/>
                  </a:lnTo>
                  <a:lnTo>
                    <a:pt x="55" y="200"/>
                  </a:lnTo>
                  <a:lnTo>
                    <a:pt x="50" y="202"/>
                  </a:lnTo>
                  <a:lnTo>
                    <a:pt x="38" y="202"/>
                  </a:lnTo>
                  <a:lnTo>
                    <a:pt x="25" y="210"/>
                  </a:lnTo>
                  <a:lnTo>
                    <a:pt x="20" y="215"/>
                  </a:lnTo>
                  <a:lnTo>
                    <a:pt x="18" y="221"/>
                  </a:lnTo>
                  <a:lnTo>
                    <a:pt x="18" y="229"/>
                  </a:lnTo>
                  <a:lnTo>
                    <a:pt x="13" y="235"/>
                  </a:lnTo>
                  <a:lnTo>
                    <a:pt x="0" y="238"/>
                  </a:lnTo>
                  <a:lnTo>
                    <a:pt x="0" y="262"/>
                  </a:lnTo>
                  <a:lnTo>
                    <a:pt x="90" y="248"/>
                  </a:lnTo>
                  <a:lnTo>
                    <a:pt x="110" y="238"/>
                  </a:lnTo>
                  <a:lnTo>
                    <a:pt x="116" y="238"/>
                  </a:lnTo>
                  <a:lnTo>
                    <a:pt x="125" y="229"/>
                  </a:lnTo>
                  <a:lnTo>
                    <a:pt x="136" y="225"/>
                  </a:lnTo>
                  <a:lnTo>
                    <a:pt x="143" y="223"/>
                  </a:lnTo>
                  <a:lnTo>
                    <a:pt x="148" y="220"/>
                  </a:lnTo>
                  <a:lnTo>
                    <a:pt x="214" y="212"/>
                  </a:lnTo>
                  <a:lnTo>
                    <a:pt x="240" y="211"/>
                  </a:lnTo>
                  <a:lnTo>
                    <a:pt x="245" y="217"/>
                  </a:lnTo>
                  <a:lnTo>
                    <a:pt x="250" y="215"/>
                  </a:lnTo>
                  <a:lnTo>
                    <a:pt x="260" y="224"/>
                  </a:lnTo>
                  <a:lnTo>
                    <a:pt x="263" y="230"/>
                  </a:lnTo>
                  <a:lnTo>
                    <a:pt x="263" y="235"/>
                  </a:lnTo>
                  <a:lnTo>
                    <a:pt x="265" y="238"/>
                  </a:lnTo>
                  <a:lnTo>
                    <a:pt x="347" y="224"/>
                  </a:lnTo>
                  <a:lnTo>
                    <a:pt x="441" y="292"/>
                  </a:lnTo>
                  <a:lnTo>
                    <a:pt x="444" y="293"/>
                  </a:lnTo>
                  <a:lnTo>
                    <a:pt x="446" y="293"/>
                  </a:lnTo>
                  <a:lnTo>
                    <a:pt x="459" y="288"/>
                  </a:lnTo>
                  <a:lnTo>
                    <a:pt x="471" y="285"/>
                  </a:lnTo>
                  <a:lnTo>
                    <a:pt x="481" y="285"/>
                  </a:lnTo>
                  <a:lnTo>
                    <a:pt x="486" y="281"/>
                  </a:lnTo>
                  <a:lnTo>
                    <a:pt x="487" y="269"/>
                  </a:lnTo>
                  <a:lnTo>
                    <a:pt x="483" y="257"/>
                  </a:lnTo>
                  <a:lnTo>
                    <a:pt x="485" y="257"/>
                  </a:lnTo>
                  <a:lnTo>
                    <a:pt x="487" y="262"/>
                  </a:lnTo>
                  <a:lnTo>
                    <a:pt x="491" y="277"/>
                  </a:lnTo>
                  <a:lnTo>
                    <a:pt x="491" y="260"/>
                  </a:lnTo>
                  <a:lnTo>
                    <a:pt x="492" y="253"/>
                  </a:lnTo>
                  <a:lnTo>
                    <a:pt x="497" y="242"/>
                  </a:lnTo>
                  <a:lnTo>
                    <a:pt x="506" y="229"/>
                  </a:lnTo>
                  <a:lnTo>
                    <a:pt x="518" y="219"/>
                  </a:lnTo>
                  <a:lnTo>
                    <a:pt x="515" y="212"/>
                  </a:lnTo>
                  <a:lnTo>
                    <a:pt x="518" y="207"/>
                  </a:lnTo>
                  <a:lnTo>
                    <a:pt x="515" y="203"/>
                  </a:lnTo>
                  <a:lnTo>
                    <a:pt x="522" y="206"/>
                  </a:lnTo>
                  <a:lnTo>
                    <a:pt x="518" y="211"/>
                  </a:lnTo>
                  <a:lnTo>
                    <a:pt x="523" y="214"/>
                  </a:lnTo>
                  <a:lnTo>
                    <a:pt x="526" y="212"/>
                  </a:lnTo>
                  <a:lnTo>
                    <a:pt x="529" y="207"/>
                  </a:lnTo>
                  <a:lnTo>
                    <a:pt x="534" y="196"/>
                  </a:lnTo>
                  <a:lnTo>
                    <a:pt x="541" y="197"/>
                  </a:lnTo>
                  <a:lnTo>
                    <a:pt x="555" y="191"/>
                  </a:lnTo>
                  <a:lnTo>
                    <a:pt x="561" y="191"/>
                  </a:lnTo>
                  <a:lnTo>
                    <a:pt x="561" y="187"/>
                  </a:lnTo>
                  <a:lnTo>
                    <a:pt x="566" y="182"/>
                  </a:lnTo>
                  <a:lnTo>
                    <a:pt x="569" y="188"/>
                  </a:lnTo>
                  <a:lnTo>
                    <a:pt x="571" y="182"/>
                  </a:lnTo>
                  <a:lnTo>
                    <a:pt x="578" y="185"/>
                  </a:lnTo>
                  <a:lnTo>
                    <a:pt x="579" y="185"/>
                  </a:lnTo>
                  <a:lnTo>
                    <a:pt x="584" y="174"/>
                  </a:lnTo>
                  <a:lnTo>
                    <a:pt x="589" y="168"/>
                  </a:lnTo>
                  <a:lnTo>
                    <a:pt x="592" y="161"/>
                  </a:lnTo>
                  <a:lnTo>
                    <a:pt x="589" y="157"/>
                  </a:lnTo>
                  <a:lnTo>
                    <a:pt x="588" y="157"/>
                  </a:lnTo>
                  <a:lnTo>
                    <a:pt x="584" y="164"/>
                  </a:lnTo>
                  <a:lnTo>
                    <a:pt x="579" y="165"/>
                  </a:lnTo>
                  <a:lnTo>
                    <a:pt x="580" y="160"/>
                  </a:lnTo>
                  <a:lnTo>
                    <a:pt x="578" y="154"/>
                  </a:lnTo>
                  <a:lnTo>
                    <a:pt x="577" y="160"/>
                  </a:lnTo>
                  <a:lnTo>
                    <a:pt x="577" y="160"/>
                  </a:lnTo>
                  <a:lnTo>
                    <a:pt x="573" y="161"/>
                  </a:lnTo>
                  <a:lnTo>
                    <a:pt x="574" y="166"/>
                  </a:lnTo>
                  <a:lnTo>
                    <a:pt x="568" y="164"/>
                  </a:lnTo>
                  <a:lnTo>
                    <a:pt x="556" y="171"/>
                  </a:lnTo>
                  <a:lnTo>
                    <a:pt x="545" y="170"/>
                  </a:lnTo>
                  <a:lnTo>
                    <a:pt x="534" y="161"/>
                  </a:lnTo>
                  <a:lnTo>
                    <a:pt x="531" y="156"/>
                  </a:lnTo>
                  <a:lnTo>
                    <a:pt x="536" y="159"/>
                  </a:lnTo>
                  <a:lnTo>
                    <a:pt x="542" y="161"/>
                  </a:lnTo>
                  <a:lnTo>
                    <a:pt x="549" y="166"/>
                  </a:lnTo>
                  <a:lnTo>
                    <a:pt x="555" y="166"/>
                  </a:lnTo>
                  <a:lnTo>
                    <a:pt x="559" y="164"/>
                  </a:lnTo>
                  <a:lnTo>
                    <a:pt x="568" y="152"/>
                  </a:lnTo>
                  <a:lnTo>
                    <a:pt x="568" y="147"/>
                  </a:lnTo>
                  <a:lnTo>
                    <a:pt x="563" y="148"/>
                  </a:lnTo>
                  <a:lnTo>
                    <a:pt x="564" y="143"/>
                  </a:lnTo>
                  <a:lnTo>
                    <a:pt x="570" y="142"/>
                  </a:lnTo>
                  <a:lnTo>
                    <a:pt x="573" y="137"/>
                  </a:lnTo>
                  <a:lnTo>
                    <a:pt x="560" y="132"/>
                  </a:lnTo>
                  <a:lnTo>
                    <a:pt x="554" y="132"/>
                  </a:lnTo>
                  <a:lnTo>
                    <a:pt x="528" y="125"/>
                  </a:lnTo>
                  <a:lnTo>
                    <a:pt x="527" y="123"/>
                  </a:lnTo>
                  <a:lnTo>
                    <a:pt x="527" y="122"/>
                  </a:lnTo>
                  <a:lnTo>
                    <a:pt x="540" y="125"/>
                  </a:lnTo>
                  <a:lnTo>
                    <a:pt x="551" y="125"/>
                  </a:lnTo>
                  <a:lnTo>
                    <a:pt x="556" y="123"/>
                  </a:lnTo>
                  <a:lnTo>
                    <a:pt x="560" y="124"/>
                  </a:lnTo>
                  <a:lnTo>
                    <a:pt x="557" y="119"/>
                  </a:lnTo>
                  <a:lnTo>
                    <a:pt x="557" y="113"/>
                  </a:lnTo>
                  <a:lnTo>
                    <a:pt x="563" y="113"/>
                  </a:lnTo>
                  <a:lnTo>
                    <a:pt x="560" y="117"/>
                  </a:lnTo>
                  <a:lnTo>
                    <a:pt x="565" y="122"/>
                  </a:lnTo>
                  <a:lnTo>
                    <a:pt x="571" y="123"/>
                  </a:lnTo>
                  <a:lnTo>
                    <a:pt x="573" y="117"/>
                  </a:lnTo>
                  <a:lnTo>
                    <a:pt x="575" y="123"/>
                  </a:lnTo>
                  <a:lnTo>
                    <a:pt x="582" y="124"/>
                  </a:lnTo>
                  <a:lnTo>
                    <a:pt x="594" y="124"/>
                  </a:lnTo>
                  <a:lnTo>
                    <a:pt x="600" y="119"/>
                  </a:lnTo>
                  <a:lnTo>
                    <a:pt x="607" y="101"/>
                  </a:lnTo>
                  <a:lnTo>
                    <a:pt x="607" y="95"/>
                  </a:lnTo>
                  <a:lnTo>
                    <a:pt x="614" y="96"/>
                  </a:lnTo>
                  <a:lnTo>
                    <a:pt x="619" y="91"/>
                  </a:lnTo>
                  <a:close/>
                  <a:moveTo>
                    <a:pt x="586" y="17"/>
                  </a:moveTo>
                  <a:lnTo>
                    <a:pt x="588" y="12"/>
                  </a:lnTo>
                  <a:lnTo>
                    <a:pt x="583" y="12"/>
                  </a:lnTo>
                  <a:lnTo>
                    <a:pt x="580" y="13"/>
                  </a:lnTo>
                  <a:lnTo>
                    <a:pt x="586" y="17"/>
                  </a:lnTo>
                  <a:close/>
                  <a:moveTo>
                    <a:pt x="580" y="0"/>
                  </a:moveTo>
                  <a:lnTo>
                    <a:pt x="582" y="5"/>
                  </a:lnTo>
                  <a:lnTo>
                    <a:pt x="583" y="12"/>
                  </a:lnTo>
                  <a:lnTo>
                    <a:pt x="589" y="11"/>
                  </a:lnTo>
                  <a:lnTo>
                    <a:pt x="587" y="4"/>
                  </a:lnTo>
                  <a:lnTo>
                    <a:pt x="580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grpSp>
          <p:nvGrpSpPr>
            <p:cNvPr id="307" name="Group 306"/>
            <p:cNvGrpSpPr>
              <a:grpSpLocks/>
            </p:cNvGrpSpPr>
            <p:nvPr/>
          </p:nvGrpSpPr>
          <p:grpSpPr bwMode="auto">
            <a:xfrm>
              <a:off x="3513171" y="2377856"/>
              <a:ext cx="895106" cy="761560"/>
              <a:chOff x="3523578" y="2415600"/>
              <a:chExt cx="677" cy="576"/>
            </a:xfrm>
            <a:grpFill/>
          </p:grpSpPr>
          <p:sp>
            <p:nvSpPr>
              <p:cNvPr id="310" name="Freeform 309"/>
              <p:cNvSpPr>
                <a:spLocks/>
              </p:cNvSpPr>
              <p:nvPr/>
            </p:nvSpPr>
            <p:spPr bwMode="auto">
              <a:xfrm>
                <a:off x="3523795" y="2415730"/>
                <a:ext cx="30" cy="20"/>
              </a:xfrm>
              <a:custGeom>
                <a:avLst/>
                <a:gdLst>
                  <a:gd name="T0" fmla="*/ 23 w 30"/>
                  <a:gd name="T1" fmla="*/ 8 h 20"/>
                  <a:gd name="T2" fmla="*/ 18 w 30"/>
                  <a:gd name="T3" fmla="*/ 11 h 20"/>
                  <a:gd name="T4" fmla="*/ 12 w 30"/>
                  <a:gd name="T5" fmla="*/ 15 h 20"/>
                  <a:gd name="T6" fmla="*/ 5 w 30"/>
                  <a:gd name="T7" fmla="*/ 18 h 20"/>
                  <a:gd name="T8" fmla="*/ 0 w 30"/>
                  <a:gd name="T9" fmla="*/ 17 h 20"/>
                  <a:gd name="T10" fmla="*/ 4 w 30"/>
                  <a:gd name="T11" fmla="*/ 20 h 20"/>
                  <a:gd name="T12" fmla="*/ 10 w 30"/>
                  <a:gd name="T13" fmla="*/ 17 h 20"/>
                  <a:gd name="T14" fmla="*/ 13 w 30"/>
                  <a:gd name="T15" fmla="*/ 15 h 20"/>
                  <a:gd name="T16" fmla="*/ 25 w 30"/>
                  <a:gd name="T17" fmla="*/ 7 h 20"/>
                  <a:gd name="T18" fmla="*/ 30 w 30"/>
                  <a:gd name="T19" fmla="*/ 0 h 20"/>
                  <a:gd name="T20" fmla="*/ 23 w 30"/>
                  <a:gd name="T21" fmla="*/ 5 h 20"/>
                  <a:gd name="T22" fmla="*/ 23 w 30"/>
                  <a:gd name="T23" fmla="*/ 8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0" h="20">
                    <a:moveTo>
                      <a:pt x="23" y="8"/>
                    </a:moveTo>
                    <a:lnTo>
                      <a:pt x="18" y="11"/>
                    </a:lnTo>
                    <a:lnTo>
                      <a:pt x="12" y="15"/>
                    </a:lnTo>
                    <a:lnTo>
                      <a:pt x="5" y="18"/>
                    </a:lnTo>
                    <a:lnTo>
                      <a:pt x="0" y="17"/>
                    </a:lnTo>
                    <a:lnTo>
                      <a:pt x="4" y="20"/>
                    </a:lnTo>
                    <a:lnTo>
                      <a:pt x="10" y="17"/>
                    </a:lnTo>
                    <a:lnTo>
                      <a:pt x="13" y="15"/>
                    </a:lnTo>
                    <a:lnTo>
                      <a:pt x="25" y="7"/>
                    </a:lnTo>
                    <a:lnTo>
                      <a:pt x="30" y="0"/>
                    </a:lnTo>
                    <a:lnTo>
                      <a:pt x="23" y="5"/>
                    </a:lnTo>
                    <a:lnTo>
                      <a:pt x="23" y="8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1" name="Freeform 310"/>
              <p:cNvSpPr>
                <a:spLocks/>
              </p:cNvSpPr>
              <p:nvPr/>
            </p:nvSpPr>
            <p:spPr bwMode="auto">
              <a:xfrm>
                <a:off x="3524072" y="2416001"/>
                <a:ext cx="13" cy="6"/>
              </a:xfrm>
              <a:custGeom>
                <a:avLst/>
                <a:gdLst>
                  <a:gd name="T0" fmla="*/ 1 w 13"/>
                  <a:gd name="T1" fmla="*/ 0 h 6"/>
                  <a:gd name="T2" fmla="*/ 0 w 13"/>
                  <a:gd name="T3" fmla="*/ 0 h 6"/>
                  <a:gd name="T4" fmla="*/ 4 w 13"/>
                  <a:gd name="T5" fmla="*/ 6 h 6"/>
                  <a:gd name="T6" fmla="*/ 8 w 13"/>
                  <a:gd name="T7" fmla="*/ 6 h 6"/>
                  <a:gd name="T8" fmla="*/ 13 w 13"/>
                  <a:gd name="T9" fmla="*/ 4 h 6"/>
                  <a:gd name="T10" fmla="*/ 8 w 13"/>
                  <a:gd name="T11" fmla="*/ 5 h 6"/>
                  <a:gd name="T12" fmla="*/ 1 w 13"/>
                  <a:gd name="T13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6">
                    <a:moveTo>
                      <a:pt x="1" y="0"/>
                    </a:moveTo>
                    <a:lnTo>
                      <a:pt x="0" y="0"/>
                    </a:lnTo>
                    <a:lnTo>
                      <a:pt x="4" y="6"/>
                    </a:lnTo>
                    <a:lnTo>
                      <a:pt x="8" y="6"/>
                    </a:lnTo>
                    <a:lnTo>
                      <a:pt x="13" y="4"/>
                    </a:lnTo>
                    <a:lnTo>
                      <a:pt x="8" y="5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2" name="Freeform 311"/>
              <p:cNvSpPr>
                <a:spLocks/>
              </p:cNvSpPr>
              <p:nvPr/>
            </p:nvSpPr>
            <p:spPr bwMode="auto">
              <a:xfrm>
                <a:off x="3524133" y="2416174"/>
                <a:ext cx="7" cy="2"/>
              </a:xfrm>
              <a:custGeom>
                <a:avLst/>
                <a:gdLst>
                  <a:gd name="T0" fmla="*/ 0 w 7"/>
                  <a:gd name="T1" fmla="*/ 2 h 2"/>
                  <a:gd name="T2" fmla="*/ 7 w 7"/>
                  <a:gd name="T3" fmla="*/ 0 h 2"/>
                  <a:gd name="T4" fmla="*/ 0 w 7"/>
                  <a:gd name="T5" fmla="*/ 1 h 2"/>
                  <a:gd name="T6" fmla="*/ 0 w 7"/>
                  <a:gd name="T7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2">
                    <a:moveTo>
                      <a:pt x="0" y="2"/>
                    </a:moveTo>
                    <a:lnTo>
                      <a:pt x="7" y="0"/>
                    </a:lnTo>
                    <a:lnTo>
                      <a:pt x="0" y="1"/>
                    </a:lnTo>
                    <a:lnTo>
                      <a:pt x="0" y="2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3" name="Freeform 312"/>
              <p:cNvSpPr>
                <a:spLocks/>
              </p:cNvSpPr>
              <p:nvPr/>
            </p:nvSpPr>
            <p:spPr bwMode="auto">
              <a:xfrm>
                <a:off x="3524156" y="2416159"/>
                <a:ext cx="4" cy="3"/>
              </a:xfrm>
              <a:custGeom>
                <a:avLst/>
                <a:gdLst>
                  <a:gd name="T0" fmla="*/ 3 w 4"/>
                  <a:gd name="T1" fmla="*/ 3 h 3"/>
                  <a:gd name="T2" fmla="*/ 4 w 4"/>
                  <a:gd name="T3" fmla="*/ 3 h 3"/>
                  <a:gd name="T4" fmla="*/ 0 w 4"/>
                  <a:gd name="T5" fmla="*/ 0 h 3"/>
                  <a:gd name="T6" fmla="*/ 3 w 4"/>
                  <a:gd name="T7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3">
                    <a:moveTo>
                      <a:pt x="3" y="3"/>
                    </a:moveTo>
                    <a:lnTo>
                      <a:pt x="4" y="3"/>
                    </a:lnTo>
                    <a:lnTo>
                      <a:pt x="0" y="0"/>
                    </a:lnTo>
                    <a:lnTo>
                      <a:pt x="3" y="3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4" name="Freeform 313"/>
              <p:cNvSpPr>
                <a:spLocks/>
              </p:cNvSpPr>
              <p:nvPr/>
            </p:nvSpPr>
            <p:spPr bwMode="auto">
              <a:xfrm>
                <a:off x="3524163" y="2416153"/>
                <a:ext cx="9" cy="8"/>
              </a:xfrm>
              <a:custGeom>
                <a:avLst/>
                <a:gdLst>
                  <a:gd name="T0" fmla="*/ 0 w 9"/>
                  <a:gd name="T1" fmla="*/ 0 h 8"/>
                  <a:gd name="T2" fmla="*/ 6 w 9"/>
                  <a:gd name="T3" fmla="*/ 8 h 8"/>
                  <a:gd name="T4" fmla="*/ 9 w 9"/>
                  <a:gd name="T5" fmla="*/ 8 h 8"/>
                  <a:gd name="T6" fmla="*/ 6 w 9"/>
                  <a:gd name="T7" fmla="*/ 4 h 8"/>
                  <a:gd name="T8" fmla="*/ 0 w 9"/>
                  <a:gd name="T9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8">
                    <a:moveTo>
                      <a:pt x="0" y="0"/>
                    </a:moveTo>
                    <a:lnTo>
                      <a:pt x="6" y="8"/>
                    </a:lnTo>
                    <a:lnTo>
                      <a:pt x="9" y="8"/>
                    </a:lnTo>
                    <a:lnTo>
                      <a:pt x="6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5" name="Freeform 314"/>
              <p:cNvSpPr>
                <a:spLocks/>
              </p:cNvSpPr>
              <p:nvPr/>
            </p:nvSpPr>
            <p:spPr bwMode="auto">
              <a:xfrm>
                <a:off x="3524198" y="2416144"/>
                <a:ext cx="7" cy="5"/>
              </a:xfrm>
              <a:custGeom>
                <a:avLst/>
                <a:gdLst>
                  <a:gd name="T0" fmla="*/ 0 w 7"/>
                  <a:gd name="T1" fmla="*/ 5 h 5"/>
                  <a:gd name="T2" fmla="*/ 7 w 7"/>
                  <a:gd name="T3" fmla="*/ 1 h 5"/>
                  <a:gd name="T4" fmla="*/ 7 w 7"/>
                  <a:gd name="T5" fmla="*/ 0 h 5"/>
                  <a:gd name="T6" fmla="*/ 5 w 7"/>
                  <a:gd name="T7" fmla="*/ 0 h 5"/>
                  <a:gd name="T8" fmla="*/ 0 w 7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5">
                    <a:moveTo>
                      <a:pt x="0" y="5"/>
                    </a:moveTo>
                    <a:lnTo>
                      <a:pt x="7" y="1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0" y="5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6" name="Freeform 315"/>
              <p:cNvSpPr>
                <a:spLocks/>
              </p:cNvSpPr>
              <p:nvPr/>
            </p:nvSpPr>
            <p:spPr bwMode="auto">
              <a:xfrm>
                <a:off x="3524219" y="2416131"/>
                <a:ext cx="4" cy="2"/>
              </a:xfrm>
              <a:custGeom>
                <a:avLst/>
                <a:gdLst>
                  <a:gd name="T0" fmla="*/ 4 w 4"/>
                  <a:gd name="T1" fmla="*/ 0 h 2"/>
                  <a:gd name="T2" fmla="*/ 4 w 4"/>
                  <a:gd name="T3" fmla="*/ 0 h 2"/>
                  <a:gd name="T4" fmla="*/ 0 w 4"/>
                  <a:gd name="T5" fmla="*/ 2 h 2"/>
                  <a:gd name="T6" fmla="*/ 4 w 4"/>
                  <a:gd name="T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2">
                    <a:moveTo>
                      <a:pt x="4" y="0"/>
                    </a:moveTo>
                    <a:lnTo>
                      <a:pt x="4" y="0"/>
                    </a:lnTo>
                    <a:lnTo>
                      <a:pt x="0" y="2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7" name="Freeform 316"/>
              <p:cNvSpPr>
                <a:spLocks/>
              </p:cNvSpPr>
              <p:nvPr/>
            </p:nvSpPr>
            <p:spPr bwMode="auto">
              <a:xfrm>
                <a:off x="3524231" y="2416083"/>
                <a:ext cx="20" cy="40"/>
              </a:xfrm>
              <a:custGeom>
                <a:avLst/>
                <a:gdLst>
                  <a:gd name="T0" fmla="*/ 14 w 20"/>
                  <a:gd name="T1" fmla="*/ 11 h 40"/>
                  <a:gd name="T2" fmla="*/ 10 w 20"/>
                  <a:gd name="T3" fmla="*/ 22 h 40"/>
                  <a:gd name="T4" fmla="*/ 2 w 20"/>
                  <a:gd name="T5" fmla="*/ 34 h 40"/>
                  <a:gd name="T6" fmla="*/ 2 w 20"/>
                  <a:gd name="T7" fmla="*/ 35 h 40"/>
                  <a:gd name="T8" fmla="*/ 0 w 20"/>
                  <a:gd name="T9" fmla="*/ 40 h 40"/>
                  <a:gd name="T10" fmla="*/ 13 w 20"/>
                  <a:gd name="T11" fmla="*/ 22 h 40"/>
                  <a:gd name="T12" fmla="*/ 20 w 20"/>
                  <a:gd name="T13" fmla="*/ 0 h 40"/>
                  <a:gd name="T14" fmla="*/ 14 w 20"/>
                  <a:gd name="T15" fmla="*/ 5 h 40"/>
                  <a:gd name="T16" fmla="*/ 14 w 20"/>
                  <a:gd name="T17" fmla="*/ 11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" h="40">
                    <a:moveTo>
                      <a:pt x="14" y="11"/>
                    </a:moveTo>
                    <a:lnTo>
                      <a:pt x="10" y="22"/>
                    </a:lnTo>
                    <a:lnTo>
                      <a:pt x="2" y="34"/>
                    </a:lnTo>
                    <a:lnTo>
                      <a:pt x="2" y="35"/>
                    </a:lnTo>
                    <a:lnTo>
                      <a:pt x="0" y="40"/>
                    </a:lnTo>
                    <a:lnTo>
                      <a:pt x="13" y="22"/>
                    </a:lnTo>
                    <a:lnTo>
                      <a:pt x="20" y="0"/>
                    </a:lnTo>
                    <a:lnTo>
                      <a:pt x="14" y="5"/>
                    </a:lnTo>
                    <a:lnTo>
                      <a:pt x="14" y="1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8" name="Freeform 317"/>
              <p:cNvSpPr>
                <a:spLocks/>
              </p:cNvSpPr>
              <p:nvPr/>
            </p:nvSpPr>
            <p:spPr bwMode="auto">
              <a:xfrm>
                <a:off x="3524255" y="2416068"/>
                <a:ext cx="0" cy="6"/>
              </a:xfrm>
              <a:custGeom>
                <a:avLst/>
                <a:gdLst>
                  <a:gd name="T0" fmla="*/ 0 h 6"/>
                  <a:gd name="T1" fmla="*/ 6 h 6"/>
                  <a:gd name="T2" fmla="*/ 0 h 6"/>
                  <a:gd name="T3" fmla="*/ 0 h 6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6">
                    <a:moveTo>
                      <a:pt x="0" y="0"/>
                    </a:moveTo>
                    <a:lnTo>
                      <a:pt x="0" y="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9" name="Freeform 318"/>
              <p:cNvSpPr>
                <a:spLocks/>
              </p:cNvSpPr>
              <p:nvPr/>
            </p:nvSpPr>
            <p:spPr bwMode="auto">
              <a:xfrm>
                <a:off x="3523578" y="2415600"/>
                <a:ext cx="677" cy="514"/>
              </a:xfrm>
              <a:custGeom>
                <a:avLst/>
                <a:gdLst>
                  <a:gd name="T0" fmla="*/ 673 w 677"/>
                  <a:gd name="T1" fmla="*/ 386 h 514"/>
                  <a:gd name="T2" fmla="*/ 651 w 677"/>
                  <a:gd name="T3" fmla="*/ 315 h 514"/>
                  <a:gd name="T4" fmla="*/ 637 w 677"/>
                  <a:gd name="T5" fmla="*/ 294 h 514"/>
                  <a:gd name="T6" fmla="*/ 576 w 677"/>
                  <a:gd name="T7" fmla="*/ 187 h 514"/>
                  <a:gd name="T8" fmla="*/ 585 w 677"/>
                  <a:gd name="T9" fmla="*/ 190 h 514"/>
                  <a:gd name="T10" fmla="*/ 601 w 677"/>
                  <a:gd name="T11" fmla="*/ 228 h 514"/>
                  <a:gd name="T12" fmla="*/ 599 w 677"/>
                  <a:gd name="T13" fmla="*/ 219 h 514"/>
                  <a:gd name="T14" fmla="*/ 584 w 677"/>
                  <a:gd name="T15" fmla="*/ 177 h 514"/>
                  <a:gd name="T16" fmla="*/ 511 w 677"/>
                  <a:gd name="T17" fmla="*/ 57 h 514"/>
                  <a:gd name="T18" fmla="*/ 491 w 677"/>
                  <a:gd name="T19" fmla="*/ 16 h 514"/>
                  <a:gd name="T20" fmla="*/ 482 w 677"/>
                  <a:gd name="T21" fmla="*/ 7 h 514"/>
                  <a:gd name="T22" fmla="*/ 447 w 677"/>
                  <a:gd name="T23" fmla="*/ 5 h 514"/>
                  <a:gd name="T24" fmla="*/ 451 w 677"/>
                  <a:gd name="T25" fmla="*/ 42 h 514"/>
                  <a:gd name="T26" fmla="*/ 222 w 677"/>
                  <a:gd name="T27" fmla="*/ 43 h 514"/>
                  <a:gd name="T28" fmla="*/ 7 w 677"/>
                  <a:gd name="T29" fmla="*/ 42 h 514"/>
                  <a:gd name="T30" fmla="*/ 20 w 677"/>
                  <a:gd name="T31" fmla="*/ 74 h 514"/>
                  <a:gd name="T32" fmla="*/ 27 w 677"/>
                  <a:gd name="T33" fmla="*/ 94 h 514"/>
                  <a:gd name="T34" fmla="*/ 33 w 677"/>
                  <a:gd name="T35" fmla="*/ 100 h 514"/>
                  <a:gd name="T36" fmla="*/ 44 w 677"/>
                  <a:gd name="T37" fmla="*/ 79 h 514"/>
                  <a:gd name="T38" fmla="*/ 59 w 677"/>
                  <a:gd name="T39" fmla="*/ 86 h 514"/>
                  <a:gd name="T40" fmla="*/ 69 w 677"/>
                  <a:gd name="T41" fmla="*/ 90 h 514"/>
                  <a:gd name="T42" fmla="*/ 106 w 677"/>
                  <a:gd name="T43" fmla="*/ 79 h 514"/>
                  <a:gd name="T44" fmla="*/ 115 w 677"/>
                  <a:gd name="T45" fmla="*/ 83 h 514"/>
                  <a:gd name="T46" fmla="*/ 108 w 677"/>
                  <a:gd name="T47" fmla="*/ 89 h 514"/>
                  <a:gd name="T48" fmla="*/ 152 w 677"/>
                  <a:gd name="T49" fmla="*/ 98 h 514"/>
                  <a:gd name="T50" fmla="*/ 169 w 677"/>
                  <a:gd name="T51" fmla="*/ 94 h 514"/>
                  <a:gd name="T52" fmla="*/ 179 w 677"/>
                  <a:gd name="T53" fmla="*/ 111 h 514"/>
                  <a:gd name="T54" fmla="*/ 170 w 677"/>
                  <a:gd name="T55" fmla="*/ 112 h 514"/>
                  <a:gd name="T56" fmla="*/ 188 w 677"/>
                  <a:gd name="T57" fmla="*/ 122 h 514"/>
                  <a:gd name="T58" fmla="*/ 190 w 677"/>
                  <a:gd name="T59" fmla="*/ 135 h 514"/>
                  <a:gd name="T60" fmla="*/ 204 w 677"/>
                  <a:gd name="T61" fmla="*/ 143 h 514"/>
                  <a:gd name="T62" fmla="*/ 231 w 677"/>
                  <a:gd name="T63" fmla="*/ 129 h 514"/>
                  <a:gd name="T64" fmla="*/ 266 w 677"/>
                  <a:gd name="T65" fmla="*/ 113 h 514"/>
                  <a:gd name="T66" fmla="*/ 269 w 677"/>
                  <a:gd name="T67" fmla="*/ 105 h 514"/>
                  <a:gd name="T68" fmla="*/ 299 w 677"/>
                  <a:gd name="T69" fmla="*/ 92 h 514"/>
                  <a:gd name="T70" fmla="*/ 351 w 677"/>
                  <a:gd name="T71" fmla="*/ 125 h 514"/>
                  <a:gd name="T72" fmla="*/ 383 w 677"/>
                  <a:gd name="T73" fmla="*/ 159 h 514"/>
                  <a:gd name="T74" fmla="*/ 413 w 677"/>
                  <a:gd name="T75" fmla="*/ 180 h 514"/>
                  <a:gd name="T76" fmla="*/ 428 w 677"/>
                  <a:gd name="T77" fmla="*/ 215 h 514"/>
                  <a:gd name="T78" fmla="*/ 424 w 677"/>
                  <a:gd name="T79" fmla="*/ 276 h 514"/>
                  <a:gd name="T80" fmla="*/ 437 w 677"/>
                  <a:gd name="T81" fmla="*/ 297 h 514"/>
                  <a:gd name="T82" fmla="*/ 437 w 677"/>
                  <a:gd name="T83" fmla="*/ 280 h 514"/>
                  <a:gd name="T84" fmla="*/ 447 w 677"/>
                  <a:gd name="T85" fmla="*/ 280 h 514"/>
                  <a:gd name="T86" fmla="*/ 447 w 677"/>
                  <a:gd name="T87" fmla="*/ 314 h 514"/>
                  <a:gd name="T88" fmla="*/ 451 w 677"/>
                  <a:gd name="T89" fmla="*/ 327 h 514"/>
                  <a:gd name="T90" fmla="*/ 480 w 677"/>
                  <a:gd name="T91" fmla="*/ 372 h 514"/>
                  <a:gd name="T92" fmla="*/ 489 w 677"/>
                  <a:gd name="T93" fmla="*/ 363 h 514"/>
                  <a:gd name="T94" fmla="*/ 504 w 677"/>
                  <a:gd name="T95" fmla="*/ 359 h 514"/>
                  <a:gd name="T96" fmla="*/ 506 w 677"/>
                  <a:gd name="T97" fmla="*/ 393 h 514"/>
                  <a:gd name="T98" fmla="*/ 525 w 677"/>
                  <a:gd name="T99" fmla="*/ 377 h 514"/>
                  <a:gd name="T100" fmla="*/ 520 w 677"/>
                  <a:gd name="T101" fmla="*/ 403 h 514"/>
                  <a:gd name="T102" fmla="*/ 541 w 677"/>
                  <a:gd name="T103" fmla="*/ 446 h 514"/>
                  <a:gd name="T104" fmla="*/ 575 w 677"/>
                  <a:gd name="T105" fmla="*/ 453 h 514"/>
                  <a:gd name="T106" fmla="*/ 602 w 677"/>
                  <a:gd name="T107" fmla="*/ 492 h 514"/>
                  <a:gd name="T108" fmla="*/ 608 w 677"/>
                  <a:gd name="T109" fmla="*/ 501 h 514"/>
                  <a:gd name="T110" fmla="*/ 619 w 677"/>
                  <a:gd name="T111" fmla="*/ 510 h 514"/>
                  <a:gd name="T112" fmla="*/ 649 w 677"/>
                  <a:gd name="T113" fmla="*/ 498 h 514"/>
                  <a:gd name="T114" fmla="*/ 663 w 677"/>
                  <a:gd name="T115" fmla="*/ 492 h 514"/>
                  <a:gd name="T116" fmla="*/ 666 w 677"/>
                  <a:gd name="T117" fmla="*/ 459 h 514"/>
                  <a:gd name="T118" fmla="*/ 675 w 677"/>
                  <a:gd name="T119" fmla="*/ 42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677" h="514">
                    <a:moveTo>
                      <a:pt x="677" y="431"/>
                    </a:moveTo>
                    <a:lnTo>
                      <a:pt x="676" y="423"/>
                    </a:lnTo>
                    <a:lnTo>
                      <a:pt x="675" y="411"/>
                    </a:lnTo>
                    <a:lnTo>
                      <a:pt x="675" y="393"/>
                    </a:lnTo>
                    <a:lnTo>
                      <a:pt x="673" y="386"/>
                    </a:lnTo>
                    <a:lnTo>
                      <a:pt x="672" y="359"/>
                    </a:lnTo>
                    <a:lnTo>
                      <a:pt x="666" y="336"/>
                    </a:lnTo>
                    <a:lnTo>
                      <a:pt x="663" y="334"/>
                    </a:lnTo>
                    <a:lnTo>
                      <a:pt x="662" y="327"/>
                    </a:lnTo>
                    <a:lnTo>
                      <a:pt x="651" y="315"/>
                    </a:lnTo>
                    <a:lnTo>
                      <a:pt x="646" y="312"/>
                    </a:lnTo>
                    <a:lnTo>
                      <a:pt x="643" y="314"/>
                    </a:lnTo>
                    <a:lnTo>
                      <a:pt x="645" y="311"/>
                    </a:lnTo>
                    <a:lnTo>
                      <a:pt x="645" y="305"/>
                    </a:lnTo>
                    <a:lnTo>
                      <a:pt x="637" y="294"/>
                    </a:lnTo>
                    <a:lnTo>
                      <a:pt x="628" y="273"/>
                    </a:lnTo>
                    <a:lnTo>
                      <a:pt x="604" y="239"/>
                    </a:lnTo>
                    <a:lnTo>
                      <a:pt x="586" y="211"/>
                    </a:lnTo>
                    <a:lnTo>
                      <a:pt x="584" y="206"/>
                    </a:lnTo>
                    <a:lnTo>
                      <a:pt x="576" y="187"/>
                    </a:lnTo>
                    <a:lnTo>
                      <a:pt x="572" y="176"/>
                    </a:lnTo>
                    <a:lnTo>
                      <a:pt x="575" y="176"/>
                    </a:lnTo>
                    <a:lnTo>
                      <a:pt x="580" y="178"/>
                    </a:lnTo>
                    <a:lnTo>
                      <a:pt x="578" y="185"/>
                    </a:lnTo>
                    <a:lnTo>
                      <a:pt x="585" y="190"/>
                    </a:lnTo>
                    <a:lnTo>
                      <a:pt x="590" y="187"/>
                    </a:lnTo>
                    <a:lnTo>
                      <a:pt x="595" y="191"/>
                    </a:lnTo>
                    <a:lnTo>
                      <a:pt x="597" y="198"/>
                    </a:lnTo>
                    <a:lnTo>
                      <a:pt x="595" y="211"/>
                    </a:lnTo>
                    <a:lnTo>
                      <a:pt x="601" y="228"/>
                    </a:lnTo>
                    <a:lnTo>
                      <a:pt x="612" y="247"/>
                    </a:lnTo>
                    <a:lnTo>
                      <a:pt x="619" y="254"/>
                    </a:lnTo>
                    <a:lnTo>
                      <a:pt x="606" y="236"/>
                    </a:lnTo>
                    <a:lnTo>
                      <a:pt x="603" y="230"/>
                    </a:lnTo>
                    <a:lnTo>
                      <a:pt x="599" y="219"/>
                    </a:lnTo>
                    <a:lnTo>
                      <a:pt x="598" y="207"/>
                    </a:lnTo>
                    <a:lnTo>
                      <a:pt x="602" y="202"/>
                    </a:lnTo>
                    <a:lnTo>
                      <a:pt x="599" y="195"/>
                    </a:lnTo>
                    <a:lnTo>
                      <a:pt x="595" y="189"/>
                    </a:lnTo>
                    <a:lnTo>
                      <a:pt x="584" y="177"/>
                    </a:lnTo>
                    <a:lnTo>
                      <a:pt x="550" y="134"/>
                    </a:lnTo>
                    <a:lnTo>
                      <a:pt x="532" y="103"/>
                    </a:lnTo>
                    <a:lnTo>
                      <a:pt x="522" y="85"/>
                    </a:lnTo>
                    <a:lnTo>
                      <a:pt x="513" y="63"/>
                    </a:lnTo>
                    <a:lnTo>
                      <a:pt x="511" y="57"/>
                    </a:lnTo>
                    <a:lnTo>
                      <a:pt x="504" y="44"/>
                    </a:lnTo>
                    <a:lnTo>
                      <a:pt x="503" y="34"/>
                    </a:lnTo>
                    <a:lnTo>
                      <a:pt x="500" y="27"/>
                    </a:lnTo>
                    <a:lnTo>
                      <a:pt x="494" y="22"/>
                    </a:lnTo>
                    <a:lnTo>
                      <a:pt x="491" y="16"/>
                    </a:lnTo>
                    <a:lnTo>
                      <a:pt x="494" y="20"/>
                    </a:lnTo>
                    <a:lnTo>
                      <a:pt x="495" y="8"/>
                    </a:lnTo>
                    <a:lnTo>
                      <a:pt x="489" y="5"/>
                    </a:lnTo>
                    <a:lnTo>
                      <a:pt x="486" y="5"/>
                    </a:lnTo>
                    <a:lnTo>
                      <a:pt x="482" y="7"/>
                    </a:lnTo>
                    <a:lnTo>
                      <a:pt x="477" y="5"/>
                    </a:lnTo>
                    <a:lnTo>
                      <a:pt x="461" y="3"/>
                    </a:lnTo>
                    <a:lnTo>
                      <a:pt x="455" y="0"/>
                    </a:lnTo>
                    <a:lnTo>
                      <a:pt x="451" y="5"/>
                    </a:lnTo>
                    <a:lnTo>
                      <a:pt x="447" y="5"/>
                    </a:lnTo>
                    <a:lnTo>
                      <a:pt x="446" y="11"/>
                    </a:lnTo>
                    <a:lnTo>
                      <a:pt x="446" y="17"/>
                    </a:lnTo>
                    <a:lnTo>
                      <a:pt x="450" y="22"/>
                    </a:lnTo>
                    <a:lnTo>
                      <a:pt x="451" y="29"/>
                    </a:lnTo>
                    <a:lnTo>
                      <a:pt x="451" y="42"/>
                    </a:lnTo>
                    <a:lnTo>
                      <a:pt x="444" y="46"/>
                    </a:lnTo>
                    <a:lnTo>
                      <a:pt x="439" y="44"/>
                    </a:lnTo>
                    <a:lnTo>
                      <a:pt x="434" y="33"/>
                    </a:lnTo>
                    <a:lnTo>
                      <a:pt x="428" y="29"/>
                    </a:lnTo>
                    <a:lnTo>
                      <a:pt x="222" y="43"/>
                    </a:lnTo>
                    <a:lnTo>
                      <a:pt x="217" y="38"/>
                    </a:lnTo>
                    <a:lnTo>
                      <a:pt x="216" y="31"/>
                    </a:lnTo>
                    <a:lnTo>
                      <a:pt x="208" y="18"/>
                    </a:lnTo>
                    <a:lnTo>
                      <a:pt x="82" y="34"/>
                    </a:lnTo>
                    <a:lnTo>
                      <a:pt x="7" y="42"/>
                    </a:lnTo>
                    <a:lnTo>
                      <a:pt x="2" y="46"/>
                    </a:lnTo>
                    <a:lnTo>
                      <a:pt x="0" y="53"/>
                    </a:lnTo>
                    <a:lnTo>
                      <a:pt x="9" y="65"/>
                    </a:lnTo>
                    <a:lnTo>
                      <a:pt x="15" y="68"/>
                    </a:lnTo>
                    <a:lnTo>
                      <a:pt x="20" y="74"/>
                    </a:lnTo>
                    <a:lnTo>
                      <a:pt x="18" y="83"/>
                    </a:lnTo>
                    <a:lnTo>
                      <a:pt x="19" y="86"/>
                    </a:lnTo>
                    <a:lnTo>
                      <a:pt x="20" y="89"/>
                    </a:lnTo>
                    <a:lnTo>
                      <a:pt x="26" y="91"/>
                    </a:lnTo>
                    <a:lnTo>
                      <a:pt x="27" y="94"/>
                    </a:lnTo>
                    <a:lnTo>
                      <a:pt x="20" y="99"/>
                    </a:lnTo>
                    <a:lnTo>
                      <a:pt x="18" y="105"/>
                    </a:lnTo>
                    <a:lnTo>
                      <a:pt x="22" y="105"/>
                    </a:lnTo>
                    <a:lnTo>
                      <a:pt x="28" y="103"/>
                    </a:lnTo>
                    <a:lnTo>
                      <a:pt x="33" y="100"/>
                    </a:lnTo>
                    <a:lnTo>
                      <a:pt x="39" y="92"/>
                    </a:lnTo>
                    <a:lnTo>
                      <a:pt x="41" y="86"/>
                    </a:lnTo>
                    <a:lnTo>
                      <a:pt x="40" y="83"/>
                    </a:lnTo>
                    <a:lnTo>
                      <a:pt x="40" y="83"/>
                    </a:lnTo>
                    <a:lnTo>
                      <a:pt x="44" y="79"/>
                    </a:lnTo>
                    <a:lnTo>
                      <a:pt x="46" y="87"/>
                    </a:lnTo>
                    <a:lnTo>
                      <a:pt x="50" y="82"/>
                    </a:lnTo>
                    <a:lnTo>
                      <a:pt x="52" y="74"/>
                    </a:lnTo>
                    <a:lnTo>
                      <a:pt x="53" y="81"/>
                    </a:lnTo>
                    <a:lnTo>
                      <a:pt x="59" y="86"/>
                    </a:lnTo>
                    <a:lnTo>
                      <a:pt x="56" y="92"/>
                    </a:lnTo>
                    <a:lnTo>
                      <a:pt x="45" y="94"/>
                    </a:lnTo>
                    <a:lnTo>
                      <a:pt x="44" y="95"/>
                    </a:lnTo>
                    <a:lnTo>
                      <a:pt x="50" y="95"/>
                    </a:lnTo>
                    <a:lnTo>
                      <a:pt x="69" y="90"/>
                    </a:lnTo>
                    <a:lnTo>
                      <a:pt x="84" y="89"/>
                    </a:lnTo>
                    <a:lnTo>
                      <a:pt x="87" y="89"/>
                    </a:lnTo>
                    <a:lnTo>
                      <a:pt x="100" y="77"/>
                    </a:lnTo>
                    <a:lnTo>
                      <a:pt x="101" y="82"/>
                    </a:lnTo>
                    <a:lnTo>
                      <a:pt x="106" y="79"/>
                    </a:lnTo>
                    <a:lnTo>
                      <a:pt x="113" y="78"/>
                    </a:lnTo>
                    <a:lnTo>
                      <a:pt x="123" y="82"/>
                    </a:lnTo>
                    <a:lnTo>
                      <a:pt x="127" y="87"/>
                    </a:lnTo>
                    <a:lnTo>
                      <a:pt x="122" y="86"/>
                    </a:lnTo>
                    <a:lnTo>
                      <a:pt x="115" y="83"/>
                    </a:lnTo>
                    <a:lnTo>
                      <a:pt x="109" y="85"/>
                    </a:lnTo>
                    <a:lnTo>
                      <a:pt x="108" y="89"/>
                    </a:lnTo>
                    <a:lnTo>
                      <a:pt x="96" y="87"/>
                    </a:lnTo>
                    <a:lnTo>
                      <a:pt x="101" y="89"/>
                    </a:lnTo>
                    <a:lnTo>
                      <a:pt x="108" y="89"/>
                    </a:lnTo>
                    <a:lnTo>
                      <a:pt x="132" y="94"/>
                    </a:lnTo>
                    <a:lnTo>
                      <a:pt x="147" y="99"/>
                    </a:lnTo>
                    <a:lnTo>
                      <a:pt x="158" y="107"/>
                    </a:lnTo>
                    <a:lnTo>
                      <a:pt x="158" y="100"/>
                    </a:lnTo>
                    <a:lnTo>
                      <a:pt x="152" y="98"/>
                    </a:lnTo>
                    <a:lnTo>
                      <a:pt x="149" y="92"/>
                    </a:lnTo>
                    <a:lnTo>
                      <a:pt x="154" y="91"/>
                    </a:lnTo>
                    <a:lnTo>
                      <a:pt x="161" y="94"/>
                    </a:lnTo>
                    <a:lnTo>
                      <a:pt x="170" y="87"/>
                    </a:lnTo>
                    <a:lnTo>
                      <a:pt x="169" y="94"/>
                    </a:lnTo>
                    <a:lnTo>
                      <a:pt x="163" y="95"/>
                    </a:lnTo>
                    <a:lnTo>
                      <a:pt x="161" y="100"/>
                    </a:lnTo>
                    <a:lnTo>
                      <a:pt x="170" y="105"/>
                    </a:lnTo>
                    <a:lnTo>
                      <a:pt x="176" y="104"/>
                    </a:lnTo>
                    <a:lnTo>
                      <a:pt x="179" y="111"/>
                    </a:lnTo>
                    <a:lnTo>
                      <a:pt x="186" y="111"/>
                    </a:lnTo>
                    <a:lnTo>
                      <a:pt x="183" y="115"/>
                    </a:lnTo>
                    <a:lnTo>
                      <a:pt x="176" y="111"/>
                    </a:lnTo>
                    <a:lnTo>
                      <a:pt x="163" y="105"/>
                    </a:lnTo>
                    <a:lnTo>
                      <a:pt x="170" y="112"/>
                    </a:lnTo>
                    <a:lnTo>
                      <a:pt x="175" y="115"/>
                    </a:lnTo>
                    <a:lnTo>
                      <a:pt x="178" y="117"/>
                    </a:lnTo>
                    <a:lnTo>
                      <a:pt x="175" y="117"/>
                    </a:lnTo>
                    <a:lnTo>
                      <a:pt x="182" y="120"/>
                    </a:lnTo>
                    <a:lnTo>
                      <a:pt x="188" y="122"/>
                    </a:lnTo>
                    <a:lnTo>
                      <a:pt x="193" y="128"/>
                    </a:lnTo>
                    <a:lnTo>
                      <a:pt x="197" y="134"/>
                    </a:lnTo>
                    <a:lnTo>
                      <a:pt x="199" y="139"/>
                    </a:lnTo>
                    <a:lnTo>
                      <a:pt x="192" y="142"/>
                    </a:lnTo>
                    <a:lnTo>
                      <a:pt x="190" y="135"/>
                    </a:lnTo>
                    <a:lnTo>
                      <a:pt x="190" y="129"/>
                    </a:lnTo>
                    <a:lnTo>
                      <a:pt x="190" y="135"/>
                    </a:lnTo>
                    <a:lnTo>
                      <a:pt x="191" y="142"/>
                    </a:lnTo>
                    <a:lnTo>
                      <a:pt x="197" y="145"/>
                    </a:lnTo>
                    <a:lnTo>
                      <a:pt x="204" y="143"/>
                    </a:lnTo>
                    <a:lnTo>
                      <a:pt x="205" y="142"/>
                    </a:lnTo>
                    <a:lnTo>
                      <a:pt x="218" y="138"/>
                    </a:lnTo>
                    <a:lnTo>
                      <a:pt x="223" y="138"/>
                    </a:lnTo>
                    <a:lnTo>
                      <a:pt x="225" y="134"/>
                    </a:lnTo>
                    <a:lnTo>
                      <a:pt x="231" y="129"/>
                    </a:lnTo>
                    <a:lnTo>
                      <a:pt x="232" y="133"/>
                    </a:lnTo>
                    <a:lnTo>
                      <a:pt x="238" y="132"/>
                    </a:lnTo>
                    <a:lnTo>
                      <a:pt x="256" y="117"/>
                    </a:lnTo>
                    <a:lnTo>
                      <a:pt x="262" y="115"/>
                    </a:lnTo>
                    <a:lnTo>
                      <a:pt x="266" y="113"/>
                    </a:lnTo>
                    <a:lnTo>
                      <a:pt x="273" y="115"/>
                    </a:lnTo>
                    <a:lnTo>
                      <a:pt x="270" y="109"/>
                    </a:lnTo>
                    <a:lnTo>
                      <a:pt x="262" y="105"/>
                    </a:lnTo>
                    <a:lnTo>
                      <a:pt x="271" y="108"/>
                    </a:lnTo>
                    <a:lnTo>
                      <a:pt x="269" y="105"/>
                    </a:lnTo>
                    <a:lnTo>
                      <a:pt x="271" y="99"/>
                    </a:lnTo>
                    <a:lnTo>
                      <a:pt x="277" y="95"/>
                    </a:lnTo>
                    <a:lnTo>
                      <a:pt x="288" y="94"/>
                    </a:lnTo>
                    <a:lnTo>
                      <a:pt x="295" y="92"/>
                    </a:lnTo>
                    <a:lnTo>
                      <a:pt x="299" y="92"/>
                    </a:lnTo>
                    <a:lnTo>
                      <a:pt x="312" y="99"/>
                    </a:lnTo>
                    <a:lnTo>
                      <a:pt x="317" y="100"/>
                    </a:lnTo>
                    <a:lnTo>
                      <a:pt x="330" y="108"/>
                    </a:lnTo>
                    <a:lnTo>
                      <a:pt x="338" y="120"/>
                    </a:lnTo>
                    <a:lnTo>
                      <a:pt x="351" y="125"/>
                    </a:lnTo>
                    <a:lnTo>
                      <a:pt x="353" y="132"/>
                    </a:lnTo>
                    <a:lnTo>
                      <a:pt x="355" y="138"/>
                    </a:lnTo>
                    <a:lnTo>
                      <a:pt x="372" y="150"/>
                    </a:lnTo>
                    <a:lnTo>
                      <a:pt x="377" y="156"/>
                    </a:lnTo>
                    <a:lnTo>
                      <a:pt x="383" y="159"/>
                    </a:lnTo>
                    <a:lnTo>
                      <a:pt x="386" y="164"/>
                    </a:lnTo>
                    <a:lnTo>
                      <a:pt x="392" y="165"/>
                    </a:lnTo>
                    <a:lnTo>
                      <a:pt x="404" y="165"/>
                    </a:lnTo>
                    <a:lnTo>
                      <a:pt x="413" y="173"/>
                    </a:lnTo>
                    <a:lnTo>
                      <a:pt x="413" y="180"/>
                    </a:lnTo>
                    <a:lnTo>
                      <a:pt x="418" y="185"/>
                    </a:lnTo>
                    <a:lnTo>
                      <a:pt x="425" y="187"/>
                    </a:lnTo>
                    <a:lnTo>
                      <a:pt x="425" y="194"/>
                    </a:lnTo>
                    <a:lnTo>
                      <a:pt x="426" y="197"/>
                    </a:lnTo>
                    <a:lnTo>
                      <a:pt x="428" y="215"/>
                    </a:lnTo>
                    <a:lnTo>
                      <a:pt x="429" y="221"/>
                    </a:lnTo>
                    <a:lnTo>
                      <a:pt x="429" y="228"/>
                    </a:lnTo>
                    <a:lnTo>
                      <a:pt x="422" y="258"/>
                    </a:lnTo>
                    <a:lnTo>
                      <a:pt x="424" y="263"/>
                    </a:lnTo>
                    <a:lnTo>
                      <a:pt x="424" y="276"/>
                    </a:lnTo>
                    <a:lnTo>
                      <a:pt x="421" y="285"/>
                    </a:lnTo>
                    <a:lnTo>
                      <a:pt x="425" y="292"/>
                    </a:lnTo>
                    <a:lnTo>
                      <a:pt x="431" y="298"/>
                    </a:lnTo>
                    <a:lnTo>
                      <a:pt x="425" y="289"/>
                    </a:lnTo>
                    <a:lnTo>
                      <a:pt x="437" y="297"/>
                    </a:lnTo>
                    <a:lnTo>
                      <a:pt x="437" y="299"/>
                    </a:lnTo>
                    <a:lnTo>
                      <a:pt x="441" y="293"/>
                    </a:lnTo>
                    <a:lnTo>
                      <a:pt x="444" y="281"/>
                    </a:lnTo>
                    <a:lnTo>
                      <a:pt x="438" y="281"/>
                    </a:lnTo>
                    <a:lnTo>
                      <a:pt x="437" y="280"/>
                    </a:lnTo>
                    <a:lnTo>
                      <a:pt x="437" y="273"/>
                    </a:lnTo>
                    <a:lnTo>
                      <a:pt x="433" y="269"/>
                    </a:lnTo>
                    <a:lnTo>
                      <a:pt x="433" y="268"/>
                    </a:lnTo>
                    <a:lnTo>
                      <a:pt x="446" y="275"/>
                    </a:lnTo>
                    <a:lnTo>
                      <a:pt x="447" y="280"/>
                    </a:lnTo>
                    <a:lnTo>
                      <a:pt x="452" y="275"/>
                    </a:lnTo>
                    <a:lnTo>
                      <a:pt x="457" y="280"/>
                    </a:lnTo>
                    <a:lnTo>
                      <a:pt x="459" y="285"/>
                    </a:lnTo>
                    <a:lnTo>
                      <a:pt x="448" y="303"/>
                    </a:lnTo>
                    <a:lnTo>
                      <a:pt x="447" y="314"/>
                    </a:lnTo>
                    <a:lnTo>
                      <a:pt x="441" y="315"/>
                    </a:lnTo>
                    <a:lnTo>
                      <a:pt x="441" y="320"/>
                    </a:lnTo>
                    <a:lnTo>
                      <a:pt x="435" y="315"/>
                    </a:lnTo>
                    <a:lnTo>
                      <a:pt x="439" y="320"/>
                    </a:lnTo>
                    <a:lnTo>
                      <a:pt x="451" y="327"/>
                    </a:lnTo>
                    <a:lnTo>
                      <a:pt x="455" y="332"/>
                    </a:lnTo>
                    <a:lnTo>
                      <a:pt x="454" y="334"/>
                    </a:lnTo>
                    <a:lnTo>
                      <a:pt x="467" y="357"/>
                    </a:lnTo>
                    <a:lnTo>
                      <a:pt x="470" y="362"/>
                    </a:lnTo>
                    <a:lnTo>
                      <a:pt x="480" y="372"/>
                    </a:lnTo>
                    <a:lnTo>
                      <a:pt x="486" y="373"/>
                    </a:lnTo>
                    <a:lnTo>
                      <a:pt x="491" y="373"/>
                    </a:lnTo>
                    <a:lnTo>
                      <a:pt x="494" y="375"/>
                    </a:lnTo>
                    <a:lnTo>
                      <a:pt x="493" y="368"/>
                    </a:lnTo>
                    <a:lnTo>
                      <a:pt x="489" y="363"/>
                    </a:lnTo>
                    <a:lnTo>
                      <a:pt x="482" y="359"/>
                    </a:lnTo>
                    <a:lnTo>
                      <a:pt x="489" y="359"/>
                    </a:lnTo>
                    <a:lnTo>
                      <a:pt x="493" y="363"/>
                    </a:lnTo>
                    <a:lnTo>
                      <a:pt x="503" y="358"/>
                    </a:lnTo>
                    <a:lnTo>
                      <a:pt x="504" y="359"/>
                    </a:lnTo>
                    <a:lnTo>
                      <a:pt x="498" y="363"/>
                    </a:lnTo>
                    <a:lnTo>
                      <a:pt x="502" y="368"/>
                    </a:lnTo>
                    <a:lnTo>
                      <a:pt x="502" y="381"/>
                    </a:lnTo>
                    <a:lnTo>
                      <a:pt x="503" y="386"/>
                    </a:lnTo>
                    <a:lnTo>
                      <a:pt x="506" y="393"/>
                    </a:lnTo>
                    <a:lnTo>
                      <a:pt x="504" y="397"/>
                    </a:lnTo>
                    <a:lnTo>
                      <a:pt x="511" y="397"/>
                    </a:lnTo>
                    <a:lnTo>
                      <a:pt x="516" y="390"/>
                    </a:lnTo>
                    <a:lnTo>
                      <a:pt x="517" y="384"/>
                    </a:lnTo>
                    <a:lnTo>
                      <a:pt x="525" y="377"/>
                    </a:lnTo>
                    <a:lnTo>
                      <a:pt x="519" y="386"/>
                    </a:lnTo>
                    <a:lnTo>
                      <a:pt x="519" y="393"/>
                    </a:lnTo>
                    <a:lnTo>
                      <a:pt x="513" y="398"/>
                    </a:lnTo>
                    <a:lnTo>
                      <a:pt x="513" y="402"/>
                    </a:lnTo>
                    <a:lnTo>
                      <a:pt x="520" y="403"/>
                    </a:lnTo>
                    <a:lnTo>
                      <a:pt x="525" y="409"/>
                    </a:lnTo>
                    <a:lnTo>
                      <a:pt x="532" y="432"/>
                    </a:lnTo>
                    <a:lnTo>
                      <a:pt x="542" y="444"/>
                    </a:lnTo>
                    <a:lnTo>
                      <a:pt x="546" y="444"/>
                    </a:lnTo>
                    <a:lnTo>
                      <a:pt x="541" y="446"/>
                    </a:lnTo>
                    <a:lnTo>
                      <a:pt x="546" y="449"/>
                    </a:lnTo>
                    <a:lnTo>
                      <a:pt x="552" y="448"/>
                    </a:lnTo>
                    <a:lnTo>
                      <a:pt x="559" y="448"/>
                    </a:lnTo>
                    <a:lnTo>
                      <a:pt x="563" y="449"/>
                    </a:lnTo>
                    <a:lnTo>
                      <a:pt x="575" y="453"/>
                    </a:lnTo>
                    <a:lnTo>
                      <a:pt x="576" y="459"/>
                    </a:lnTo>
                    <a:lnTo>
                      <a:pt x="581" y="463"/>
                    </a:lnTo>
                    <a:lnTo>
                      <a:pt x="589" y="474"/>
                    </a:lnTo>
                    <a:lnTo>
                      <a:pt x="591" y="480"/>
                    </a:lnTo>
                    <a:lnTo>
                      <a:pt x="602" y="492"/>
                    </a:lnTo>
                    <a:lnTo>
                      <a:pt x="607" y="494"/>
                    </a:lnTo>
                    <a:lnTo>
                      <a:pt x="614" y="494"/>
                    </a:lnTo>
                    <a:lnTo>
                      <a:pt x="620" y="498"/>
                    </a:lnTo>
                    <a:lnTo>
                      <a:pt x="616" y="505"/>
                    </a:lnTo>
                    <a:lnTo>
                      <a:pt x="608" y="501"/>
                    </a:lnTo>
                    <a:lnTo>
                      <a:pt x="603" y="496"/>
                    </a:lnTo>
                    <a:lnTo>
                      <a:pt x="598" y="502"/>
                    </a:lnTo>
                    <a:lnTo>
                      <a:pt x="601" y="507"/>
                    </a:lnTo>
                    <a:lnTo>
                      <a:pt x="606" y="514"/>
                    </a:lnTo>
                    <a:lnTo>
                      <a:pt x="619" y="510"/>
                    </a:lnTo>
                    <a:lnTo>
                      <a:pt x="627" y="505"/>
                    </a:lnTo>
                    <a:lnTo>
                      <a:pt x="632" y="506"/>
                    </a:lnTo>
                    <a:lnTo>
                      <a:pt x="638" y="506"/>
                    </a:lnTo>
                    <a:lnTo>
                      <a:pt x="643" y="504"/>
                    </a:lnTo>
                    <a:lnTo>
                      <a:pt x="649" y="498"/>
                    </a:lnTo>
                    <a:lnTo>
                      <a:pt x="654" y="494"/>
                    </a:lnTo>
                    <a:lnTo>
                      <a:pt x="660" y="498"/>
                    </a:lnTo>
                    <a:lnTo>
                      <a:pt x="658" y="494"/>
                    </a:lnTo>
                    <a:lnTo>
                      <a:pt x="664" y="498"/>
                    </a:lnTo>
                    <a:lnTo>
                      <a:pt x="663" y="492"/>
                    </a:lnTo>
                    <a:lnTo>
                      <a:pt x="664" y="485"/>
                    </a:lnTo>
                    <a:lnTo>
                      <a:pt x="668" y="480"/>
                    </a:lnTo>
                    <a:lnTo>
                      <a:pt x="664" y="468"/>
                    </a:lnTo>
                    <a:lnTo>
                      <a:pt x="667" y="464"/>
                    </a:lnTo>
                    <a:lnTo>
                      <a:pt x="666" y="459"/>
                    </a:lnTo>
                    <a:lnTo>
                      <a:pt x="668" y="453"/>
                    </a:lnTo>
                    <a:lnTo>
                      <a:pt x="668" y="448"/>
                    </a:lnTo>
                    <a:lnTo>
                      <a:pt x="673" y="442"/>
                    </a:lnTo>
                    <a:lnTo>
                      <a:pt x="672" y="436"/>
                    </a:lnTo>
                    <a:lnTo>
                      <a:pt x="675" y="429"/>
                    </a:lnTo>
                    <a:lnTo>
                      <a:pt x="677" y="436"/>
                    </a:lnTo>
                    <a:lnTo>
                      <a:pt x="677" y="43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20" name="Freeform 319"/>
              <p:cNvSpPr>
                <a:spLocks/>
              </p:cNvSpPr>
              <p:nvPr/>
            </p:nvSpPr>
            <p:spPr bwMode="auto">
              <a:xfrm>
                <a:off x="3523610" y="2415689"/>
                <a:ext cx="59" cy="13"/>
              </a:xfrm>
              <a:custGeom>
                <a:avLst/>
                <a:gdLst>
                  <a:gd name="T0" fmla="*/ 26 w 59"/>
                  <a:gd name="T1" fmla="*/ 6 h 13"/>
                  <a:gd name="T2" fmla="*/ 20 w 59"/>
                  <a:gd name="T3" fmla="*/ 7 h 13"/>
                  <a:gd name="T4" fmla="*/ 14 w 59"/>
                  <a:gd name="T5" fmla="*/ 10 h 13"/>
                  <a:gd name="T6" fmla="*/ 0 w 59"/>
                  <a:gd name="T7" fmla="*/ 13 h 13"/>
                  <a:gd name="T8" fmla="*/ 7 w 59"/>
                  <a:gd name="T9" fmla="*/ 13 h 13"/>
                  <a:gd name="T10" fmla="*/ 44 w 59"/>
                  <a:gd name="T11" fmla="*/ 2 h 13"/>
                  <a:gd name="T12" fmla="*/ 59 w 59"/>
                  <a:gd name="T13" fmla="*/ 0 h 13"/>
                  <a:gd name="T14" fmla="*/ 52 w 59"/>
                  <a:gd name="T15" fmla="*/ 0 h 13"/>
                  <a:gd name="T16" fmla="*/ 40 w 59"/>
                  <a:gd name="T17" fmla="*/ 2 h 13"/>
                  <a:gd name="T18" fmla="*/ 26 w 59"/>
                  <a:gd name="T19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9" h="13">
                    <a:moveTo>
                      <a:pt x="26" y="6"/>
                    </a:moveTo>
                    <a:lnTo>
                      <a:pt x="20" y="7"/>
                    </a:lnTo>
                    <a:lnTo>
                      <a:pt x="14" y="10"/>
                    </a:lnTo>
                    <a:lnTo>
                      <a:pt x="0" y="13"/>
                    </a:lnTo>
                    <a:lnTo>
                      <a:pt x="7" y="13"/>
                    </a:lnTo>
                    <a:lnTo>
                      <a:pt x="44" y="2"/>
                    </a:lnTo>
                    <a:lnTo>
                      <a:pt x="59" y="0"/>
                    </a:lnTo>
                    <a:lnTo>
                      <a:pt x="52" y="0"/>
                    </a:lnTo>
                    <a:lnTo>
                      <a:pt x="40" y="2"/>
                    </a:lnTo>
                    <a:lnTo>
                      <a:pt x="26" y="6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</p:grpSp>
        <p:sp>
          <p:nvSpPr>
            <p:cNvPr id="308" name="Freeform 307"/>
            <p:cNvSpPr>
              <a:spLocks noEditPoints="1"/>
            </p:cNvSpPr>
            <p:nvPr/>
          </p:nvSpPr>
          <p:spPr bwMode="auto">
            <a:xfrm>
              <a:off x="1192725" y="2717649"/>
              <a:ext cx="663470" cy="424393"/>
            </a:xfrm>
            <a:custGeom>
              <a:avLst/>
              <a:gdLst>
                <a:gd name="T0" fmla="*/ 6 w 580"/>
                <a:gd name="T1" fmla="*/ 49 h 371"/>
                <a:gd name="T2" fmla="*/ 19 w 580"/>
                <a:gd name="T3" fmla="*/ 26 h 371"/>
                <a:gd name="T4" fmla="*/ 83 w 580"/>
                <a:gd name="T5" fmla="*/ 2 h 371"/>
                <a:gd name="T6" fmla="*/ 54 w 580"/>
                <a:gd name="T7" fmla="*/ 11 h 371"/>
                <a:gd name="T8" fmla="*/ 56 w 580"/>
                <a:gd name="T9" fmla="*/ 30 h 371"/>
                <a:gd name="T10" fmla="*/ 84 w 580"/>
                <a:gd name="T11" fmla="*/ 42 h 371"/>
                <a:gd name="T12" fmla="*/ 96 w 580"/>
                <a:gd name="T13" fmla="*/ 22 h 371"/>
                <a:gd name="T14" fmla="*/ 91 w 580"/>
                <a:gd name="T15" fmla="*/ 2 h 371"/>
                <a:gd name="T16" fmla="*/ 268 w 580"/>
                <a:gd name="T17" fmla="*/ 96 h 371"/>
                <a:gd name="T18" fmla="*/ 271 w 580"/>
                <a:gd name="T19" fmla="*/ 96 h 371"/>
                <a:gd name="T20" fmla="*/ 267 w 580"/>
                <a:gd name="T21" fmla="*/ 94 h 371"/>
                <a:gd name="T22" fmla="*/ 253 w 580"/>
                <a:gd name="T23" fmla="*/ 80 h 371"/>
                <a:gd name="T24" fmla="*/ 232 w 580"/>
                <a:gd name="T25" fmla="*/ 65 h 371"/>
                <a:gd name="T26" fmla="*/ 212 w 580"/>
                <a:gd name="T27" fmla="*/ 79 h 371"/>
                <a:gd name="T28" fmla="*/ 230 w 580"/>
                <a:gd name="T29" fmla="*/ 106 h 371"/>
                <a:gd name="T30" fmla="*/ 248 w 580"/>
                <a:gd name="T31" fmla="*/ 102 h 371"/>
                <a:gd name="T32" fmla="*/ 267 w 580"/>
                <a:gd name="T33" fmla="*/ 109 h 371"/>
                <a:gd name="T34" fmla="*/ 270 w 580"/>
                <a:gd name="T35" fmla="*/ 107 h 371"/>
                <a:gd name="T36" fmla="*/ 268 w 580"/>
                <a:gd name="T37" fmla="*/ 96 h 371"/>
                <a:gd name="T38" fmla="*/ 344 w 580"/>
                <a:gd name="T39" fmla="*/ 121 h 371"/>
                <a:gd name="T40" fmla="*/ 317 w 580"/>
                <a:gd name="T41" fmla="*/ 117 h 371"/>
                <a:gd name="T42" fmla="*/ 328 w 580"/>
                <a:gd name="T43" fmla="*/ 129 h 371"/>
                <a:gd name="T44" fmla="*/ 356 w 580"/>
                <a:gd name="T45" fmla="*/ 136 h 371"/>
                <a:gd name="T46" fmla="*/ 369 w 580"/>
                <a:gd name="T47" fmla="*/ 121 h 371"/>
                <a:gd name="T48" fmla="*/ 336 w 580"/>
                <a:gd name="T49" fmla="*/ 152 h 371"/>
                <a:gd name="T50" fmla="*/ 354 w 580"/>
                <a:gd name="T51" fmla="*/ 170 h 371"/>
                <a:gd name="T52" fmla="*/ 347 w 580"/>
                <a:gd name="T53" fmla="*/ 149 h 371"/>
                <a:gd name="T54" fmla="*/ 424 w 580"/>
                <a:gd name="T55" fmla="*/ 148 h 371"/>
                <a:gd name="T56" fmla="*/ 397 w 580"/>
                <a:gd name="T57" fmla="*/ 148 h 371"/>
                <a:gd name="T58" fmla="*/ 377 w 580"/>
                <a:gd name="T59" fmla="*/ 142 h 371"/>
                <a:gd name="T60" fmla="*/ 390 w 580"/>
                <a:gd name="T61" fmla="*/ 164 h 371"/>
                <a:gd name="T62" fmla="*/ 401 w 580"/>
                <a:gd name="T63" fmla="*/ 179 h 371"/>
                <a:gd name="T64" fmla="*/ 425 w 580"/>
                <a:gd name="T65" fmla="*/ 182 h 371"/>
                <a:gd name="T66" fmla="*/ 448 w 580"/>
                <a:gd name="T67" fmla="*/ 171 h 371"/>
                <a:gd name="T68" fmla="*/ 578 w 580"/>
                <a:gd name="T69" fmla="*/ 304 h 371"/>
                <a:gd name="T70" fmla="*/ 558 w 580"/>
                <a:gd name="T71" fmla="*/ 283 h 371"/>
                <a:gd name="T72" fmla="*/ 540 w 580"/>
                <a:gd name="T73" fmla="*/ 256 h 371"/>
                <a:gd name="T74" fmla="*/ 504 w 580"/>
                <a:gd name="T75" fmla="*/ 239 h 371"/>
                <a:gd name="T76" fmla="*/ 477 w 580"/>
                <a:gd name="T77" fmla="*/ 225 h 371"/>
                <a:gd name="T78" fmla="*/ 469 w 580"/>
                <a:gd name="T79" fmla="*/ 241 h 371"/>
                <a:gd name="T80" fmla="*/ 463 w 580"/>
                <a:gd name="T81" fmla="*/ 268 h 371"/>
                <a:gd name="T82" fmla="*/ 450 w 580"/>
                <a:gd name="T83" fmla="*/ 285 h 371"/>
                <a:gd name="T84" fmla="*/ 463 w 580"/>
                <a:gd name="T85" fmla="*/ 313 h 371"/>
                <a:gd name="T86" fmla="*/ 466 w 580"/>
                <a:gd name="T87" fmla="*/ 335 h 371"/>
                <a:gd name="T88" fmla="*/ 469 w 580"/>
                <a:gd name="T89" fmla="*/ 360 h 371"/>
                <a:gd name="T90" fmla="*/ 485 w 580"/>
                <a:gd name="T91" fmla="*/ 368 h 371"/>
                <a:gd name="T92" fmla="*/ 505 w 580"/>
                <a:gd name="T93" fmla="*/ 352 h 371"/>
                <a:gd name="T94" fmla="*/ 530 w 580"/>
                <a:gd name="T95" fmla="*/ 335 h 371"/>
                <a:gd name="T96" fmla="*/ 559 w 580"/>
                <a:gd name="T97" fmla="*/ 329 h 371"/>
                <a:gd name="T98" fmla="*/ 580 w 580"/>
                <a:gd name="T99" fmla="*/ 313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80" h="371">
                  <a:moveTo>
                    <a:pt x="0" y="42"/>
                  </a:moveTo>
                  <a:lnTo>
                    <a:pt x="6" y="52"/>
                  </a:lnTo>
                  <a:lnTo>
                    <a:pt x="6" y="49"/>
                  </a:lnTo>
                  <a:lnTo>
                    <a:pt x="15" y="40"/>
                  </a:lnTo>
                  <a:lnTo>
                    <a:pt x="18" y="36"/>
                  </a:lnTo>
                  <a:lnTo>
                    <a:pt x="19" y="26"/>
                  </a:lnTo>
                  <a:lnTo>
                    <a:pt x="10" y="33"/>
                  </a:lnTo>
                  <a:lnTo>
                    <a:pt x="0" y="42"/>
                  </a:lnTo>
                  <a:close/>
                  <a:moveTo>
                    <a:pt x="83" y="2"/>
                  </a:moveTo>
                  <a:lnTo>
                    <a:pt x="73" y="0"/>
                  </a:lnTo>
                  <a:lnTo>
                    <a:pt x="64" y="6"/>
                  </a:lnTo>
                  <a:lnTo>
                    <a:pt x="54" y="11"/>
                  </a:lnTo>
                  <a:lnTo>
                    <a:pt x="53" y="13"/>
                  </a:lnTo>
                  <a:lnTo>
                    <a:pt x="48" y="22"/>
                  </a:lnTo>
                  <a:lnTo>
                    <a:pt x="56" y="30"/>
                  </a:lnTo>
                  <a:lnTo>
                    <a:pt x="65" y="36"/>
                  </a:lnTo>
                  <a:lnTo>
                    <a:pt x="75" y="40"/>
                  </a:lnTo>
                  <a:lnTo>
                    <a:pt x="84" y="42"/>
                  </a:lnTo>
                  <a:lnTo>
                    <a:pt x="86" y="41"/>
                  </a:lnTo>
                  <a:lnTo>
                    <a:pt x="95" y="33"/>
                  </a:lnTo>
                  <a:lnTo>
                    <a:pt x="96" y="22"/>
                  </a:lnTo>
                  <a:lnTo>
                    <a:pt x="101" y="14"/>
                  </a:lnTo>
                  <a:lnTo>
                    <a:pt x="101" y="11"/>
                  </a:lnTo>
                  <a:lnTo>
                    <a:pt x="91" y="2"/>
                  </a:lnTo>
                  <a:lnTo>
                    <a:pt x="83" y="2"/>
                  </a:lnTo>
                  <a:close/>
                  <a:moveTo>
                    <a:pt x="268" y="96"/>
                  </a:moveTo>
                  <a:lnTo>
                    <a:pt x="268" y="96"/>
                  </a:lnTo>
                  <a:lnTo>
                    <a:pt x="268" y="96"/>
                  </a:lnTo>
                  <a:lnTo>
                    <a:pt x="271" y="96"/>
                  </a:lnTo>
                  <a:lnTo>
                    <a:pt x="271" y="96"/>
                  </a:lnTo>
                  <a:lnTo>
                    <a:pt x="270" y="96"/>
                  </a:lnTo>
                  <a:lnTo>
                    <a:pt x="270" y="94"/>
                  </a:lnTo>
                  <a:lnTo>
                    <a:pt x="267" y="94"/>
                  </a:lnTo>
                  <a:lnTo>
                    <a:pt x="266" y="88"/>
                  </a:lnTo>
                  <a:lnTo>
                    <a:pt x="256" y="90"/>
                  </a:lnTo>
                  <a:lnTo>
                    <a:pt x="253" y="80"/>
                  </a:lnTo>
                  <a:lnTo>
                    <a:pt x="248" y="71"/>
                  </a:lnTo>
                  <a:lnTo>
                    <a:pt x="241" y="63"/>
                  </a:lnTo>
                  <a:lnTo>
                    <a:pt x="232" y="65"/>
                  </a:lnTo>
                  <a:lnTo>
                    <a:pt x="222" y="73"/>
                  </a:lnTo>
                  <a:lnTo>
                    <a:pt x="213" y="73"/>
                  </a:lnTo>
                  <a:lnTo>
                    <a:pt x="212" y="79"/>
                  </a:lnTo>
                  <a:lnTo>
                    <a:pt x="213" y="88"/>
                  </a:lnTo>
                  <a:lnTo>
                    <a:pt x="222" y="96"/>
                  </a:lnTo>
                  <a:lnTo>
                    <a:pt x="230" y="106"/>
                  </a:lnTo>
                  <a:lnTo>
                    <a:pt x="240" y="105"/>
                  </a:lnTo>
                  <a:lnTo>
                    <a:pt x="239" y="99"/>
                  </a:lnTo>
                  <a:lnTo>
                    <a:pt x="248" y="102"/>
                  </a:lnTo>
                  <a:lnTo>
                    <a:pt x="256" y="111"/>
                  </a:lnTo>
                  <a:lnTo>
                    <a:pt x="266" y="109"/>
                  </a:lnTo>
                  <a:lnTo>
                    <a:pt x="267" y="109"/>
                  </a:lnTo>
                  <a:lnTo>
                    <a:pt x="267" y="110"/>
                  </a:lnTo>
                  <a:lnTo>
                    <a:pt x="270" y="110"/>
                  </a:lnTo>
                  <a:lnTo>
                    <a:pt x="270" y="107"/>
                  </a:lnTo>
                  <a:lnTo>
                    <a:pt x="274" y="106"/>
                  </a:lnTo>
                  <a:lnTo>
                    <a:pt x="268" y="96"/>
                  </a:lnTo>
                  <a:lnTo>
                    <a:pt x="268" y="96"/>
                  </a:lnTo>
                  <a:close/>
                  <a:moveTo>
                    <a:pt x="362" y="122"/>
                  </a:moveTo>
                  <a:lnTo>
                    <a:pt x="354" y="122"/>
                  </a:lnTo>
                  <a:lnTo>
                    <a:pt x="344" y="121"/>
                  </a:lnTo>
                  <a:lnTo>
                    <a:pt x="335" y="118"/>
                  </a:lnTo>
                  <a:lnTo>
                    <a:pt x="325" y="118"/>
                  </a:lnTo>
                  <a:lnTo>
                    <a:pt x="317" y="117"/>
                  </a:lnTo>
                  <a:lnTo>
                    <a:pt x="317" y="121"/>
                  </a:lnTo>
                  <a:lnTo>
                    <a:pt x="310" y="129"/>
                  </a:lnTo>
                  <a:lnTo>
                    <a:pt x="328" y="129"/>
                  </a:lnTo>
                  <a:lnTo>
                    <a:pt x="339" y="129"/>
                  </a:lnTo>
                  <a:lnTo>
                    <a:pt x="347" y="133"/>
                  </a:lnTo>
                  <a:lnTo>
                    <a:pt x="356" y="136"/>
                  </a:lnTo>
                  <a:lnTo>
                    <a:pt x="359" y="134"/>
                  </a:lnTo>
                  <a:lnTo>
                    <a:pt x="370" y="130"/>
                  </a:lnTo>
                  <a:lnTo>
                    <a:pt x="369" y="121"/>
                  </a:lnTo>
                  <a:lnTo>
                    <a:pt x="362" y="122"/>
                  </a:lnTo>
                  <a:close/>
                  <a:moveTo>
                    <a:pt x="347" y="149"/>
                  </a:moveTo>
                  <a:lnTo>
                    <a:pt x="336" y="152"/>
                  </a:lnTo>
                  <a:lnTo>
                    <a:pt x="344" y="161"/>
                  </a:lnTo>
                  <a:lnTo>
                    <a:pt x="352" y="171"/>
                  </a:lnTo>
                  <a:lnTo>
                    <a:pt x="354" y="170"/>
                  </a:lnTo>
                  <a:lnTo>
                    <a:pt x="363" y="161"/>
                  </a:lnTo>
                  <a:lnTo>
                    <a:pt x="355" y="152"/>
                  </a:lnTo>
                  <a:lnTo>
                    <a:pt x="347" y="149"/>
                  </a:lnTo>
                  <a:close/>
                  <a:moveTo>
                    <a:pt x="435" y="157"/>
                  </a:moveTo>
                  <a:lnTo>
                    <a:pt x="427" y="151"/>
                  </a:lnTo>
                  <a:lnTo>
                    <a:pt x="424" y="148"/>
                  </a:lnTo>
                  <a:lnTo>
                    <a:pt x="415" y="147"/>
                  </a:lnTo>
                  <a:lnTo>
                    <a:pt x="405" y="151"/>
                  </a:lnTo>
                  <a:lnTo>
                    <a:pt x="397" y="148"/>
                  </a:lnTo>
                  <a:lnTo>
                    <a:pt x="390" y="140"/>
                  </a:lnTo>
                  <a:lnTo>
                    <a:pt x="381" y="137"/>
                  </a:lnTo>
                  <a:lnTo>
                    <a:pt x="377" y="142"/>
                  </a:lnTo>
                  <a:lnTo>
                    <a:pt x="375" y="151"/>
                  </a:lnTo>
                  <a:lnTo>
                    <a:pt x="381" y="160"/>
                  </a:lnTo>
                  <a:lnTo>
                    <a:pt x="390" y="164"/>
                  </a:lnTo>
                  <a:lnTo>
                    <a:pt x="400" y="170"/>
                  </a:lnTo>
                  <a:lnTo>
                    <a:pt x="400" y="170"/>
                  </a:lnTo>
                  <a:lnTo>
                    <a:pt x="401" y="179"/>
                  </a:lnTo>
                  <a:lnTo>
                    <a:pt x="409" y="187"/>
                  </a:lnTo>
                  <a:lnTo>
                    <a:pt x="416" y="187"/>
                  </a:lnTo>
                  <a:lnTo>
                    <a:pt x="425" y="182"/>
                  </a:lnTo>
                  <a:lnTo>
                    <a:pt x="433" y="182"/>
                  </a:lnTo>
                  <a:lnTo>
                    <a:pt x="439" y="179"/>
                  </a:lnTo>
                  <a:lnTo>
                    <a:pt x="448" y="171"/>
                  </a:lnTo>
                  <a:lnTo>
                    <a:pt x="444" y="161"/>
                  </a:lnTo>
                  <a:lnTo>
                    <a:pt x="435" y="157"/>
                  </a:lnTo>
                  <a:close/>
                  <a:moveTo>
                    <a:pt x="578" y="304"/>
                  </a:moveTo>
                  <a:lnTo>
                    <a:pt x="570" y="298"/>
                  </a:lnTo>
                  <a:lnTo>
                    <a:pt x="563" y="289"/>
                  </a:lnTo>
                  <a:lnTo>
                    <a:pt x="558" y="283"/>
                  </a:lnTo>
                  <a:lnTo>
                    <a:pt x="553" y="274"/>
                  </a:lnTo>
                  <a:lnTo>
                    <a:pt x="549" y="264"/>
                  </a:lnTo>
                  <a:lnTo>
                    <a:pt x="540" y="256"/>
                  </a:lnTo>
                  <a:lnTo>
                    <a:pt x="532" y="252"/>
                  </a:lnTo>
                  <a:lnTo>
                    <a:pt x="513" y="243"/>
                  </a:lnTo>
                  <a:lnTo>
                    <a:pt x="504" y="239"/>
                  </a:lnTo>
                  <a:lnTo>
                    <a:pt x="496" y="237"/>
                  </a:lnTo>
                  <a:lnTo>
                    <a:pt x="486" y="232"/>
                  </a:lnTo>
                  <a:lnTo>
                    <a:pt x="477" y="225"/>
                  </a:lnTo>
                  <a:lnTo>
                    <a:pt x="471" y="222"/>
                  </a:lnTo>
                  <a:lnTo>
                    <a:pt x="466" y="232"/>
                  </a:lnTo>
                  <a:lnTo>
                    <a:pt x="469" y="241"/>
                  </a:lnTo>
                  <a:lnTo>
                    <a:pt x="475" y="251"/>
                  </a:lnTo>
                  <a:lnTo>
                    <a:pt x="469" y="259"/>
                  </a:lnTo>
                  <a:lnTo>
                    <a:pt x="463" y="268"/>
                  </a:lnTo>
                  <a:lnTo>
                    <a:pt x="463" y="270"/>
                  </a:lnTo>
                  <a:lnTo>
                    <a:pt x="454" y="275"/>
                  </a:lnTo>
                  <a:lnTo>
                    <a:pt x="450" y="285"/>
                  </a:lnTo>
                  <a:lnTo>
                    <a:pt x="457" y="294"/>
                  </a:lnTo>
                  <a:lnTo>
                    <a:pt x="461" y="302"/>
                  </a:lnTo>
                  <a:lnTo>
                    <a:pt x="463" y="313"/>
                  </a:lnTo>
                  <a:lnTo>
                    <a:pt x="463" y="316"/>
                  </a:lnTo>
                  <a:lnTo>
                    <a:pt x="467" y="324"/>
                  </a:lnTo>
                  <a:lnTo>
                    <a:pt x="466" y="335"/>
                  </a:lnTo>
                  <a:lnTo>
                    <a:pt x="466" y="343"/>
                  </a:lnTo>
                  <a:lnTo>
                    <a:pt x="465" y="352"/>
                  </a:lnTo>
                  <a:lnTo>
                    <a:pt x="469" y="360"/>
                  </a:lnTo>
                  <a:lnTo>
                    <a:pt x="478" y="363"/>
                  </a:lnTo>
                  <a:lnTo>
                    <a:pt x="484" y="367"/>
                  </a:lnTo>
                  <a:lnTo>
                    <a:pt x="485" y="368"/>
                  </a:lnTo>
                  <a:lnTo>
                    <a:pt x="494" y="371"/>
                  </a:lnTo>
                  <a:lnTo>
                    <a:pt x="501" y="362"/>
                  </a:lnTo>
                  <a:lnTo>
                    <a:pt x="505" y="352"/>
                  </a:lnTo>
                  <a:lnTo>
                    <a:pt x="515" y="347"/>
                  </a:lnTo>
                  <a:lnTo>
                    <a:pt x="520" y="341"/>
                  </a:lnTo>
                  <a:lnTo>
                    <a:pt x="530" y="335"/>
                  </a:lnTo>
                  <a:lnTo>
                    <a:pt x="539" y="336"/>
                  </a:lnTo>
                  <a:lnTo>
                    <a:pt x="549" y="333"/>
                  </a:lnTo>
                  <a:lnTo>
                    <a:pt x="559" y="329"/>
                  </a:lnTo>
                  <a:lnTo>
                    <a:pt x="568" y="321"/>
                  </a:lnTo>
                  <a:lnTo>
                    <a:pt x="570" y="318"/>
                  </a:lnTo>
                  <a:lnTo>
                    <a:pt x="580" y="313"/>
                  </a:lnTo>
                  <a:lnTo>
                    <a:pt x="578" y="30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9" name="Freeform 308"/>
            <p:cNvSpPr>
              <a:spLocks/>
            </p:cNvSpPr>
            <p:nvPr/>
          </p:nvSpPr>
          <p:spPr bwMode="auto">
            <a:xfrm>
              <a:off x="74113" y="2234628"/>
              <a:ext cx="1069561" cy="895686"/>
            </a:xfrm>
            <a:custGeom>
              <a:avLst/>
              <a:gdLst>
                <a:gd name="T0" fmla="*/ 864 w 935"/>
                <a:gd name="T1" fmla="*/ 545 h 783"/>
                <a:gd name="T2" fmla="*/ 768 w 935"/>
                <a:gd name="T3" fmla="*/ 474 h 783"/>
                <a:gd name="T4" fmla="*/ 705 w 935"/>
                <a:gd name="T5" fmla="*/ 482 h 783"/>
                <a:gd name="T6" fmla="*/ 591 w 935"/>
                <a:gd name="T7" fmla="*/ 458 h 783"/>
                <a:gd name="T8" fmla="*/ 405 w 935"/>
                <a:gd name="T9" fmla="*/ 39 h 783"/>
                <a:gd name="T10" fmla="*/ 330 w 935"/>
                <a:gd name="T11" fmla="*/ 30 h 783"/>
                <a:gd name="T12" fmla="*/ 277 w 935"/>
                <a:gd name="T13" fmla="*/ 24 h 783"/>
                <a:gd name="T14" fmla="*/ 219 w 935"/>
                <a:gd name="T15" fmla="*/ 21 h 783"/>
                <a:gd name="T16" fmla="*/ 166 w 935"/>
                <a:gd name="T17" fmla="*/ 28 h 783"/>
                <a:gd name="T18" fmla="*/ 125 w 935"/>
                <a:gd name="T19" fmla="*/ 58 h 783"/>
                <a:gd name="T20" fmla="*/ 47 w 935"/>
                <a:gd name="T21" fmla="*/ 134 h 783"/>
                <a:gd name="T22" fmla="*/ 112 w 935"/>
                <a:gd name="T23" fmla="*/ 205 h 783"/>
                <a:gd name="T24" fmla="*/ 139 w 935"/>
                <a:gd name="T25" fmla="*/ 235 h 783"/>
                <a:gd name="T26" fmla="*/ 138 w 935"/>
                <a:gd name="T27" fmla="*/ 244 h 783"/>
                <a:gd name="T28" fmla="*/ 78 w 935"/>
                <a:gd name="T29" fmla="*/ 243 h 783"/>
                <a:gd name="T30" fmla="*/ 25 w 935"/>
                <a:gd name="T31" fmla="*/ 248 h 783"/>
                <a:gd name="T32" fmla="*/ 29 w 935"/>
                <a:gd name="T33" fmla="*/ 289 h 783"/>
                <a:gd name="T34" fmla="*/ 94 w 935"/>
                <a:gd name="T35" fmla="*/ 329 h 783"/>
                <a:gd name="T36" fmla="*/ 137 w 935"/>
                <a:gd name="T37" fmla="*/ 324 h 783"/>
                <a:gd name="T38" fmla="*/ 88 w 935"/>
                <a:gd name="T39" fmla="*/ 393 h 783"/>
                <a:gd name="T40" fmla="*/ 53 w 935"/>
                <a:gd name="T41" fmla="*/ 414 h 783"/>
                <a:gd name="T42" fmla="*/ 26 w 935"/>
                <a:gd name="T43" fmla="*/ 472 h 783"/>
                <a:gd name="T44" fmla="*/ 43 w 935"/>
                <a:gd name="T45" fmla="*/ 492 h 783"/>
                <a:gd name="T46" fmla="*/ 60 w 935"/>
                <a:gd name="T47" fmla="*/ 503 h 783"/>
                <a:gd name="T48" fmla="*/ 61 w 935"/>
                <a:gd name="T49" fmla="*/ 537 h 783"/>
                <a:gd name="T50" fmla="*/ 114 w 935"/>
                <a:gd name="T51" fmla="*/ 505 h 783"/>
                <a:gd name="T52" fmla="*/ 107 w 935"/>
                <a:gd name="T53" fmla="*/ 604 h 783"/>
                <a:gd name="T54" fmla="*/ 186 w 935"/>
                <a:gd name="T55" fmla="*/ 615 h 783"/>
                <a:gd name="T56" fmla="*/ 199 w 935"/>
                <a:gd name="T57" fmla="*/ 604 h 783"/>
                <a:gd name="T58" fmla="*/ 225 w 935"/>
                <a:gd name="T59" fmla="*/ 624 h 783"/>
                <a:gd name="T60" fmla="*/ 180 w 935"/>
                <a:gd name="T61" fmla="*/ 692 h 783"/>
                <a:gd name="T62" fmla="*/ 127 w 935"/>
                <a:gd name="T63" fmla="*/ 731 h 783"/>
                <a:gd name="T64" fmla="*/ 76 w 935"/>
                <a:gd name="T65" fmla="*/ 770 h 783"/>
                <a:gd name="T66" fmla="*/ 124 w 935"/>
                <a:gd name="T67" fmla="*/ 751 h 783"/>
                <a:gd name="T68" fmla="*/ 166 w 935"/>
                <a:gd name="T69" fmla="*/ 746 h 783"/>
                <a:gd name="T70" fmla="*/ 199 w 935"/>
                <a:gd name="T71" fmla="*/ 706 h 783"/>
                <a:gd name="T72" fmla="*/ 250 w 935"/>
                <a:gd name="T73" fmla="*/ 664 h 783"/>
                <a:gd name="T74" fmla="*/ 295 w 935"/>
                <a:gd name="T75" fmla="*/ 623 h 783"/>
                <a:gd name="T76" fmla="*/ 295 w 935"/>
                <a:gd name="T77" fmla="*/ 575 h 783"/>
                <a:gd name="T78" fmla="*/ 322 w 935"/>
                <a:gd name="T79" fmla="*/ 520 h 783"/>
                <a:gd name="T80" fmla="*/ 370 w 935"/>
                <a:gd name="T81" fmla="*/ 464 h 783"/>
                <a:gd name="T82" fmla="*/ 372 w 935"/>
                <a:gd name="T83" fmla="*/ 475 h 783"/>
                <a:gd name="T84" fmla="*/ 358 w 935"/>
                <a:gd name="T85" fmla="*/ 552 h 783"/>
                <a:gd name="T86" fmla="*/ 389 w 935"/>
                <a:gd name="T87" fmla="*/ 541 h 783"/>
                <a:gd name="T88" fmla="*/ 425 w 935"/>
                <a:gd name="T89" fmla="*/ 516 h 783"/>
                <a:gd name="T90" fmla="*/ 420 w 935"/>
                <a:gd name="T91" fmla="*/ 480 h 783"/>
                <a:gd name="T92" fmla="*/ 435 w 935"/>
                <a:gd name="T93" fmla="*/ 469 h 783"/>
                <a:gd name="T94" fmla="*/ 473 w 935"/>
                <a:gd name="T95" fmla="*/ 467 h 783"/>
                <a:gd name="T96" fmla="*/ 505 w 935"/>
                <a:gd name="T97" fmla="*/ 469 h 783"/>
                <a:gd name="T98" fmla="*/ 591 w 935"/>
                <a:gd name="T99" fmla="*/ 481 h 783"/>
                <a:gd name="T100" fmla="*/ 631 w 935"/>
                <a:gd name="T101" fmla="*/ 474 h 783"/>
                <a:gd name="T102" fmla="*/ 693 w 935"/>
                <a:gd name="T103" fmla="*/ 515 h 783"/>
                <a:gd name="T104" fmla="*/ 705 w 935"/>
                <a:gd name="T105" fmla="*/ 493 h 783"/>
                <a:gd name="T106" fmla="*/ 755 w 935"/>
                <a:gd name="T107" fmla="*/ 510 h 783"/>
                <a:gd name="T108" fmla="*/ 748 w 935"/>
                <a:gd name="T109" fmla="*/ 485 h 783"/>
                <a:gd name="T110" fmla="*/ 791 w 935"/>
                <a:gd name="T111" fmla="*/ 508 h 783"/>
                <a:gd name="T112" fmla="*/ 813 w 935"/>
                <a:gd name="T113" fmla="*/ 528 h 783"/>
                <a:gd name="T114" fmla="*/ 854 w 935"/>
                <a:gd name="T115" fmla="*/ 557 h 783"/>
                <a:gd name="T116" fmla="*/ 878 w 935"/>
                <a:gd name="T117" fmla="*/ 579 h 783"/>
                <a:gd name="T118" fmla="*/ 922 w 935"/>
                <a:gd name="T119" fmla="*/ 600 h 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5" h="783">
                  <a:moveTo>
                    <a:pt x="935" y="585"/>
                  </a:moveTo>
                  <a:lnTo>
                    <a:pt x="925" y="574"/>
                  </a:lnTo>
                  <a:lnTo>
                    <a:pt x="924" y="570"/>
                  </a:lnTo>
                  <a:lnTo>
                    <a:pt x="920" y="565"/>
                  </a:lnTo>
                  <a:lnTo>
                    <a:pt x="922" y="562"/>
                  </a:lnTo>
                  <a:lnTo>
                    <a:pt x="922" y="557"/>
                  </a:lnTo>
                  <a:lnTo>
                    <a:pt x="919" y="553"/>
                  </a:lnTo>
                  <a:lnTo>
                    <a:pt x="916" y="550"/>
                  </a:lnTo>
                  <a:lnTo>
                    <a:pt x="911" y="552"/>
                  </a:lnTo>
                  <a:lnTo>
                    <a:pt x="907" y="552"/>
                  </a:lnTo>
                  <a:lnTo>
                    <a:pt x="902" y="549"/>
                  </a:lnTo>
                  <a:lnTo>
                    <a:pt x="898" y="549"/>
                  </a:lnTo>
                  <a:lnTo>
                    <a:pt x="894" y="546"/>
                  </a:lnTo>
                  <a:lnTo>
                    <a:pt x="885" y="547"/>
                  </a:lnTo>
                  <a:lnTo>
                    <a:pt x="882" y="546"/>
                  </a:lnTo>
                  <a:lnTo>
                    <a:pt x="873" y="545"/>
                  </a:lnTo>
                  <a:lnTo>
                    <a:pt x="869" y="546"/>
                  </a:lnTo>
                  <a:lnTo>
                    <a:pt x="865" y="547"/>
                  </a:lnTo>
                  <a:lnTo>
                    <a:pt x="864" y="545"/>
                  </a:lnTo>
                  <a:lnTo>
                    <a:pt x="860" y="541"/>
                  </a:lnTo>
                  <a:lnTo>
                    <a:pt x="855" y="539"/>
                  </a:lnTo>
                  <a:lnTo>
                    <a:pt x="852" y="535"/>
                  </a:lnTo>
                  <a:lnTo>
                    <a:pt x="847" y="532"/>
                  </a:lnTo>
                  <a:lnTo>
                    <a:pt x="843" y="532"/>
                  </a:lnTo>
                  <a:lnTo>
                    <a:pt x="843" y="528"/>
                  </a:lnTo>
                  <a:lnTo>
                    <a:pt x="840" y="523"/>
                  </a:lnTo>
                  <a:lnTo>
                    <a:pt x="836" y="520"/>
                  </a:lnTo>
                  <a:lnTo>
                    <a:pt x="829" y="515"/>
                  </a:lnTo>
                  <a:lnTo>
                    <a:pt x="816" y="504"/>
                  </a:lnTo>
                  <a:lnTo>
                    <a:pt x="809" y="499"/>
                  </a:lnTo>
                  <a:lnTo>
                    <a:pt x="805" y="494"/>
                  </a:lnTo>
                  <a:lnTo>
                    <a:pt x="797" y="490"/>
                  </a:lnTo>
                  <a:lnTo>
                    <a:pt x="793" y="486"/>
                  </a:lnTo>
                  <a:lnTo>
                    <a:pt x="794" y="485"/>
                  </a:lnTo>
                  <a:lnTo>
                    <a:pt x="786" y="481"/>
                  </a:lnTo>
                  <a:lnTo>
                    <a:pt x="781" y="478"/>
                  </a:lnTo>
                  <a:lnTo>
                    <a:pt x="776" y="475"/>
                  </a:lnTo>
                  <a:lnTo>
                    <a:pt x="768" y="474"/>
                  </a:lnTo>
                  <a:lnTo>
                    <a:pt x="764" y="472"/>
                  </a:lnTo>
                  <a:lnTo>
                    <a:pt x="757" y="464"/>
                  </a:lnTo>
                  <a:lnTo>
                    <a:pt x="752" y="463"/>
                  </a:lnTo>
                  <a:lnTo>
                    <a:pt x="747" y="461"/>
                  </a:lnTo>
                  <a:lnTo>
                    <a:pt x="744" y="462"/>
                  </a:lnTo>
                  <a:lnTo>
                    <a:pt x="738" y="454"/>
                  </a:lnTo>
                  <a:lnTo>
                    <a:pt x="736" y="449"/>
                  </a:lnTo>
                  <a:lnTo>
                    <a:pt x="734" y="448"/>
                  </a:lnTo>
                  <a:lnTo>
                    <a:pt x="729" y="445"/>
                  </a:lnTo>
                  <a:lnTo>
                    <a:pt x="726" y="444"/>
                  </a:lnTo>
                  <a:lnTo>
                    <a:pt x="721" y="445"/>
                  </a:lnTo>
                  <a:lnTo>
                    <a:pt x="717" y="450"/>
                  </a:lnTo>
                  <a:lnTo>
                    <a:pt x="714" y="454"/>
                  </a:lnTo>
                  <a:lnTo>
                    <a:pt x="709" y="456"/>
                  </a:lnTo>
                  <a:lnTo>
                    <a:pt x="710" y="461"/>
                  </a:lnTo>
                  <a:lnTo>
                    <a:pt x="708" y="470"/>
                  </a:lnTo>
                  <a:lnTo>
                    <a:pt x="709" y="474"/>
                  </a:lnTo>
                  <a:lnTo>
                    <a:pt x="709" y="479"/>
                  </a:lnTo>
                  <a:lnTo>
                    <a:pt x="705" y="482"/>
                  </a:lnTo>
                  <a:lnTo>
                    <a:pt x="698" y="490"/>
                  </a:lnTo>
                  <a:lnTo>
                    <a:pt x="694" y="494"/>
                  </a:lnTo>
                  <a:lnTo>
                    <a:pt x="693" y="498"/>
                  </a:lnTo>
                  <a:lnTo>
                    <a:pt x="685" y="486"/>
                  </a:lnTo>
                  <a:lnTo>
                    <a:pt x="655" y="470"/>
                  </a:lnTo>
                  <a:lnTo>
                    <a:pt x="651" y="467"/>
                  </a:lnTo>
                  <a:lnTo>
                    <a:pt x="646" y="463"/>
                  </a:lnTo>
                  <a:lnTo>
                    <a:pt x="640" y="462"/>
                  </a:lnTo>
                  <a:lnTo>
                    <a:pt x="637" y="460"/>
                  </a:lnTo>
                  <a:lnTo>
                    <a:pt x="636" y="456"/>
                  </a:lnTo>
                  <a:lnTo>
                    <a:pt x="636" y="450"/>
                  </a:lnTo>
                  <a:lnTo>
                    <a:pt x="631" y="448"/>
                  </a:lnTo>
                  <a:lnTo>
                    <a:pt x="622" y="451"/>
                  </a:lnTo>
                  <a:lnTo>
                    <a:pt x="618" y="460"/>
                  </a:lnTo>
                  <a:lnTo>
                    <a:pt x="616" y="461"/>
                  </a:lnTo>
                  <a:lnTo>
                    <a:pt x="608" y="460"/>
                  </a:lnTo>
                  <a:lnTo>
                    <a:pt x="603" y="463"/>
                  </a:lnTo>
                  <a:lnTo>
                    <a:pt x="595" y="462"/>
                  </a:lnTo>
                  <a:lnTo>
                    <a:pt x="591" y="458"/>
                  </a:lnTo>
                  <a:lnTo>
                    <a:pt x="478" y="73"/>
                  </a:lnTo>
                  <a:lnTo>
                    <a:pt x="468" y="40"/>
                  </a:lnTo>
                  <a:lnTo>
                    <a:pt x="467" y="39"/>
                  </a:lnTo>
                  <a:lnTo>
                    <a:pt x="462" y="39"/>
                  </a:lnTo>
                  <a:lnTo>
                    <a:pt x="460" y="39"/>
                  </a:lnTo>
                  <a:lnTo>
                    <a:pt x="455" y="36"/>
                  </a:lnTo>
                  <a:lnTo>
                    <a:pt x="450" y="35"/>
                  </a:lnTo>
                  <a:lnTo>
                    <a:pt x="450" y="36"/>
                  </a:lnTo>
                  <a:lnTo>
                    <a:pt x="442" y="33"/>
                  </a:lnTo>
                  <a:lnTo>
                    <a:pt x="437" y="29"/>
                  </a:lnTo>
                  <a:lnTo>
                    <a:pt x="435" y="28"/>
                  </a:lnTo>
                  <a:lnTo>
                    <a:pt x="431" y="28"/>
                  </a:lnTo>
                  <a:lnTo>
                    <a:pt x="426" y="30"/>
                  </a:lnTo>
                  <a:lnTo>
                    <a:pt x="423" y="29"/>
                  </a:lnTo>
                  <a:lnTo>
                    <a:pt x="418" y="29"/>
                  </a:lnTo>
                  <a:lnTo>
                    <a:pt x="414" y="32"/>
                  </a:lnTo>
                  <a:lnTo>
                    <a:pt x="414" y="35"/>
                  </a:lnTo>
                  <a:lnTo>
                    <a:pt x="411" y="35"/>
                  </a:lnTo>
                  <a:lnTo>
                    <a:pt x="405" y="39"/>
                  </a:lnTo>
                  <a:lnTo>
                    <a:pt x="401" y="40"/>
                  </a:lnTo>
                  <a:lnTo>
                    <a:pt x="395" y="40"/>
                  </a:lnTo>
                  <a:lnTo>
                    <a:pt x="394" y="39"/>
                  </a:lnTo>
                  <a:lnTo>
                    <a:pt x="389" y="39"/>
                  </a:lnTo>
                  <a:lnTo>
                    <a:pt x="386" y="35"/>
                  </a:lnTo>
                  <a:lnTo>
                    <a:pt x="382" y="36"/>
                  </a:lnTo>
                  <a:lnTo>
                    <a:pt x="377" y="35"/>
                  </a:lnTo>
                  <a:lnTo>
                    <a:pt x="374" y="36"/>
                  </a:lnTo>
                  <a:lnTo>
                    <a:pt x="369" y="36"/>
                  </a:lnTo>
                  <a:lnTo>
                    <a:pt x="365" y="39"/>
                  </a:lnTo>
                  <a:lnTo>
                    <a:pt x="357" y="39"/>
                  </a:lnTo>
                  <a:lnTo>
                    <a:pt x="353" y="36"/>
                  </a:lnTo>
                  <a:lnTo>
                    <a:pt x="351" y="34"/>
                  </a:lnTo>
                  <a:lnTo>
                    <a:pt x="348" y="34"/>
                  </a:lnTo>
                  <a:lnTo>
                    <a:pt x="346" y="34"/>
                  </a:lnTo>
                  <a:lnTo>
                    <a:pt x="342" y="36"/>
                  </a:lnTo>
                  <a:lnTo>
                    <a:pt x="338" y="33"/>
                  </a:lnTo>
                  <a:lnTo>
                    <a:pt x="333" y="30"/>
                  </a:lnTo>
                  <a:lnTo>
                    <a:pt x="330" y="30"/>
                  </a:lnTo>
                  <a:lnTo>
                    <a:pt x="325" y="30"/>
                  </a:lnTo>
                  <a:lnTo>
                    <a:pt x="322" y="30"/>
                  </a:lnTo>
                  <a:lnTo>
                    <a:pt x="318" y="30"/>
                  </a:lnTo>
                  <a:lnTo>
                    <a:pt x="315" y="35"/>
                  </a:lnTo>
                  <a:lnTo>
                    <a:pt x="310" y="35"/>
                  </a:lnTo>
                  <a:lnTo>
                    <a:pt x="309" y="34"/>
                  </a:lnTo>
                  <a:lnTo>
                    <a:pt x="305" y="34"/>
                  </a:lnTo>
                  <a:lnTo>
                    <a:pt x="301" y="35"/>
                  </a:lnTo>
                  <a:lnTo>
                    <a:pt x="299" y="38"/>
                  </a:lnTo>
                  <a:lnTo>
                    <a:pt x="298" y="40"/>
                  </a:lnTo>
                  <a:lnTo>
                    <a:pt x="294" y="38"/>
                  </a:lnTo>
                  <a:lnTo>
                    <a:pt x="286" y="36"/>
                  </a:lnTo>
                  <a:lnTo>
                    <a:pt x="287" y="33"/>
                  </a:lnTo>
                  <a:lnTo>
                    <a:pt x="283" y="33"/>
                  </a:lnTo>
                  <a:lnTo>
                    <a:pt x="280" y="34"/>
                  </a:lnTo>
                  <a:lnTo>
                    <a:pt x="275" y="33"/>
                  </a:lnTo>
                  <a:lnTo>
                    <a:pt x="280" y="32"/>
                  </a:lnTo>
                  <a:lnTo>
                    <a:pt x="275" y="28"/>
                  </a:lnTo>
                  <a:lnTo>
                    <a:pt x="277" y="24"/>
                  </a:lnTo>
                  <a:lnTo>
                    <a:pt x="276" y="20"/>
                  </a:lnTo>
                  <a:lnTo>
                    <a:pt x="273" y="22"/>
                  </a:lnTo>
                  <a:lnTo>
                    <a:pt x="268" y="21"/>
                  </a:lnTo>
                  <a:lnTo>
                    <a:pt x="264" y="18"/>
                  </a:lnTo>
                  <a:lnTo>
                    <a:pt x="261" y="21"/>
                  </a:lnTo>
                  <a:lnTo>
                    <a:pt x="256" y="21"/>
                  </a:lnTo>
                  <a:lnTo>
                    <a:pt x="247" y="26"/>
                  </a:lnTo>
                  <a:lnTo>
                    <a:pt x="244" y="24"/>
                  </a:lnTo>
                  <a:lnTo>
                    <a:pt x="239" y="22"/>
                  </a:lnTo>
                  <a:lnTo>
                    <a:pt x="241" y="18"/>
                  </a:lnTo>
                  <a:lnTo>
                    <a:pt x="239" y="14"/>
                  </a:lnTo>
                  <a:lnTo>
                    <a:pt x="234" y="12"/>
                  </a:lnTo>
                  <a:lnTo>
                    <a:pt x="234" y="17"/>
                  </a:lnTo>
                  <a:lnTo>
                    <a:pt x="231" y="14"/>
                  </a:lnTo>
                  <a:lnTo>
                    <a:pt x="229" y="17"/>
                  </a:lnTo>
                  <a:lnTo>
                    <a:pt x="225" y="26"/>
                  </a:lnTo>
                  <a:lnTo>
                    <a:pt x="221" y="27"/>
                  </a:lnTo>
                  <a:lnTo>
                    <a:pt x="217" y="23"/>
                  </a:lnTo>
                  <a:lnTo>
                    <a:pt x="219" y="21"/>
                  </a:lnTo>
                  <a:lnTo>
                    <a:pt x="222" y="20"/>
                  </a:lnTo>
                  <a:lnTo>
                    <a:pt x="226" y="15"/>
                  </a:lnTo>
                  <a:lnTo>
                    <a:pt x="226" y="11"/>
                  </a:lnTo>
                  <a:lnTo>
                    <a:pt x="222" y="9"/>
                  </a:lnTo>
                  <a:lnTo>
                    <a:pt x="217" y="10"/>
                  </a:lnTo>
                  <a:lnTo>
                    <a:pt x="215" y="6"/>
                  </a:lnTo>
                  <a:lnTo>
                    <a:pt x="210" y="5"/>
                  </a:lnTo>
                  <a:lnTo>
                    <a:pt x="213" y="0"/>
                  </a:lnTo>
                  <a:lnTo>
                    <a:pt x="208" y="4"/>
                  </a:lnTo>
                  <a:lnTo>
                    <a:pt x="203" y="11"/>
                  </a:lnTo>
                  <a:lnTo>
                    <a:pt x="201" y="16"/>
                  </a:lnTo>
                  <a:lnTo>
                    <a:pt x="197" y="20"/>
                  </a:lnTo>
                  <a:lnTo>
                    <a:pt x="190" y="27"/>
                  </a:lnTo>
                  <a:lnTo>
                    <a:pt x="178" y="30"/>
                  </a:lnTo>
                  <a:lnTo>
                    <a:pt x="173" y="30"/>
                  </a:lnTo>
                  <a:lnTo>
                    <a:pt x="169" y="34"/>
                  </a:lnTo>
                  <a:lnTo>
                    <a:pt x="167" y="30"/>
                  </a:lnTo>
                  <a:lnTo>
                    <a:pt x="169" y="27"/>
                  </a:lnTo>
                  <a:lnTo>
                    <a:pt x="166" y="28"/>
                  </a:lnTo>
                  <a:lnTo>
                    <a:pt x="157" y="35"/>
                  </a:lnTo>
                  <a:lnTo>
                    <a:pt x="157" y="38"/>
                  </a:lnTo>
                  <a:lnTo>
                    <a:pt x="160" y="41"/>
                  </a:lnTo>
                  <a:lnTo>
                    <a:pt x="163" y="44"/>
                  </a:lnTo>
                  <a:lnTo>
                    <a:pt x="168" y="42"/>
                  </a:lnTo>
                  <a:lnTo>
                    <a:pt x="160" y="46"/>
                  </a:lnTo>
                  <a:lnTo>
                    <a:pt x="160" y="54"/>
                  </a:lnTo>
                  <a:lnTo>
                    <a:pt x="157" y="50"/>
                  </a:lnTo>
                  <a:lnTo>
                    <a:pt x="156" y="51"/>
                  </a:lnTo>
                  <a:lnTo>
                    <a:pt x="157" y="47"/>
                  </a:lnTo>
                  <a:lnTo>
                    <a:pt x="157" y="40"/>
                  </a:lnTo>
                  <a:lnTo>
                    <a:pt x="156" y="40"/>
                  </a:lnTo>
                  <a:lnTo>
                    <a:pt x="152" y="41"/>
                  </a:lnTo>
                  <a:lnTo>
                    <a:pt x="144" y="50"/>
                  </a:lnTo>
                  <a:lnTo>
                    <a:pt x="137" y="54"/>
                  </a:lnTo>
                  <a:lnTo>
                    <a:pt x="137" y="54"/>
                  </a:lnTo>
                  <a:lnTo>
                    <a:pt x="132" y="56"/>
                  </a:lnTo>
                  <a:lnTo>
                    <a:pt x="128" y="58"/>
                  </a:lnTo>
                  <a:lnTo>
                    <a:pt x="125" y="58"/>
                  </a:lnTo>
                  <a:lnTo>
                    <a:pt x="128" y="56"/>
                  </a:lnTo>
                  <a:lnTo>
                    <a:pt x="128" y="53"/>
                  </a:lnTo>
                  <a:lnTo>
                    <a:pt x="125" y="53"/>
                  </a:lnTo>
                  <a:lnTo>
                    <a:pt x="116" y="66"/>
                  </a:lnTo>
                  <a:lnTo>
                    <a:pt x="116" y="68"/>
                  </a:lnTo>
                  <a:lnTo>
                    <a:pt x="109" y="75"/>
                  </a:lnTo>
                  <a:lnTo>
                    <a:pt x="107" y="82"/>
                  </a:lnTo>
                  <a:lnTo>
                    <a:pt x="107" y="83"/>
                  </a:lnTo>
                  <a:lnTo>
                    <a:pt x="104" y="92"/>
                  </a:lnTo>
                  <a:lnTo>
                    <a:pt x="101" y="99"/>
                  </a:lnTo>
                  <a:lnTo>
                    <a:pt x="95" y="107"/>
                  </a:lnTo>
                  <a:lnTo>
                    <a:pt x="91" y="111"/>
                  </a:lnTo>
                  <a:lnTo>
                    <a:pt x="86" y="113"/>
                  </a:lnTo>
                  <a:lnTo>
                    <a:pt x="83" y="115"/>
                  </a:lnTo>
                  <a:lnTo>
                    <a:pt x="64" y="117"/>
                  </a:lnTo>
                  <a:lnTo>
                    <a:pt x="55" y="115"/>
                  </a:lnTo>
                  <a:lnTo>
                    <a:pt x="50" y="118"/>
                  </a:lnTo>
                  <a:lnTo>
                    <a:pt x="49" y="129"/>
                  </a:lnTo>
                  <a:lnTo>
                    <a:pt x="47" y="134"/>
                  </a:lnTo>
                  <a:lnTo>
                    <a:pt x="43" y="137"/>
                  </a:lnTo>
                  <a:lnTo>
                    <a:pt x="42" y="137"/>
                  </a:lnTo>
                  <a:lnTo>
                    <a:pt x="39" y="139"/>
                  </a:lnTo>
                  <a:lnTo>
                    <a:pt x="44" y="140"/>
                  </a:lnTo>
                  <a:lnTo>
                    <a:pt x="48" y="143"/>
                  </a:lnTo>
                  <a:lnTo>
                    <a:pt x="54" y="151"/>
                  </a:lnTo>
                  <a:lnTo>
                    <a:pt x="59" y="152"/>
                  </a:lnTo>
                  <a:lnTo>
                    <a:pt x="62" y="155"/>
                  </a:lnTo>
                  <a:lnTo>
                    <a:pt x="73" y="167"/>
                  </a:lnTo>
                  <a:lnTo>
                    <a:pt x="76" y="169"/>
                  </a:lnTo>
                  <a:lnTo>
                    <a:pt x="79" y="173"/>
                  </a:lnTo>
                  <a:lnTo>
                    <a:pt x="83" y="177"/>
                  </a:lnTo>
                  <a:lnTo>
                    <a:pt x="85" y="181"/>
                  </a:lnTo>
                  <a:lnTo>
                    <a:pt x="88" y="189"/>
                  </a:lnTo>
                  <a:lnTo>
                    <a:pt x="88" y="198"/>
                  </a:lnTo>
                  <a:lnTo>
                    <a:pt x="91" y="201"/>
                  </a:lnTo>
                  <a:lnTo>
                    <a:pt x="98" y="204"/>
                  </a:lnTo>
                  <a:lnTo>
                    <a:pt x="108" y="205"/>
                  </a:lnTo>
                  <a:lnTo>
                    <a:pt x="112" y="205"/>
                  </a:lnTo>
                  <a:lnTo>
                    <a:pt x="113" y="200"/>
                  </a:lnTo>
                  <a:lnTo>
                    <a:pt x="115" y="204"/>
                  </a:lnTo>
                  <a:lnTo>
                    <a:pt x="115" y="207"/>
                  </a:lnTo>
                  <a:lnTo>
                    <a:pt x="120" y="206"/>
                  </a:lnTo>
                  <a:lnTo>
                    <a:pt x="124" y="206"/>
                  </a:lnTo>
                  <a:lnTo>
                    <a:pt x="126" y="210"/>
                  </a:lnTo>
                  <a:lnTo>
                    <a:pt x="122" y="217"/>
                  </a:lnTo>
                  <a:lnTo>
                    <a:pt x="122" y="222"/>
                  </a:lnTo>
                  <a:lnTo>
                    <a:pt x="127" y="229"/>
                  </a:lnTo>
                  <a:lnTo>
                    <a:pt x="132" y="230"/>
                  </a:lnTo>
                  <a:lnTo>
                    <a:pt x="136" y="224"/>
                  </a:lnTo>
                  <a:lnTo>
                    <a:pt x="139" y="224"/>
                  </a:lnTo>
                  <a:lnTo>
                    <a:pt x="144" y="226"/>
                  </a:lnTo>
                  <a:lnTo>
                    <a:pt x="148" y="225"/>
                  </a:lnTo>
                  <a:lnTo>
                    <a:pt x="152" y="229"/>
                  </a:lnTo>
                  <a:lnTo>
                    <a:pt x="152" y="232"/>
                  </a:lnTo>
                  <a:lnTo>
                    <a:pt x="152" y="236"/>
                  </a:lnTo>
                  <a:lnTo>
                    <a:pt x="144" y="237"/>
                  </a:lnTo>
                  <a:lnTo>
                    <a:pt x="139" y="235"/>
                  </a:lnTo>
                  <a:lnTo>
                    <a:pt x="136" y="231"/>
                  </a:lnTo>
                  <a:lnTo>
                    <a:pt x="131" y="232"/>
                  </a:lnTo>
                  <a:lnTo>
                    <a:pt x="127" y="234"/>
                  </a:lnTo>
                  <a:lnTo>
                    <a:pt x="124" y="231"/>
                  </a:lnTo>
                  <a:lnTo>
                    <a:pt x="120" y="226"/>
                  </a:lnTo>
                  <a:lnTo>
                    <a:pt x="119" y="223"/>
                  </a:lnTo>
                  <a:lnTo>
                    <a:pt x="120" y="219"/>
                  </a:lnTo>
                  <a:lnTo>
                    <a:pt x="116" y="214"/>
                  </a:lnTo>
                  <a:lnTo>
                    <a:pt x="113" y="211"/>
                  </a:lnTo>
                  <a:lnTo>
                    <a:pt x="108" y="212"/>
                  </a:lnTo>
                  <a:lnTo>
                    <a:pt x="109" y="216"/>
                  </a:lnTo>
                  <a:lnTo>
                    <a:pt x="118" y="224"/>
                  </a:lnTo>
                  <a:lnTo>
                    <a:pt x="120" y="228"/>
                  </a:lnTo>
                  <a:lnTo>
                    <a:pt x="122" y="231"/>
                  </a:lnTo>
                  <a:lnTo>
                    <a:pt x="121" y="240"/>
                  </a:lnTo>
                  <a:lnTo>
                    <a:pt x="125" y="236"/>
                  </a:lnTo>
                  <a:lnTo>
                    <a:pt x="128" y="236"/>
                  </a:lnTo>
                  <a:lnTo>
                    <a:pt x="136" y="240"/>
                  </a:lnTo>
                  <a:lnTo>
                    <a:pt x="138" y="244"/>
                  </a:lnTo>
                  <a:lnTo>
                    <a:pt x="136" y="248"/>
                  </a:lnTo>
                  <a:lnTo>
                    <a:pt x="134" y="244"/>
                  </a:lnTo>
                  <a:lnTo>
                    <a:pt x="131" y="242"/>
                  </a:lnTo>
                  <a:lnTo>
                    <a:pt x="127" y="243"/>
                  </a:lnTo>
                  <a:lnTo>
                    <a:pt x="126" y="247"/>
                  </a:lnTo>
                  <a:lnTo>
                    <a:pt x="124" y="252"/>
                  </a:lnTo>
                  <a:lnTo>
                    <a:pt x="124" y="252"/>
                  </a:lnTo>
                  <a:lnTo>
                    <a:pt x="120" y="255"/>
                  </a:lnTo>
                  <a:lnTo>
                    <a:pt x="118" y="252"/>
                  </a:lnTo>
                  <a:lnTo>
                    <a:pt x="114" y="252"/>
                  </a:lnTo>
                  <a:lnTo>
                    <a:pt x="109" y="252"/>
                  </a:lnTo>
                  <a:lnTo>
                    <a:pt x="106" y="253"/>
                  </a:lnTo>
                  <a:lnTo>
                    <a:pt x="104" y="249"/>
                  </a:lnTo>
                  <a:lnTo>
                    <a:pt x="96" y="250"/>
                  </a:lnTo>
                  <a:lnTo>
                    <a:pt x="92" y="249"/>
                  </a:lnTo>
                  <a:lnTo>
                    <a:pt x="88" y="250"/>
                  </a:lnTo>
                  <a:lnTo>
                    <a:pt x="84" y="247"/>
                  </a:lnTo>
                  <a:lnTo>
                    <a:pt x="82" y="243"/>
                  </a:lnTo>
                  <a:lnTo>
                    <a:pt x="78" y="243"/>
                  </a:lnTo>
                  <a:lnTo>
                    <a:pt x="83" y="242"/>
                  </a:lnTo>
                  <a:lnTo>
                    <a:pt x="84" y="234"/>
                  </a:lnTo>
                  <a:lnTo>
                    <a:pt x="86" y="230"/>
                  </a:lnTo>
                  <a:lnTo>
                    <a:pt x="84" y="225"/>
                  </a:lnTo>
                  <a:lnTo>
                    <a:pt x="89" y="226"/>
                  </a:lnTo>
                  <a:lnTo>
                    <a:pt x="84" y="224"/>
                  </a:lnTo>
                  <a:lnTo>
                    <a:pt x="77" y="224"/>
                  </a:lnTo>
                  <a:lnTo>
                    <a:pt x="72" y="225"/>
                  </a:lnTo>
                  <a:lnTo>
                    <a:pt x="68" y="228"/>
                  </a:lnTo>
                  <a:lnTo>
                    <a:pt x="64" y="230"/>
                  </a:lnTo>
                  <a:lnTo>
                    <a:pt x="64" y="231"/>
                  </a:lnTo>
                  <a:lnTo>
                    <a:pt x="55" y="231"/>
                  </a:lnTo>
                  <a:lnTo>
                    <a:pt x="50" y="234"/>
                  </a:lnTo>
                  <a:lnTo>
                    <a:pt x="47" y="236"/>
                  </a:lnTo>
                  <a:lnTo>
                    <a:pt x="49" y="241"/>
                  </a:lnTo>
                  <a:lnTo>
                    <a:pt x="49" y="244"/>
                  </a:lnTo>
                  <a:lnTo>
                    <a:pt x="45" y="244"/>
                  </a:lnTo>
                  <a:lnTo>
                    <a:pt x="37" y="241"/>
                  </a:lnTo>
                  <a:lnTo>
                    <a:pt x="25" y="248"/>
                  </a:lnTo>
                  <a:lnTo>
                    <a:pt x="24" y="253"/>
                  </a:lnTo>
                  <a:lnTo>
                    <a:pt x="20" y="254"/>
                  </a:lnTo>
                  <a:lnTo>
                    <a:pt x="15" y="253"/>
                  </a:lnTo>
                  <a:lnTo>
                    <a:pt x="12" y="256"/>
                  </a:lnTo>
                  <a:lnTo>
                    <a:pt x="9" y="260"/>
                  </a:lnTo>
                  <a:lnTo>
                    <a:pt x="6" y="261"/>
                  </a:lnTo>
                  <a:lnTo>
                    <a:pt x="1" y="260"/>
                  </a:lnTo>
                  <a:lnTo>
                    <a:pt x="0" y="262"/>
                  </a:lnTo>
                  <a:lnTo>
                    <a:pt x="11" y="273"/>
                  </a:lnTo>
                  <a:lnTo>
                    <a:pt x="14" y="276"/>
                  </a:lnTo>
                  <a:lnTo>
                    <a:pt x="19" y="277"/>
                  </a:lnTo>
                  <a:lnTo>
                    <a:pt x="23" y="279"/>
                  </a:lnTo>
                  <a:lnTo>
                    <a:pt x="26" y="280"/>
                  </a:lnTo>
                  <a:lnTo>
                    <a:pt x="21" y="277"/>
                  </a:lnTo>
                  <a:lnTo>
                    <a:pt x="33" y="282"/>
                  </a:lnTo>
                  <a:lnTo>
                    <a:pt x="38" y="285"/>
                  </a:lnTo>
                  <a:lnTo>
                    <a:pt x="35" y="284"/>
                  </a:lnTo>
                  <a:lnTo>
                    <a:pt x="31" y="284"/>
                  </a:lnTo>
                  <a:lnTo>
                    <a:pt x="29" y="289"/>
                  </a:lnTo>
                  <a:lnTo>
                    <a:pt x="25" y="290"/>
                  </a:lnTo>
                  <a:lnTo>
                    <a:pt x="20" y="288"/>
                  </a:lnTo>
                  <a:lnTo>
                    <a:pt x="20" y="284"/>
                  </a:lnTo>
                  <a:lnTo>
                    <a:pt x="20" y="289"/>
                  </a:lnTo>
                  <a:lnTo>
                    <a:pt x="24" y="293"/>
                  </a:lnTo>
                  <a:lnTo>
                    <a:pt x="25" y="296"/>
                  </a:lnTo>
                  <a:lnTo>
                    <a:pt x="29" y="301"/>
                  </a:lnTo>
                  <a:lnTo>
                    <a:pt x="30" y="301"/>
                  </a:lnTo>
                  <a:lnTo>
                    <a:pt x="27" y="309"/>
                  </a:lnTo>
                  <a:lnTo>
                    <a:pt x="29" y="313"/>
                  </a:lnTo>
                  <a:lnTo>
                    <a:pt x="32" y="317"/>
                  </a:lnTo>
                  <a:lnTo>
                    <a:pt x="44" y="320"/>
                  </a:lnTo>
                  <a:lnTo>
                    <a:pt x="53" y="324"/>
                  </a:lnTo>
                  <a:lnTo>
                    <a:pt x="58" y="323"/>
                  </a:lnTo>
                  <a:lnTo>
                    <a:pt x="61" y="324"/>
                  </a:lnTo>
                  <a:lnTo>
                    <a:pt x="70" y="320"/>
                  </a:lnTo>
                  <a:lnTo>
                    <a:pt x="82" y="320"/>
                  </a:lnTo>
                  <a:lnTo>
                    <a:pt x="85" y="321"/>
                  </a:lnTo>
                  <a:lnTo>
                    <a:pt x="94" y="329"/>
                  </a:lnTo>
                  <a:lnTo>
                    <a:pt x="94" y="324"/>
                  </a:lnTo>
                  <a:lnTo>
                    <a:pt x="90" y="320"/>
                  </a:lnTo>
                  <a:lnTo>
                    <a:pt x="94" y="319"/>
                  </a:lnTo>
                  <a:lnTo>
                    <a:pt x="97" y="324"/>
                  </a:lnTo>
                  <a:lnTo>
                    <a:pt x="102" y="331"/>
                  </a:lnTo>
                  <a:lnTo>
                    <a:pt x="106" y="323"/>
                  </a:lnTo>
                  <a:lnTo>
                    <a:pt x="110" y="320"/>
                  </a:lnTo>
                  <a:lnTo>
                    <a:pt x="114" y="317"/>
                  </a:lnTo>
                  <a:lnTo>
                    <a:pt x="119" y="314"/>
                  </a:lnTo>
                  <a:lnTo>
                    <a:pt x="122" y="311"/>
                  </a:lnTo>
                  <a:lnTo>
                    <a:pt x="127" y="313"/>
                  </a:lnTo>
                  <a:lnTo>
                    <a:pt x="131" y="309"/>
                  </a:lnTo>
                  <a:lnTo>
                    <a:pt x="133" y="306"/>
                  </a:lnTo>
                  <a:lnTo>
                    <a:pt x="137" y="305"/>
                  </a:lnTo>
                  <a:lnTo>
                    <a:pt x="134" y="308"/>
                  </a:lnTo>
                  <a:lnTo>
                    <a:pt x="139" y="311"/>
                  </a:lnTo>
                  <a:lnTo>
                    <a:pt x="140" y="315"/>
                  </a:lnTo>
                  <a:lnTo>
                    <a:pt x="140" y="319"/>
                  </a:lnTo>
                  <a:lnTo>
                    <a:pt x="137" y="324"/>
                  </a:lnTo>
                  <a:lnTo>
                    <a:pt x="133" y="326"/>
                  </a:lnTo>
                  <a:lnTo>
                    <a:pt x="130" y="324"/>
                  </a:lnTo>
                  <a:lnTo>
                    <a:pt x="128" y="325"/>
                  </a:lnTo>
                  <a:lnTo>
                    <a:pt x="127" y="330"/>
                  </a:lnTo>
                  <a:lnTo>
                    <a:pt x="132" y="331"/>
                  </a:lnTo>
                  <a:lnTo>
                    <a:pt x="137" y="338"/>
                  </a:lnTo>
                  <a:lnTo>
                    <a:pt x="138" y="347"/>
                  </a:lnTo>
                  <a:lnTo>
                    <a:pt x="142" y="359"/>
                  </a:lnTo>
                  <a:lnTo>
                    <a:pt x="140" y="363"/>
                  </a:lnTo>
                  <a:lnTo>
                    <a:pt x="133" y="372"/>
                  </a:lnTo>
                  <a:lnTo>
                    <a:pt x="130" y="374"/>
                  </a:lnTo>
                  <a:lnTo>
                    <a:pt x="121" y="374"/>
                  </a:lnTo>
                  <a:lnTo>
                    <a:pt x="118" y="375"/>
                  </a:lnTo>
                  <a:lnTo>
                    <a:pt x="114" y="373"/>
                  </a:lnTo>
                  <a:lnTo>
                    <a:pt x="109" y="373"/>
                  </a:lnTo>
                  <a:lnTo>
                    <a:pt x="106" y="377"/>
                  </a:lnTo>
                  <a:lnTo>
                    <a:pt x="101" y="385"/>
                  </a:lnTo>
                  <a:lnTo>
                    <a:pt x="92" y="392"/>
                  </a:lnTo>
                  <a:lnTo>
                    <a:pt x="88" y="393"/>
                  </a:lnTo>
                  <a:lnTo>
                    <a:pt x="84" y="391"/>
                  </a:lnTo>
                  <a:lnTo>
                    <a:pt x="80" y="392"/>
                  </a:lnTo>
                  <a:lnTo>
                    <a:pt x="77" y="396"/>
                  </a:lnTo>
                  <a:lnTo>
                    <a:pt x="79" y="389"/>
                  </a:lnTo>
                  <a:lnTo>
                    <a:pt x="78" y="385"/>
                  </a:lnTo>
                  <a:lnTo>
                    <a:pt x="71" y="383"/>
                  </a:lnTo>
                  <a:lnTo>
                    <a:pt x="66" y="383"/>
                  </a:lnTo>
                  <a:lnTo>
                    <a:pt x="62" y="386"/>
                  </a:lnTo>
                  <a:lnTo>
                    <a:pt x="61" y="390"/>
                  </a:lnTo>
                  <a:lnTo>
                    <a:pt x="65" y="393"/>
                  </a:lnTo>
                  <a:lnTo>
                    <a:pt x="60" y="392"/>
                  </a:lnTo>
                  <a:lnTo>
                    <a:pt x="55" y="395"/>
                  </a:lnTo>
                  <a:lnTo>
                    <a:pt x="54" y="399"/>
                  </a:lnTo>
                  <a:lnTo>
                    <a:pt x="55" y="403"/>
                  </a:lnTo>
                  <a:lnTo>
                    <a:pt x="53" y="406"/>
                  </a:lnTo>
                  <a:lnTo>
                    <a:pt x="56" y="409"/>
                  </a:lnTo>
                  <a:lnTo>
                    <a:pt x="61" y="406"/>
                  </a:lnTo>
                  <a:lnTo>
                    <a:pt x="56" y="412"/>
                  </a:lnTo>
                  <a:lnTo>
                    <a:pt x="53" y="414"/>
                  </a:lnTo>
                  <a:lnTo>
                    <a:pt x="54" y="418"/>
                  </a:lnTo>
                  <a:lnTo>
                    <a:pt x="53" y="416"/>
                  </a:lnTo>
                  <a:lnTo>
                    <a:pt x="48" y="415"/>
                  </a:lnTo>
                  <a:lnTo>
                    <a:pt x="44" y="419"/>
                  </a:lnTo>
                  <a:lnTo>
                    <a:pt x="32" y="434"/>
                  </a:lnTo>
                  <a:lnTo>
                    <a:pt x="30" y="438"/>
                  </a:lnTo>
                  <a:lnTo>
                    <a:pt x="31" y="443"/>
                  </a:lnTo>
                  <a:lnTo>
                    <a:pt x="30" y="446"/>
                  </a:lnTo>
                  <a:lnTo>
                    <a:pt x="23" y="448"/>
                  </a:lnTo>
                  <a:lnTo>
                    <a:pt x="24" y="451"/>
                  </a:lnTo>
                  <a:lnTo>
                    <a:pt x="29" y="455"/>
                  </a:lnTo>
                  <a:lnTo>
                    <a:pt x="24" y="455"/>
                  </a:lnTo>
                  <a:lnTo>
                    <a:pt x="20" y="454"/>
                  </a:lnTo>
                  <a:lnTo>
                    <a:pt x="19" y="457"/>
                  </a:lnTo>
                  <a:lnTo>
                    <a:pt x="20" y="462"/>
                  </a:lnTo>
                  <a:lnTo>
                    <a:pt x="24" y="460"/>
                  </a:lnTo>
                  <a:lnTo>
                    <a:pt x="29" y="463"/>
                  </a:lnTo>
                  <a:lnTo>
                    <a:pt x="25" y="468"/>
                  </a:lnTo>
                  <a:lnTo>
                    <a:pt x="26" y="472"/>
                  </a:lnTo>
                  <a:lnTo>
                    <a:pt x="30" y="475"/>
                  </a:lnTo>
                  <a:lnTo>
                    <a:pt x="30" y="479"/>
                  </a:lnTo>
                  <a:lnTo>
                    <a:pt x="32" y="484"/>
                  </a:lnTo>
                  <a:lnTo>
                    <a:pt x="36" y="481"/>
                  </a:lnTo>
                  <a:lnTo>
                    <a:pt x="36" y="476"/>
                  </a:lnTo>
                  <a:lnTo>
                    <a:pt x="41" y="468"/>
                  </a:lnTo>
                  <a:lnTo>
                    <a:pt x="49" y="463"/>
                  </a:lnTo>
                  <a:lnTo>
                    <a:pt x="52" y="458"/>
                  </a:lnTo>
                  <a:lnTo>
                    <a:pt x="52" y="461"/>
                  </a:lnTo>
                  <a:lnTo>
                    <a:pt x="48" y="464"/>
                  </a:lnTo>
                  <a:lnTo>
                    <a:pt x="39" y="472"/>
                  </a:lnTo>
                  <a:lnTo>
                    <a:pt x="38" y="475"/>
                  </a:lnTo>
                  <a:lnTo>
                    <a:pt x="38" y="480"/>
                  </a:lnTo>
                  <a:lnTo>
                    <a:pt x="42" y="479"/>
                  </a:lnTo>
                  <a:lnTo>
                    <a:pt x="41" y="482"/>
                  </a:lnTo>
                  <a:lnTo>
                    <a:pt x="48" y="484"/>
                  </a:lnTo>
                  <a:lnTo>
                    <a:pt x="44" y="486"/>
                  </a:lnTo>
                  <a:lnTo>
                    <a:pt x="41" y="487"/>
                  </a:lnTo>
                  <a:lnTo>
                    <a:pt x="43" y="492"/>
                  </a:lnTo>
                  <a:lnTo>
                    <a:pt x="47" y="491"/>
                  </a:lnTo>
                  <a:lnTo>
                    <a:pt x="52" y="492"/>
                  </a:lnTo>
                  <a:lnTo>
                    <a:pt x="55" y="496"/>
                  </a:lnTo>
                  <a:lnTo>
                    <a:pt x="64" y="496"/>
                  </a:lnTo>
                  <a:lnTo>
                    <a:pt x="67" y="496"/>
                  </a:lnTo>
                  <a:lnTo>
                    <a:pt x="72" y="492"/>
                  </a:lnTo>
                  <a:lnTo>
                    <a:pt x="74" y="496"/>
                  </a:lnTo>
                  <a:lnTo>
                    <a:pt x="71" y="497"/>
                  </a:lnTo>
                  <a:lnTo>
                    <a:pt x="74" y="498"/>
                  </a:lnTo>
                  <a:lnTo>
                    <a:pt x="78" y="503"/>
                  </a:lnTo>
                  <a:lnTo>
                    <a:pt x="77" y="506"/>
                  </a:lnTo>
                  <a:lnTo>
                    <a:pt x="72" y="509"/>
                  </a:lnTo>
                  <a:lnTo>
                    <a:pt x="70" y="508"/>
                  </a:lnTo>
                  <a:lnTo>
                    <a:pt x="70" y="504"/>
                  </a:lnTo>
                  <a:lnTo>
                    <a:pt x="66" y="499"/>
                  </a:lnTo>
                  <a:lnTo>
                    <a:pt x="62" y="504"/>
                  </a:lnTo>
                  <a:lnTo>
                    <a:pt x="59" y="505"/>
                  </a:lnTo>
                  <a:lnTo>
                    <a:pt x="55" y="509"/>
                  </a:lnTo>
                  <a:lnTo>
                    <a:pt x="60" y="503"/>
                  </a:lnTo>
                  <a:lnTo>
                    <a:pt x="59" y="499"/>
                  </a:lnTo>
                  <a:lnTo>
                    <a:pt x="54" y="497"/>
                  </a:lnTo>
                  <a:lnTo>
                    <a:pt x="50" y="497"/>
                  </a:lnTo>
                  <a:lnTo>
                    <a:pt x="50" y="492"/>
                  </a:lnTo>
                  <a:lnTo>
                    <a:pt x="45" y="496"/>
                  </a:lnTo>
                  <a:lnTo>
                    <a:pt x="42" y="499"/>
                  </a:lnTo>
                  <a:lnTo>
                    <a:pt x="39" y="503"/>
                  </a:lnTo>
                  <a:lnTo>
                    <a:pt x="36" y="506"/>
                  </a:lnTo>
                  <a:lnTo>
                    <a:pt x="32" y="510"/>
                  </a:lnTo>
                  <a:lnTo>
                    <a:pt x="41" y="513"/>
                  </a:lnTo>
                  <a:lnTo>
                    <a:pt x="39" y="516"/>
                  </a:lnTo>
                  <a:lnTo>
                    <a:pt x="43" y="520"/>
                  </a:lnTo>
                  <a:lnTo>
                    <a:pt x="47" y="522"/>
                  </a:lnTo>
                  <a:lnTo>
                    <a:pt x="49" y="521"/>
                  </a:lnTo>
                  <a:lnTo>
                    <a:pt x="49" y="523"/>
                  </a:lnTo>
                  <a:lnTo>
                    <a:pt x="53" y="528"/>
                  </a:lnTo>
                  <a:lnTo>
                    <a:pt x="53" y="529"/>
                  </a:lnTo>
                  <a:lnTo>
                    <a:pt x="56" y="534"/>
                  </a:lnTo>
                  <a:lnTo>
                    <a:pt x="61" y="537"/>
                  </a:lnTo>
                  <a:lnTo>
                    <a:pt x="59" y="540"/>
                  </a:lnTo>
                  <a:lnTo>
                    <a:pt x="60" y="545"/>
                  </a:lnTo>
                  <a:lnTo>
                    <a:pt x="68" y="546"/>
                  </a:lnTo>
                  <a:lnTo>
                    <a:pt x="77" y="546"/>
                  </a:lnTo>
                  <a:lnTo>
                    <a:pt x="84" y="544"/>
                  </a:lnTo>
                  <a:lnTo>
                    <a:pt x="89" y="541"/>
                  </a:lnTo>
                  <a:lnTo>
                    <a:pt x="92" y="538"/>
                  </a:lnTo>
                  <a:lnTo>
                    <a:pt x="94" y="539"/>
                  </a:lnTo>
                  <a:lnTo>
                    <a:pt x="98" y="538"/>
                  </a:lnTo>
                  <a:lnTo>
                    <a:pt x="98" y="537"/>
                  </a:lnTo>
                  <a:lnTo>
                    <a:pt x="100" y="529"/>
                  </a:lnTo>
                  <a:lnTo>
                    <a:pt x="95" y="527"/>
                  </a:lnTo>
                  <a:lnTo>
                    <a:pt x="97" y="523"/>
                  </a:lnTo>
                  <a:lnTo>
                    <a:pt x="101" y="520"/>
                  </a:lnTo>
                  <a:lnTo>
                    <a:pt x="104" y="513"/>
                  </a:lnTo>
                  <a:lnTo>
                    <a:pt x="108" y="508"/>
                  </a:lnTo>
                  <a:lnTo>
                    <a:pt x="107" y="504"/>
                  </a:lnTo>
                  <a:lnTo>
                    <a:pt x="110" y="508"/>
                  </a:lnTo>
                  <a:lnTo>
                    <a:pt x="114" y="505"/>
                  </a:lnTo>
                  <a:lnTo>
                    <a:pt x="112" y="509"/>
                  </a:lnTo>
                  <a:lnTo>
                    <a:pt x="107" y="510"/>
                  </a:lnTo>
                  <a:lnTo>
                    <a:pt x="106" y="514"/>
                  </a:lnTo>
                  <a:lnTo>
                    <a:pt x="102" y="522"/>
                  </a:lnTo>
                  <a:lnTo>
                    <a:pt x="101" y="527"/>
                  </a:lnTo>
                  <a:lnTo>
                    <a:pt x="106" y="531"/>
                  </a:lnTo>
                  <a:lnTo>
                    <a:pt x="104" y="535"/>
                  </a:lnTo>
                  <a:lnTo>
                    <a:pt x="106" y="539"/>
                  </a:lnTo>
                  <a:lnTo>
                    <a:pt x="108" y="541"/>
                  </a:lnTo>
                  <a:lnTo>
                    <a:pt x="108" y="545"/>
                  </a:lnTo>
                  <a:lnTo>
                    <a:pt x="115" y="562"/>
                  </a:lnTo>
                  <a:lnTo>
                    <a:pt x="108" y="574"/>
                  </a:lnTo>
                  <a:lnTo>
                    <a:pt x="109" y="577"/>
                  </a:lnTo>
                  <a:lnTo>
                    <a:pt x="116" y="585"/>
                  </a:lnTo>
                  <a:lnTo>
                    <a:pt x="113" y="586"/>
                  </a:lnTo>
                  <a:lnTo>
                    <a:pt x="114" y="594"/>
                  </a:lnTo>
                  <a:lnTo>
                    <a:pt x="113" y="599"/>
                  </a:lnTo>
                  <a:lnTo>
                    <a:pt x="112" y="603"/>
                  </a:lnTo>
                  <a:lnTo>
                    <a:pt x="107" y="604"/>
                  </a:lnTo>
                  <a:lnTo>
                    <a:pt x="112" y="604"/>
                  </a:lnTo>
                  <a:lnTo>
                    <a:pt x="115" y="607"/>
                  </a:lnTo>
                  <a:lnTo>
                    <a:pt x="124" y="600"/>
                  </a:lnTo>
                  <a:lnTo>
                    <a:pt x="126" y="597"/>
                  </a:lnTo>
                  <a:lnTo>
                    <a:pt x="130" y="595"/>
                  </a:lnTo>
                  <a:lnTo>
                    <a:pt x="134" y="593"/>
                  </a:lnTo>
                  <a:lnTo>
                    <a:pt x="138" y="592"/>
                  </a:lnTo>
                  <a:lnTo>
                    <a:pt x="146" y="585"/>
                  </a:lnTo>
                  <a:lnTo>
                    <a:pt x="150" y="587"/>
                  </a:lnTo>
                  <a:lnTo>
                    <a:pt x="152" y="591"/>
                  </a:lnTo>
                  <a:lnTo>
                    <a:pt x="157" y="593"/>
                  </a:lnTo>
                  <a:lnTo>
                    <a:pt x="158" y="597"/>
                  </a:lnTo>
                  <a:lnTo>
                    <a:pt x="162" y="594"/>
                  </a:lnTo>
                  <a:lnTo>
                    <a:pt x="167" y="591"/>
                  </a:lnTo>
                  <a:lnTo>
                    <a:pt x="167" y="594"/>
                  </a:lnTo>
                  <a:lnTo>
                    <a:pt x="172" y="598"/>
                  </a:lnTo>
                  <a:lnTo>
                    <a:pt x="180" y="613"/>
                  </a:lnTo>
                  <a:lnTo>
                    <a:pt x="181" y="615"/>
                  </a:lnTo>
                  <a:lnTo>
                    <a:pt x="186" y="615"/>
                  </a:lnTo>
                  <a:lnTo>
                    <a:pt x="188" y="611"/>
                  </a:lnTo>
                  <a:lnTo>
                    <a:pt x="186" y="606"/>
                  </a:lnTo>
                  <a:lnTo>
                    <a:pt x="184" y="600"/>
                  </a:lnTo>
                  <a:lnTo>
                    <a:pt x="186" y="597"/>
                  </a:lnTo>
                  <a:lnTo>
                    <a:pt x="186" y="588"/>
                  </a:lnTo>
                  <a:lnTo>
                    <a:pt x="190" y="591"/>
                  </a:lnTo>
                  <a:lnTo>
                    <a:pt x="193" y="582"/>
                  </a:lnTo>
                  <a:lnTo>
                    <a:pt x="192" y="579"/>
                  </a:lnTo>
                  <a:lnTo>
                    <a:pt x="196" y="583"/>
                  </a:lnTo>
                  <a:lnTo>
                    <a:pt x="204" y="586"/>
                  </a:lnTo>
                  <a:lnTo>
                    <a:pt x="205" y="591"/>
                  </a:lnTo>
                  <a:lnTo>
                    <a:pt x="204" y="591"/>
                  </a:lnTo>
                  <a:lnTo>
                    <a:pt x="202" y="586"/>
                  </a:lnTo>
                  <a:lnTo>
                    <a:pt x="198" y="586"/>
                  </a:lnTo>
                  <a:lnTo>
                    <a:pt x="195" y="588"/>
                  </a:lnTo>
                  <a:lnTo>
                    <a:pt x="192" y="597"/>
                  </a:lnTo>
                  <a:lnTo>
                    <a:pt x="197" y="598"/>
                  </a:lnTo>
                  <a:lnTo>
                    <a:pt x="198" y="603"/>
                  </a:lnTo>
                  <a:lnTo>
                    <a:pt x="199" y="604"/>
                  </a:lnTo>
                  <a:lnTo>
                    <a:pt x="204" y="604"/>
                  </a:lnTo>
                  <a:lnTo>
                    <a:pt x="211" y="599"/>
                  </a:lnTo>
                  <a:lnTo>
                    <a:pt x="225" y="593"/>
                  </a:lnTo>
                  <a:lnTo>
                    <a:pt x="228" y="589"/>
                  </a:lnTo>
                  <a:lnTo>
                    <a:pt x="231" y="586"/>
                  </a:lnTo>
                  <a:lnTo>
                    <a:pt x="233" y="582"/>
                  </a:lnTo>
                  <a:lnTo>
                    <a:pt x="233" y="586"/>
                  </a:lnTo>
                  <a:lnTo>
                    <a:pt x="231" y="589"/>
                  </a:lnTo>
                  <a:lnTo>
                    <a:pt x="231" y="593"/>
                  </a:lnTo>
                  <a:lnTo>
                    <a:pt x="232" y="598"/>
                  </a:lnTo>
                  <a:lnTo>
                    <a:pt x="225" y="603"/>
                  </a:lnTo>
                  <a:lnTo>
                    <a:pt x="222" y="606"/>
                  </a:lnTo>
                  <a:lnTo>
                    <a:pt x="219" y="611"/>
                  </a:lnTo>
                  <a:lnTo>
                    <a:pt x="217" y="615"/>
                  </a:lnTo>
                  <a:lnTo>
                    <a:pt x="217" y="619"/>
                  </a:lnTo>
                  <a:lnTo>
                    <a:pt x="220" y="623"/>
                  </a:lnTo>
                  <a:lnTo>
                    <a:pt x="223" y="623"/>
                  </a:lnTo>
                  <a:lnTo>
                    <a:pt x="228" y="626"/>
                  </a:lnTo>
                  <a:lnTo>
                    <a:pt x="225" y="624"/>
                  </a:lnTo>
                  <a:lnTo>
                    <a:pt x="221" y="626"/>
                  </a:lnTo>
                  <a:lnTo>
                    <a:pt x="216" y="629"/>
                  </a:lnTo>
                  <a:lnTo>
                    <a:pt x="216" y="641"/>
                  </a:lnTo>
                  <a:lnTo>
                    <a:pt x="215" y="650"/>
                  </a:lnTo>
                  <a:lnTo>
                    <a:pt x="217" y="653"/>
                  </a:lnTo>
                  <a:lnTo>
                    <a:pt x="219" y="658"/>
                  </a:lnTo>
                  <a:lnTo>
                    <a:pt x="223" y="654"/>
                  </a:lnTo>
                  <a:lnTo>
                    <a:pt x="221" y="658"/>
                  </a:lnTo>
                  <a:lnTo>
                    <a:pt x="216" y="658"/>
                  </a:lnTo>
                  <a:lnTo>
                    <a:pt x="215" y="654"/>
                  </a:lnTo>
                  <a:lnTo>
                    <a:pt x="211" y="657"/>
                  </a:lnTo>
                  <a:lnTo>
                    <a:pt x="199" y="668"/>
                  </a:lnTo>
                  <a:lnTo>
                    <a:pt x="196" y="671"/>
                  </a:lnTo>
                  <a:lnTo>
                    <a:pt x="191" y="680"/>
                  </a:lnTo>
                  <a:lnTo>
                    <a:pt x="191" y="683"/>
                  </a:lnTo>
                  <a:lnTo>
                    <a:pt x="191" y="688"/>
                  </a:lnTo>
                  <a:lnTo>
                    <a:pt x="188" y="692"/>
                  </a:lnTo>
                  <a:lnTo>
                    <a:pt x="184" y="688"/>
                  </a:lnTo>
                  <a:lnTo>
                    <a:pt x="180" y="692"/>
                  </a:lnTo>
                  <a:lnTo>
                    <a:pt x="178" y="696"/>
                  </a:lnTo>
                  <a:lnTo>
                    <a:pt x="169" y="699"/>
                  </a:lnTo>
                  <a:lnTo>
                    <a:pt x="161" y="704"/>
                  </a:lnTo>
                  <a:lnTo>
                    <a:pt x="157" y="708"/>
                  </a:lnTo>
                  <a:lnTo>
                    <a:pt x="155" y="710"/>
                  </a:lnTo>
                  <a:lnTo>
                    <a:pt x="146" y="717"/>
                  </a:lnTo>
                  <a:lnTo>
                    <a:pt x="145" y="722"/>
                  </a:lnTo>
                  <a:lnTo>
                    <a:pt x="143" y="730"/>
                  </a:lnTo>
                  <a:lnTo>
                    <a:pt x="145" y="734"/>
                  </a:lnTo>
                  <a:lnTo>
                    <a:pt x="149" y="736"/>
                  </a:lnTo>
                  <a:lnTo>
                    <a:pt x="149" y="740"/>
                  </a:lnTo>
                  <a:lnTo>
                    <a:pt x="145" y="739"/>
                  </a:lnTo>
                  <a:lnTo>
                    <a:pt x="140" y="736"/>
                  </a:lnTo>
                  <a:lnTo>
                    <a:pt x="137" y="737"/>
                  </a:lnTo>
                  <a:lnTo>
                    <a:pt x="138" y="741"/>
                  </a:lnTo>
                  <a:lnTo>
                    <a:pt x="133" y="739"/>
                  </a:lnTo>
                  <a:lnTo>
                    <a:pt x="130" y="735"/>
                  </a:lnTo>
                  <a:lnTo>
                    <a:pt x="131" y="731"/>
                  </a:lnTo>
                  <a:lnTo>
                    <a:pt x="127" y="731"/>
                  </a:lnTo>
                  <a:lnTo>
                    <a:pt x="124" y="730"/>
                  </a:lnTo>
                  <a:lnTo>
                    <a:pt x="110" y="734"/>
                  </a:lnTo>
                  <a:lnTo>
                    <a:pt x="98" y="742"/>
                  </a:lnTo>
                  <a:lnTo>
                    <a:pt x="91" y="751"/>
                  </a:lnTo>
                  <a:lnTo>
                    <a:pt x="90" y="754"/>
                  </a:lnTo>
                  <a:lnTo>
                    <a:pt x="88" y="759"/>
                  </a:lnTo>
                  <a:lnTo>
                    <a:pt x="79" y="761"/>
                  </a:lnTo>
                  <a:lnTo>
                    <a:pt x="79" y="766"/>
                  </a:lnTo>
                  <a:lnTo>
                    <a:pt x="74" y="765"/>
                  </a:lnTo>
                  <a:lnTo>
                    <a:pt x="71" y="766"/>
                  </a:lnTo>
                  <a:lnTo>
                    <a:pt x="68" y="771"/>
                  </a:lnTo>
                  <a:lnTo>
                    <a:pt x="68" y="775"/>
                  </a:lnTo>
                  <a:lnTo>
                    <a:pt x="67" y="779"/>
                  </a:lnTo>
                  <a:lnTo>
                    <a:pt x="67" y="783"/>
                  </a:lnTo>
                  <a:lnTo>
                    <a:pt x="71" y="781"/>
                  </a:lnTo>
                  <a:lnTo>
                    <a:pt x="74" y="776"/>
                  </a:lnTo>
                  <a:lnTo>
                    <a:pt x="71" y="773"/>
                  </a:lnTo>
                  <a:lnTo>
                    <a:pt x="71" y="769"/>
                  </a:lnTo>
                  <a:lnTo>
                    <a:pt x="76" y="770"/>
                  </a:lnTo>
                  <a:lnTo>
                    <a:pt x="78" y="773"/>
                  </a:lnTo>
                  <a:lnTo>
                    <a:pt x="79" y="778"/>
                  </a:lnTo>
                  <a:lnTo>
                    <a:pt x="88" y="776"/>
                  </a:lnTo>
                  <a:lnTo>
                    <a:pt x="85" y="771"/>
                  </a:lnTo>
                  <a:lnTo>
                    <a:pt x="86" y="767"/>
                  </a:lnTo>
                  <a:lnTo>
                    <a:pt x="84" y="763"/>
                  </a:lnTo>
                  <a:lnTo>
                    <a:pt x="89" y="761"/>
                  </a:lnTo>
                  <a:lnTo>
                    <a:pt x="90" y="770"/>
                  </a:lnTo>
                  <a:lnTo>
                    <a:pt x="91" y="773"/>
                  </a:lnTo>
                  <a:lnTo>
                    <a:pt x="96" y="775"/>
                  </a:lnTo>
                  <a:lnTo>
                    <a:pt x="100" y="771"/>
                  </a:lnTo>
                  <a:lnTo>
                    <a:pt x="104" y="769"/>
                  </a:lnTo>
                  <a:lnTo>
                    <a:pt x="103" y="764"/>
                  </a:lnTo>
                  <a:lnTo>
                    <a:pt x="107" y="763"/>
                  </a:lnTo>
                  <a:lnTo>
                    <a:pt x="110" y="758"/>
                  </a:lnTo>
                  <a:lnTo>
                    <a:pt x="113" y="751"/>
                  </a:lnTo>
                  <a:lnTo>
                    <a:pt x="116" y="746"/>
                  </a:lnTo>
                  <a:lnTo>
                    <a:pt x="120" y="747"/>
                  </a:lnTo>
                  <a:lnTo>
                    <a:pt x="124" y="751"/>
                  </a:lnTo>
                  <a:lnTo>
                    <a:pt x="119" y="751"/>
                  </a:lnTo>
                  <a:lnTo>
                    <a:pt x="118" y="754"/>
                  </a:lnTo>
                  <a:lnTo>
                    <a:pt x="119" y="759"/>
                  </a:lnTo>
                  <a:lnTo>
                    <a:pt x="124" y="759"/>
                  </a:lnTo>
                  <a:lnTo>
                    <a:pt x="127" y="758"/>
                  </a:lnTo>
                  <a:lnTo>
                    <a:pt x="131" y="753"/>
                  </a:lnTo>
                  <a:lnTo>
                    <a:pt x="134" y="754"/>
                  </a:lnTo>
                  <a:lnTo>
                    <a:pt x="139" y="754"/>
                  </a:lnTo>
                  <a:lnTo>
                    <a:pt x="137" y="751"/>
                  </a:lnTo>
                  <a:lnTo>
                    <a:pt x="142" y="749"/>
                  </a:lnTo>
                  <a:lnTo>
                    <a:pt x="143" y="754"/>
                  </a:lnTo>
                  <a:lnTo>
                    <a:pt x="148" y="746"/>
                  </a:lnTo>
                  <a:lnTo>
                    <a:pt x="151" y="746"/>
                  </a:lnTo>
                  <a:lnTo>
                    <a:pt x="155" y="743"/>
                  </a:lnTo>
                  <a:lnTo>
                    <a:pt x="157" y="739"/>
                  </a:lnTo>
                  <a:lnTo>
                    <a:pt x="162" y="736"/>
                  </a:lnTo>
                  <a:lnTo>
                    <a:pt x="167" y="737"/>
                  </a:lnTo>
                  <a:lnTo>
                    <a:pt x="166" y="741"/>
                  </a:lnTo>
                  <a:lnTo>
                    <a:pt x="166" y="746"/>
                  </a:lnTo>
                  <a:lnTo>
                    <a:pt x="164" y="749"/>
                  </a:lnTo>
                  <a:lnTo>
                    <a:pt x="169" y="746"/>
                  </a:lnTo>
                  <a:lnTo>
                    <a:pt x="172" y="737"/>
                  </a:lnTo>
                  <a:lnTo>
                    <a:pt x="179" y="734"/>
                  </a:lnTo>
                  <a:lnTo>
                    <a:pt x="182" y="734"/>
                  </a:lnTo>
                  <a:lnTo>
                    <a:pt x="186" y="730"/>
                  </a:lnTo>
                  <a:lnTo>
                    <a:pt x="190" y="728"/>
                  </a:lnTo>
                  <a:lnTo>
                    <a:pt x="192" y="723"/>
                  </a:lnTo>
                  <a:lnTo>
                    <a:pt x="196" y="720"/>
                  </a:lnTo>
                  <a:lnTo>
                    <a:pt x="195" y="725"/>
                  </a:lnTo>
                  <a:lnTo>
                    <a:pt x="196" y="729"/>
                  </a:lnTo>
                  <a:lnTo>
                    <a:pt x="198" y="729"/>
                  </a:lnTo>
                  <a:lnTo>
                    <a:pt x="199" y="720"/>
                  </a:lnTo>
                  <a:lnTo>
                    <a:pt x="203" y="719"/>
                  </a:lnTo>
                  <a:lnTo>
                    <a:pt x="199" y="718"/>
                  </a:lnTo>
                  <a:lnTo>
                    <a:pt x="202" y="714"/>
                  </a:lnTo>
                  <a:lnTo>
                    <a:pt x="197" y="712"/>
                  </a:lnTo>
                  <a:lnTo>
                    <a:pt x="193" y="714"/>
                  </a:lnTo>
                  <a:lnTo>
                    <a:pt x="199" y="706"/>
                  </a:lnTo>
                  <a:lnTo>
                    <a:pt x="204" y="707"/>
                  </a:lnTo>
                  <a:lnTo>
                    <a:pt x="208" y="705"/>
                  </a:lnTo>
                  <a:lnTo>
                    <a:pt x="213" y="706"/>
                  </a:lnTo>
                  <a:lnTo>
                    <a:pt x="213" y="702"/>
                  </a:lnTo>
                  <a:lnTo>
                    <a:pt x="209" y="700"/>
                  </a:lnTo>
                  <a:lnTo>
                    <a:pt x="213" y="696"/>
                  </a:lnTo>
                  <a:lnTo>
                    <a:pt x="217" y="699"/>
                  </a:lnTo>
                  <a:lnTo>
                    <a:pt x="221" y="696"/>
                  </a:lnTo>
                  <a:lnTo>
                    <a:pt x="223" y="692"/>
                  </a:lnTo>
                  <a:lnTo>
                    <a:pt x="222" y="688"/>
                  </a:lnTo>
                  <a:lnTo>
                    <a:pt x="227" y="689"/>
                  </a:lnTo>
                  <a:lnTo>
                    <a:pt x="231" y="688"/>
                  </a:lnTo>
                  <a:lnTo>
                    <a:pt x="229" y="687"/>
                  </a:lnTo>
                  <a:lnTo>
                    <a:pt x="233" y="686"/>
                  </a:lnTo>
                  <a:lnTo>
                    <a:pt x="235" y="681"/>
                  </a:lnTo>
                  <a:lnTo>
                    <a:pt x="239" y="684"/>
                  </a:lnTo>
                  <a:lnTo>
                    <a:pt x="250" y="672"/>
                  </a:lnTo>
                  <a:lnTo>
                    <a:pt x="247" y="669"/>
                  </a:lnTo>
                  <a:lnTo>
                    <a:pt x="250" y="664"/>
                  </a:lnTo>
                  <a:lnTo>
                    <a:pt x="245" y="664"/>
                  </a:lnTo>
                  <a:lnTo>
                    <a:pt x="253" y="657"/>
                  </a:lnTo>
                  <a:lnTo>
                    <a:pt x="257" y="658"/>
                  </a:lnTo>
                  <a:lnTo>
                    <a:pt x="256" y="653"/>
                  </a:lnTo>
                  <a:lnTo>
                    <a:pt x="261" y="652"/>
                  </a:lnTo>
                  <a:lnTo>
                    <a:pt x="264" y="652"/>
                  </a:lnTo>
                  <a:lnTo>
                    <a:pt x="264" y="648"/>
                  </a:lnTo>
                  <a:lnTo>
                    <a:pt x="267" y="645"/>
                  </a:lnTo>
                  <a:lnTo>
                    <a:pt x="267" y="641"/>
                  </a:lnTo>
                  <a:lnTo>
                    <a:pt x="271" y="642"/>
                  </a:lnTo>
                  <a:lnTo>
                    <a:pt x="275" y="642"/>
                  </a:lnTo>
                  <a:lnTo>
                    <a:pt x="275" y="638"/>
                  </a:lnTo>
                  <a:lnTo>
                    <a:pt x="279" y="636"/>
                  </a:lnTo>
                  <a:lnTo>
                    <a:pt x="280" y="632"/>
                  </a:lnTo>
                  <a:lnTo>
                    <a:pt x="283" y="628"/>
                  </a:lnTo>
                  <a:lnTo>
                    <a:pt x="288" y="627"/>
                  </a:lnTo>
                  <a:lnTo>
                    <a:pt x="292" y="628"/>
                  </a:lnTo>
                  <a:lnTo>
                    <a:pt x="292" y="623"/>
                  </a:lnTo>
                  <a:lnTo>
                    <a:pt x="295" y="623"/>
                  </a:lnTo>
                  <a:lnTo>
                    <a:pt x="300" y="621"/>
                  </a:lnTo>
                  <a:lnTo>
                    <a:pt x="301" y="617"/>
                  </a:lnTo>
                  <a:lnTo>
                    <a:pt x="300" y="613"/>
                  </a:lnTo>
                  <a:lnTo>
                    <a:pt x="297" y="615"/>
                  </a:lnTo>
                  <a:lnTo>
                    <a:pt x="300" y="611"/>
                  </a:lnTo>
                  <a:lnTo>
                    <a:pt x="304" y="609"/>
                  </a:lnTo>
                  <a:lnTo>
                    <a:pt x="301" y="605"/>
                  </a:lnTo>
                  <a:lnTo>
                    <a:pt x="305" y="603"/>
                  </a:lnTo>
                  <a:lnTo>
                    <a:pt x="307" y="598"/>
                  </a:lnTo>
                  <a:lnTo>
                    <a:pt x="311" y="598"/>
                  </a:lnTo>
                  <a:lnTo>
                    <a:pt x="315" y="593"/>
                  </a:lnTo>
                  <a:lnTo>
                    <a:pt x="321" y="586"/>
                  </a:lnTo>
                  <a:lnTo>
                    <a:pt x="317" y="581"/>
                  </a:lnTo>
                  <a:lnTo>
                    <a:pt x="313" y="580"/>
                  </a:lnTo>
                  <a:lnTo>
                    <a:pt x="309" y="576"/>
                  </a:lnTo>
                  <a:lnTo>
                    <a:pt x="305" y="577"/>
                  </a:lnTo>
                  <a:lnTo>
                    <a:pt x="300" y="577"/>
                  </a:lnTo>
                  <a:lnTo>
                    <a:pt x="297" y="579"/>
                  </a:lnTo>
                  <a:lnTo>
                    <a:pt x="295" y="575"/>
                  </a:lnTo>
                  <a:lnTo>
                    <a:pt x="298" y="571"/>
                  </a:lnTo>
                  <a:lnTo>
                    <a:pt x="298" y="567"/>
                  </a:lnTo>
                  <a:lnTo>
                    <a:pt x="298" y="563"/>
                  </a:lnTo>
                  <a:lnTo>
                    <a:pt x="306" y="558"/>
                  </a:lnTo>
                  <a:lnTo>
                    <a:pt x="305" y="553"/>
                  </a:lnTo>
                  <a:lnTo>
                    <a:pt x="306" y="550"/>
                  </a:lnTo>
                  <a:lnTo>
                    <a:pt x="310" y="550"/>
                  </a:lnTo>
                  <a:lnTo>
                    <a:pt x="313" y="545"/>
                  </a:lnTo>
                  <a:lnTo>
                    <a:pt x="315" y="550"/>
                  </a:lnTo>
                  <a:lnTo>
                    <a:pt x="318" y="547"/>
                  </a:lnTo>
                  <a:lnTo>
                    <a:pt x="322" y="543"/>
                  </a:lnTo>
                  <a:lnTo>
                    <a:pt x="319" y="539"/>
                  </a:lnTo>
                  <a:lnTo>
                    <a:pt x="316" y="538"/>
                  </a:lnTo>
                  <a:lnTo>
                    <a:pt x="319" y="537"/>
                  </a:lnTo>
                  <a:lnTo>
                    <a:pt x="324" y="537"/>
                  </a:lnTo>
                  <a:lnTo>
                    <a:pt x="328" y="534"/>
                  </a:lnTo>
                  <a:lnTo>
                    <a:pt x="330" y="526"/>
                  </a:lnTo>
                  <a:lnTo>
                    <a:pt x="327" y="522"/>
                  </a:lnTo>
                  <a:lnTo>
                    <a:pt x="322" y="520"/>
                  </a:lnTo>
                  <a:lnTo>
                    <a:pt x="318" y="517"/>
                  </a:lnTo>
                  <a:lnTo>
                    <a:pt x="322" y="516"/>
                  </a:lnTo>
                  <a:lnTo>
                    <a:pt x="325" y="519"/>
                  </a:lnTo>
                  <a:lnTo>
                    <a:pt x="330" y="519"/>
                  </a:lnTo>
                  <a:lnTo>
                    <a:pt x="336" y="511"/>
                  </a:lnTo>
                  <a:lnTo>
                    <a:pt x="334" y="506"/>
                  </a:lnTo>
                  <a:lnTo>
                    <a:pt x="335" y="503"/>
                  </a:lnTo>
                  <a:lnTo>
                    <a:pt x="341" y="494"/>
                  </a:lnTo>
                  <a:lnTo>
                    <a:pt x="346" y="491"/>
                  </a:lnTo>
                  <a:lnTo>
                    <a:pt x="344" y="487"/>
                  </a:lnTo>
                  <a:lnTo>
                    <a:pt x="346" y="484"/>
                  </a:lnTo>
                  <a:lnTo>
                    <a:pt x="350" y="479"/>
                  </a:lnTo>
                  <a:lnTo>
                    <a:pt x="354" y="478"/>
                  </a:lnTo>
                  <a:lnTo>
                    <a:pt x="358" y="474"/>
                  </a:lnTo>
                  <a:lnTo>
                    <a:pt x="360" y="469"/>
                  </a:lnTo>
                  <a:lnTo>
                    <a:pt x="369" y="463"/>
                  </a:lnTo>
                  <a:lnTo>
                    <a:pt x="369" y="460"/>
                  </a:lnTo>
                  <a:lnTo>
                    <a:pt x="369" y="460"/>
                  </a:lnTo>
                  <a:lnTo>
                    <a:pt x="370" y="464"/>
                  </a:lnTo>
                  <a:lnTo>
                    <a:pt x="374" y="464"/>
                  </a:lnTo>
                  <a:lnTo>
                    <a:pt x="378" y="463"/>
                  </a:lnTo>
                  <a:lnTo>
                    <a:pt x="382" y="463"/>
                  </a:lnTo>
                  <a:lnTo>
                    <a:pt x="384" y="456"/>
                  </a:lnTo>
                  <a:lnTo>
                    <a:pt x="387" y="452"/>
                  </a:lnTo>
                  <a:lnTo>
                    <a:pt x="390" y="450"/>
                  </a:lnTo>
                  <a:lnTo>
                    <a:pt x="395" y="450"/>
                  </a:lnTo>
                  <a:lnTo>
                    <a:pt x="390" y="454"/>
                  </a:lnTo>
                  <a:lnTo>
                    <a:pt x="384" y="462"/>
                  </a:lnTo>
                  <a:lnTo>
                    <a:pt x="382" y="466"/>
                  </a:lnTo>
                  <a:lnTo>
                    <a:pt x="383" y="469"/>
                  </a:lnTo>
                  <a:lnTo>
                    <a:pt x="392" y="474"/>
                  </a:lnTo>
                  <a:lnTo>
                    <a:pt x="400" y="475"/>
                  </a:lnTo>
                  <a:lnTo>
                    <a:pt x="405" y="478"/>
                  </a:lnTo>
                  <a:lnTo>
                    <a:pt x="392" y="476"/>
                  </a:lnTo>
                  <a:lnTo>
                    <a:pt x="388" y="475"/>
                  </a:lnTo>
                  <a:lnTo>
                    <a:pt x="384" y="479"/>
                  </a:lnTo>
                  <a:lnTo>
                    <a:pt x="381" y="479"/>
                  </a:lnTo>
                  <a:lnTo>
                    <a:pt x="372" y="475"/>
                  </a:lnTo>
                  <a:lnTo>
                    <a:pt x="369" y="479"/>
                  </a:lnTo>
                  <a:lnTo>
                    <a:pt x="362" y="487"/>
                  </a:lnTo>
                  <a:lnTo>
                    <a:pt x="353" y="492"/>
                  </a:lnTo>
                  <a:lnTo>
                    <a:pt x="358" y="500"/>
                  </a:lnTo>
                  <a:lnTo>
                    <a:pt x="358" y="509"/>
                  </a:lnTo>
                  <a:lnTo>
                    <a:pt x="357" y="511"/>
                  </a:lnTo>
                  <a:lnTo>
                    <a:pt x="357" y="515"/>
                  </a:lnTo>
                  <a:lnTo>
                    <a:pt x="352" y="523"/>
                  </a:lnTo>
                  <a:lnTo>
                    <a:pt x="351" y="528"/>
                  </a:lnTo>
                  <a:lnTo>
                    <a:pt x="348" y="538"/>
                  </a:lnTo>
                  <a:lnTo>
                    <a:pt x="352" y="543"/>
                  </a:lnTo>
                  <a:lnTo>
                    <a:pt x="356" y="544"/>
                  </a:lnTo>
                  <a:lnTo>
                    <a:pt x="360" y="543"/>
                  </a:lnTo>
                  <a:lnTo>
                    <a:pt x="364" y="538"/>
                  </a:lnTo>
                  <a:lnTo>
                    <a:pt x="369" y="537"/>
                  </a:lnTo>
                  <a:lnTo>
                    <a:pt x="364" y="545"/>
                  </a:lnTo>
                  <a:lnTo>
                    <a:pt x="360" y="549"/>
                  </a:lnTo>
                  <a:lnTo>
                    <a:pt x="363" y="552"/>
                  </a:lnTo>
                  <a:lnTo>
                    <a:pt x="358" y="552"/>
                  </a:lnTo>
                  <a:lnTo>
                    <a:pt x="354" y="553"/>
                  </a:lnTo>
                  <a:lnTo>
                    <a:pt x="350" y="557"/>
                  </a:lnTo>
                  <a:lnTo>
                    <a:pt x="348" y="561"/>
                  </a:lnTo>
                  <a:lnTo>
                    <a:pt x="351" y="564"/>
                  </a:lnTo>
                  <a:lnTo>
                    <a:pt x="356" y="567"/>
                  </a:lnTo>
                  <a:lnTo>
                    <a:pt x="359" y="567"/>
                  </a:lnTo>
                  <a:lnTo>
                    <a:pt x="362" y="562"/>
                  </a:lnTo>
                  <a:lnTo>
                    <a:pt x="366" y="563"/>
                  </a:lnTo>
                  <a:lnTo>
                    <a:pt x="370" y="562"/>
                  </a:lnTo>
                  <a:lnTo>
                    <a:pt x="366" y="558"/>
                  </a:lnTo>
                  <a:lnTo>
                    <a:pt x="375" y="561"/>
                  </a:lnTo>
                  <a:lnTo>
                    <a:pt x="375" y="556"/>
                  </a:lnTo>
                  <a:lnTo>
                    <a:pt x="381" y="549"/>
                  </a:lnTo>
                  <a:lnTo>
                    <a:pt x="380" y="544"/>
                  </a:lnTo>
                  <a:lnTo>
                    <a:pt x="384" y="546"/>
                  </a:lnTo>
                  <a:lnTo>
                    <a:pt x="387" y="538"/>
                  </a:lnTo>
                  <a:lnTo>
                    <a:pt x="387" y="541"/>
                  </a:lnTo>
                  <a:lnTo>
                    <a:pt x="388" y="546"/>
                  </a:lnTo>
                  <a:lnTo>
                    <a:pt x="389" y="541"/>
                  </a:lnTo>
                  <a:lnTo>
                    <a:pt x="393" y="539"/>
                  </a:lnTo>
                  <a:lnTo>
                    <a:pt x="394" y="538"/>
                  </a:lnTo>
                  <a:lnTo>
                    <a:pt x="392" y="532"/>
                  </a:lnTo>
                  <a:lnTo>
                    <a:pt x="395" y="533"/>
                  </a:lnTo>
                  <a:lnTo>
                    <a:pt x="399" y="537"/>
                  </a:lnTo>
                  <a:lnTo>
                    <a:pt x="398" y="532"/>
                  </a:lnTo>
                  <a:lnTo>
                    <a:pt x="398" y="528"/>
                  </a:lnTo>
                  <a:lnTo>
                    <a:pt x="399" y="525"/>
                  </a:lnTo>
                  <a:lnTo>
                    <a:pt x="400" y="528"/>
                  </a:lnTo>
                  <a:lnTo>
                    <a:pt x="402" y="532"/>
                  </a:lnTo>
                  <a:lnTo>
                    <a:pt x="401" y="528"/>
                  </a:lnTo>
                  <a:lnTo>
                    <a:pt x="402" y="525"/>
                  </a:lnTo>
                  <a:lnTo>
                    <a:pt x="405" y="520"/>
                  </a:lnTo>
                  <a:lnTo>
                    <a:pt x="405" y="515"/>
                  </a:lnTo>
                  <a:lnTo>
                    <a:pt x="408" y="523"/>
                  </a:lnTo>
                  <a:lnTo>
                    <a:pt x="410" y="519"/>
                  </a:lnTo>
                  <a:lnTo>
                    <a:pt x="412" y="519"/>
                  </a:lnTo>
                  <a:lnTo>
                    <a:pt x="423" y="521"/>
                  </a:lnTo>
                  <a:lnTo>
                    <a:pt x="425" y="516"/>
                  </a:lnTo>
                  <a:lnTo>
                    <a:pt x="428" y="516"/>
                  </a:lnTo>
                  <a:lnTo>
                    <a:pt x="428" y="511"/>
                  </a:lnTo>
                  <a:lnTo>
                    <a:pt x="431" y="508"/>
                  </a:lnTo>
                  <a:lnTo>
                    <a:pt x="430" y="503"/>
                  </a:lnTo>
                  <a:lnTo>
                    <a:pt x="426" y="504"/>
                  </a:lnTo>
                  <a:lnTo>
                    <a:pt x="429" y="499"/>
                  </a:lnTo>
                  <a:lnTo>
                    <a:pt x="430" y="496"/>
                  </a:lnTo>
                  <a:lnTo>
                    <a:pt x="434" y="493"/>
                  </a:lnTo>
                  <a:lnTo>
                    <a:pt x="434" y="490"/>
                  </a:lnTo>
                  <a:lnTo>
                    <a:pt x="429" y="488"/>
                  </a:lnTo>
                  <a:lnTo>
                    <a:pt x="426" y="492"/>
                  </a:lnTo>
                  <a:lnTo>
                    <a:pt x="423" y="491"/>
                  </a:lnTo>
                  <a:lnTo>
                    <a:pt x="418" y="493"/>
                  </a:lnTo>
                  <a:lnTo>
                    <a:pt x="422" y="488"/>
                  </a:lnTo>
                  <a:lnTo>
                    <a:pt x="425" y="488"/>
                  </a:lnTo>
                  <a:lnTo>
                    <a:pt x="426" y="484"/>
                  </a:lnTo>
                  <a:lnTo>
                    <a:pt x="424" y="480"/>
                  </a:lnTo>
                  <a:lnTo>
                    <a:pt x="422" y="484"/>
                  </a:lnTo>
                  <a:lnTo>
                    <a:pt x="420" y="480"/>
                  </a:lnTo>
                  <a:lnTo>
                    <a:pt x="416" y="482"/>
                  </a:lnTo>
                  <a:lnTo>
                    <a:pt x="418" y="479"/>
                  </a:lnTo>
                  <a:lnTo>
                    <a:pt x="414" y="480"/>
                  </a:lnTo>
                  <a:lnTo>
                    <a:pt x="423" y="474"/>
                  </a:lnTo>
                  <a:lnTo>
                    <a:pt x="424" y="470"/>
                  </a:lnTo>
                  <a:lnTo>
                    <a:pt x="422" y="466"/>
                  </a:lnTo>
                  <a:lnTo>
                    <a:pt x="419" y="470"/>
                  </a:lnTo>
                  <a:lnTo>
                    <a:pt x="419" y="466"/>
                  </a:lnTo>
                  <a:lnTo>
                    <a:pt x="424" y="463"/>
                  </a:lnTo>
                  <a:lnTo>
                    <a:pt x="428" y="466"/>
                  </a:lnTo>
                  <a:lnTo>
                    <a:pt x="429" y="462"/>
                  </a:lnTo>
                  <a:lnTo>
                    <a:pt x="431" y="457"/>
                  </a:lnTo>
                  <a:lnTo>
                    <a:pt x="432" y="454"/>
                  </a:lnTo>
                  <a:lnTo>
                    <a:pt x="431" y="460"/>
                  </a:lnTo>
                  <a:lnTo>
                    <a:pt x="430" y="463"/>
                  </a:lnTo>
                  <a:lnTo>
                    <a:pt x="429" y="467"/>
                  </a:lnTo>
                  <a:lnTo>
                    <a:pt x="430" y="472"/>
                  </a:lnTo>
                  <a:lnTo>
                    <a:pt x="434" y="473"/>
                  </a:lnTo>
                  <a:lnTo>
                    <a:pt x="435" y="469"/>
                  </a:lnTo>
                  <a:lnTo>
                    <a:pt x="437" y="473"/>
                  </a:lnTo>
                  <a:lnTo>
                    <a:pt x="437" y="464"/>
                  </a:lnTo>
                  <a:lnTo>
                    <a:pt x="438" y="461"/>
                  </a:lnTo>
                  <a:lnTo>
                    <a:pt x="440" y="469"/>
                  </a:lnTo>
                  <a:lnTo>
                    <a:pt x="441" y="464"/>
                  </a:lnTo>
                  <a:lnTo>
                    <a:pt x="444" y="468"/>
                  </a:lnTo>
                  <a:lnTo>
                    <a:pt x="446" y="464"/>
                  </a:lnTo>
                  <a:lnTo>
                    <a:pt x="449" y="464"/>
                  </a:lnTo>
                  <a:lnTo>
                    <a:pt x="454" y="463"/>
                  </a:lnTo>
                  <a:lnTo>
                    <a:pt x="459" y="456"/>
                  </a:lnTo>
                  <a:lnTo>
                    <a:pt x="462" y="455"/>
                  </a:lnTo>
                  <a:lnTo>
                    <a:pt x="466" y="456"/>
                  </a:lnTo>
                  <a:lnTo>
                    <a:pt x="459" y="458"/>
                  </a:lnTo>
                  <a:lnTo>
                    <a:pt x="458" y="462"/>
                  </a:lnTo>
                  <a:lnTo>
                    <a:pt x="458" y="467"/>
                  </a:lnTo>
                  <a:lnTo>
                    <a:pt x="462" y="468"/>
                  </a:lnTo>
                  <a:lnTo>
                    <a:pt x="466" y="469"/>
                  </a:lnTo>
                  <a:lnTo>
                    <a:pt x="468" y="466"/>
                  </a:lnTo>
                  <a:lnTo>
                    <a:pt x="473" y="467"/>
                  </a:lnTo>
                  <a:lnTo>
                    <a:pt x="464" y="472"/>
                  </a:lnTo>
                  <a:lnTo>
                    <a:pt x="462" y="476"/>
                  </a:lnTo>
                  <a:lnTo>
                    <a:pt x="466" y="475"/>
                  </a:lnTo>
                  <a:lnTo>
                    <a:pt x="475" y="468"/>
                  </a:lnTo>
                  <a:lnTo>
                    <a:pt x="472" y="476"/>
                  </a:lnTo>
                  <a:lnTo>
                    <a:pt x="476" y="474"/>
                  </a:lnTo>
                  <a:lnTo>
                    <a:pt x="481" y="475"/>
                  </a:lnTo>
                  <a:lnTo>
                    <a:pt x="484" y="475"/>
                  </a:lnTo>
                  <a:lnTo>
                    <a:pt x="483" y="479"/>
                  </a:lnTo>
                  <a:lnTo>
                    <a:pt x="483" y="482"/>
                  </a:lnTo>
                  <a:lnTo>
                    <a:pt x="487" y="482"/>
                  </a:lnTo>
                  <a:lnTo>
                    <a:pt x="490" y="484"/>
                  </a:lnTo>
                  <a:lnTo>
                    <a:pt x="495" y="485"/>
                  </a:lnTo>
                  <a:lnTo>
                    <a:pt x="499" y="481"/>
                  </a:lnTo>
                  <a:lnTo>
                    <a:pt x="500" y="478"/>
                  </a:lnTo>
                  <a:lnTo>
                    <a:pt x="502" y="473"/>
                  </a:lnTo>
                  <a:lnTo>
                    <a:pt x="503" y="469"/>
                  </a:lnTo>
                  <a:lnTo>
                    <a:pt x="507" y="464"/>
                  </a:lnTo>
                  <a:lnTo>
                    <a:pt x="505" y="469"/>
                  </a:lnTo>
                  <a:lnTo>
                    <a:pt x="505" y="473"/>
                  </a:lnTo>
                  <a:lnTo>
                    <a:pt x="506" y="478"/>
                  </a:lnTo>
                  <a:lnTo>
                    <a:pt x="503" y="481"/>
                  </a:lnTo>
                  <a:lnTo>
                    <a:pt x="507" y="485"/>
                  </a:lnTo>
                  <a:lnTo>
                    <a:pt x="511" y="487"/>
                  </a:lnTo>
                  <a:lnTo>
                    <a:pt x="519" y="487"/>
                  </a:lnTo>
                  <a:lnTo>
                    <a:pt x="524" y="490"/>
                  </a:lnTo>
                  <a:lnTo>
                    <a:pt x="526" y="493"/>
                  </a:lnTo>
                  <a:lnTo>
                    <a:pt x="530" y="494"/>
                  </a:lnTo>
                  <a:lnTo>
                    <a:pt x="532" y="493"/>
                  </a:lnTo>
                  <a:lnTo>
                    <a:pt x="536" y="491"/>
                  </a:lnTo>
                  <a:lnTo>
                    <a:pt x="549" y="486"/>
                  </a:lnTo>
                  <a:lnTo>
                    <a:pt x="557" y="482"/>
                  </a:lnTo>
                  <a:lnTo>
                    <a:pt x="578" y="481"/>
                  </a:lnTo>
                  <a:lnTo>
                    <a:pt x="581" y="482"/>
                  </a:lnTo>
                  <a:lnTo>
                    <a:pt x="587" y="478"/>
                  </a:lnTo>
                  <a:lnTo>
                    <a:pt x="586" y="474"/>
                  </a:lnTo>
                  <a:lnTo>
                    <a:pt x="591" y="478"/>
                  </a:lnTo>
                  <a:lnTo>
                    <a:pt x="591" y="481"/>
                  </a:lnTo>
                  <a:lnTo>
                    <a:pt x="590" y="485"/>
                  </a:lnTo>
                  <a:lnTo>
                    <a:pt x="602" y="486"/>
                  </a:lnTo>
                  <a:lnTo>
                    <a:pt x="614" y="486"/>
                  </a:lnTo>
                  <a:lnTo>
                    <a:pt x="619" y="484"/>
                  </a:lnTo>
                  <a:lnTo>
                    <a:pt x="626" y="474"/>
                  </a:lnTo>
                  <a:lnTo>
                    <a:pt x="628" y="467"/>
                  </a:lnTo>
                  <a:lnTo>
                    <a:pt x="632" y="466"/>
                  </a:lnTo>
                  <a:lnTo>
                    <a:pt x="638" y="469"/>
                  </a:lnTo>
                  <a:lnTo>
                    <a:pt x="642" y="469"/>
                  </a:lnTo>
                  <a:lnTo>
                    <a:pt x="645" y="470"/>
                  </a:lnTo>
                  <a:lnTo>
                    <a:pt x="642" y="470"/>
                  </a:lnTo>
                  <a:lnTo>
                    <a:pt x="637" y="472"/>
                  </a:lnTo>
                  <a:lnTo>
                    <a:pt x="638" y="476"/>
                  </a:lnTo>
                  <a:lnTo>
                    <a:pt x="640" y="480"/>
                  </a:lnTo>
                  <a:lnTo>
                    <a:pt x="638" y="476"/>
                  </a:lnTo>
                  <a:lnTo>
                    <a:pt x="637" y="472"/>
                  </a:lnTo>
                  <a:lnTo>
                    <a:pt x="634" y="468"/>
                  </a:lnTo>
                  <a:lnTo>
                    <a:pt x="630" y="469"/>
                  </a:lnTo>
                  <a:lnTo>
                    <a:pt x="631" y="474"/>
                  </a:lnTo>
                  <a:lnTo>
                    <a:pt x="634" y="478"/>
                  </a:lnTo>
                  <a:lnTo>
                    <a:pt x="634" y="482"/>
                  </a:lnTo>
                  <a:lnTo>
                    <a:pt x="633" y="486"/>
                  </a:lnTo>
                  <a:lnTo>
                    <a:pt x="630" y="488"/>
                  </a:lnTo>
                  <a:lnTo>
                    <a:pt x="637" y="491"/>
                  </a:lnTo>
                  <a:lnTo>
                    <a:pt x="642" y="493"/>
                  </a:lnTo>
                  <a:lnTo>
                    <a:pt x="645" y="493"/>
                  </a:lnTo>
                  <a:lnTo>
                    <a:pt x="650" y="494"/>
                  </a:lnTo>
                  <a:lnTo>
                    <a:pt x="654" y="494"/>
                  </a:lnTo>
                  <a:lnTo>
                    <a:pt x="662" y="497"/>
                  </a:lnTo>
                  <a:lnTo>
                    <a:pt x="667" y="494"/>
                  </a:lnTo>
                  <a:lnTo>
                    <a:pt x="666" y="498"/>
                  </a:lnTo>
                  <a:lnTo>
                    <a:pt x="670" y="498"/>
                  </a:lnTo>
                  <a:lnTo>
                    <a:pt x="674" y="499"/>
                  </a:lnTo>
                  <a:lnTo>
                    <a:pt x="682" y="504"/>
                  </a:lnTo>
                  <a:lnTo>
                    <a:pt x="685" y="509"/>
                  </a:lnTo>
                  <a:lnTo>
                    <a:pt x="693" y="513"/>
                  </a:lnTo>
                  <a:lnTo>
                    <a:pt x="697" y="510"/>
                  </a:lnTo>
                  <a:lnTo>
                    <a:pt x="693" y="515"/>
                  </a:lnTo>
                  <a:lnTo>
                    <a:pt x="706" y="519"/>
                  </a:lnTo>
                  <a:lnTo>
                    <a:pt x="714" y="519"/>
                  </a:lnTo>
                  <a:lnTo>
                    <a:pt x="718" y="521"/>
                  </a:lnTo>
                  <a:lnTo>
                    <a:pt x="722" y="523"/>
                  </a:lnTo>
                  <a:lnTo>
                    <a:pt x="724" y="521"/>
                  </a:lnTo>
                  <a:lnTo>
                    <a:pt x="724" y="516"/>
                  </a:lnTo>
                  <a:lnTo>
                    <a:pt x="722" y="513"/>
                  </a:lnTo>
                  <a:lnTo>
                    <a:pt x="730" y="516"/>
                  </a:lnTo>
                  <a:lnTo>
                    <a:pt x="734" y="511"/>
                  </a:lnTo>
                  <a:lnTo>
                    <a:pt x="732" y="508"/>
                  </a:lnTo>
                  <a:lnTo>
                    <a:pt x="729" y="503"/>
                  </a:lnTo>
                  <a:lnTo>
                    <a:pt x="724" y="500"/>
                  </a:lnTo>
                  <a:lnTo>
                    <a:pt x="721" y="503"/>
                  </a:lnTo>
                  <a:lnTo>
                    <a:pt x="721" y="499"/>
                  </a:lnTo>
                  <a:lnTo>
                    <a:pt x="717" y="499"/>
                  </a:lnTo>
                  <a:lnTo>
                    <a:pt x="715" y="496"/>
                  </a:lnTo>
                  <a:lnTo>
                    <a:pt x="706" y="496"/>
                  </a:lnTo>
                  <a:lnTo>
                    <a:pt x="703" y="498"/>
                  </a:lnTo>
                  <a:lnTo>
                    <a:pt x="705" y="493"/>
                  </a:lnTo>
                  <a:lnTo>
                    <a:pt x="702" y="490"/>
                  </a:lnTo>
                  <a:lnTo>
                    <a:pt x="706" y="492"/>
                  </a:lnTo>
                  <a:lnTo>
                    <a:pt x="710" y="490"/>
                  </a:lnTo>
                  <a:lnTo>
                    <a:pt x="714" y="491"/>
                  </a:lnTo>
                  <a:lnTo>
                    <a:pt x="717" y="494"/>
                  </a:lnTo>
                  <a:lnTo>
                    <a:pt x="721" y="496"/>
                  </a:lnTo>
                  <a:lnTo>
                    <a:pt x="726" y="494"/>
                  </a:lnTo>
                  <a:lnTo>
                    <a:pt x="724" y="490"/>
                  </a:lnTo>
                  <a:lnTo>
                    <a:pt x="723" y="486"/>
                  </a:lnTo>
                  <a:lnTo>
                    <a:pt x="732" y="486"/>
                  </a:lnTo>
                  <a:lnTo>
                    <a:pt x="727" y="490"/>
                  </a:lnTo>
                  <a:lnTo>
                    <a:pt x="729" y="494"/>
                  </a:lnTo>
                  <a:lnTo>
                    <a:pt x="736" y="503"/>
                  </a:lnTo>
                  <a:lnTo>
                    <a:pt x="735" y="506"/>
                  </a:lnTo>
                  <a:lnTo>
                    <a:pt x="739" y="509"/>
                  </a:lnTo>
                  <a:lnTo>
                    <a:pt x="742" y="505"/>
                  </a:lnTo>
                  <a:lnTo>
                    <a:pt x="747" y="504"/>
                  </a:lnTo>
                  <a:lnTo>
                    <a:pt x="750" y="508"/>
                  </a:lnTo>
                  <a:lnTo>
                    <a:pt x="755" y="510"/>
                  </a:lnTo>
                  <a:lnTo>
                    <a:pt x="758" y="509"/>
                  </a:lnTo>
                  <a:lnTo>
                    <a:pt x="758" y="505"/>
                  </a:lnTo>
                  <a:lnTo>
                    <a:pt x="752" y="497"/>
                  </a:lnTo>
                  <a:lnTo>
                    <a:pt x="750" y="492"/>
                  </a:lnTo>
                  <a:lnTo>
                    <a:pt x="751" y="493"/>
                  </a:lnTo>
                  <a:lnTo>
                    <a:pt x="747" y="490"/>
                  </a:lnTo>
                  <a:lnTo>
                    <a:pt x="739" y="478"/>
                  </a:lnTo>
                  <a:lnTo>
                    <a:pt x="736" y="473"/>
                  </a:lnTo>
                  <a:lnTo>
                    <a:pt x="734" y="469"/>
                  </a:lnTo>
                  <a:lnTo>
                    <a:pt x="739" y="472"/>
                  </a:lnTo>
                  <a:lnTo>
                    <a:pt x="734" y="468"/>
                  </a:lnTo>
                  <a:lnTo>
                    <a:pt x="730" y="466"/>
                  </a:lnTo>
                  <a:lnTo>
                    <a:pt x="732" y="466"/>
                  </a:lnTo>
                  <a:lnTo>
                    <a:pt x="732" y="457"/>
                  </a:lnTo>
                  <a:lnTo>
                    <a:pt x="734" y="464"/>
                  </a:lnTo>
                  <a:lnTo>
                    <a:pt x="738" y="468"/>
                  </a:lnTo>
                  <a:lnTo>
                    <a:pt x="744" y="476"/>
                  </a:lnTo>
                  <a:lnTo>
                    <a:pt x="746" y="480"/>
                  </a:lnTo>
                  <a:lnTo>
                    <a:pt x="748" y="485"/>
                  </a:lnTo>
                  <a:lnTo>
                    <a:pt x="753" y="485"/>
                  </a:lnTo>
                  <a:lnTo>
                    <a:pt x="753" y="488"/>
                  </a:lnTo>
                  <a:lnTo>
                    <a:pt x="762" y="496"/>
                  </a:lnTo>
                  <a:lnTo>
                    <a:pt x="764" y="499"/>
                  </a:lnTo>
                  <a:lnTo>
                    <a:pt x="768" y="499"/>
                  </a:lnTo>
                  <a:lnTo>
                    <a:pt x="769" y="499"/>
                  </a:lnTo>
                  <a:lnTo>
                    <a:pt x="770" y="499"/>
                  </a:lnTo>
                  <a:lnTo>
                    <a:pt x="773" y="499"/>
                  </a:lnTo>
                  <a:lnTo>
                    <a:pt x="776" y="500"/>
                  </a:lnTo>
                  <a:lnTo>
                    <a:pt x="781" y="498"/>
                  </a:lnTo>
                  <a:lnTo>
                    <a:pt x="780" y="486"/>
                  </a:lnTo>
                  <a:lnTo>
                    <a:pt x="783" y="484"/>
                  </a:lnTo>
                  <a:lnTo>
                    <a:pt x="780" y="487"/>
                  </a:lnTo>
                  <a:lnTo>
                    <a:pt x="781" y="491"/>
                  </a:lnTo>
                  <a:lnTo>
                    <a:pt x="782" y="494"/>
                  </a:lnTo>
                  <a:lnTo>
                    <a:pt x="782" y="499"/>
                  </a:lnTo>
                  <a:lnTo>
                    <a:pt x="783" y="503"/>
                  </a:lnTo>
                  <a:lnTo>
                    <a:pt x="787" y="508"/>
                  </a:lnTo>
                  <a:lnTo>
                    <a:pt x="791" y="508"/>
                  </a:lnTo>
                  <a:lnTo>
                    <a:pt x="791" y="504"/>
                  </a:lnTo>
                  <a:lnTo>
                    <a:pt x="792" y="499"/>
                  </a:lnTo>
                  <a:lnTo>
                    <a:pt x="792" y="508"/>
                  </a:lnTo>
                  <a:lnTo>
                    <a:pt x="794" y="513"/>
                  </a:lnTo>
                  <a:lnTo>
                    <a:pt x="799" y="513"/>
                  </a:lnTo>
                  <a:lnTo>
                    <a:pt x="799" y="508"/>
                  </a:lnTo>
                  <a:lnTo>
                    <a:pt x="807" y="506"/>
                  </a:lnTo>
                  <a:lnTo>
                    <a:pt x="799" y="509"/>
                  </a:lnTo>
                  <a:lnTo>
                    <a:pt x="801" y="513"/>
                  </a:lnTo>
                  <a:lnTo>
                    <a:pt x="805" y="516"/>
                  </a:lnTo>
                  <a:lnTo>
                    <a:pt x="810" y="517"/>
                  </a:lnTo>
                  <a:lnTo>
                    <a:pt x="813" y="517"/>
                  </a:lnTo>
                  <a:lnTo>
                    <a:pt x="817" y="521"/>
                  </a:lnTo>
                  <a:lnTo>
                    <a:pt x="810" y="519"/>
                  </a:lnTo>
                  <a:lnTo>
                    <a:pt x="801" y="519"/>
                  </a:lnTo>
                  <a:lnTo>
                    <a:pt x="804" y="523"/>
                  </a:lnTo>
                  <a:lnTo>
                    <a:pt x="807" y="525"/>
                  </a:lnTo>
                  <a:lnTo>
                    <a:pt x="810" y="528"/>
                  </a:lnTo>
                  <a:lnTo>
                    <a:pt x="813" y="528"/>
                  </a:lnTo>
                  <a:lnTo>
                    <a:pt x="812" y="532"/>
                  </a:lnTo>
                  <a:lnTo>
                    <a:pt x="821" y="531"/>
                  </a:lnTo>
                  <a:lnTo>
                    <a:pt x="817" y="534"/>
                  </a:lnTo>
                  <a:lnTo>
                    <a:pt x="812" y="537"/>
                  </a:lnTo>
                  <a:lnTo>
                    <a:pt x="813" y="540"/>
                  </a:lnTo>
                  <a:lnTo>
                    <a:pt x="817" y="541"/>
                  </a:lnTo>
                  <a:lnTo>
                    <a:pt x="821" y="538"/>
                  </a:lnTo>
                  <a:lnTo>
                    <a:pt x="825" y="540"/>
                  </a:lnTo>
                  <a:lnTo>
                    <a:pt x="829" y="541"/>
                  </a:lnTo>
                  <a:lnTo>
                    <a:pt x="833" y="537"/>
                  </a:lnTo>
                  <a:lnTo>
                    <a:pt x="835" y="541"/>
                  </a:lnTo>
                  <a:lnTo>
                    <a:pt x="835" y="545"/>
                  </a:lnTo>
                  <a:lnTo>
                    <a:pt x="839" y="547"/>
                  </a:lnTo>
                  <a:lnTo>
                    <a:pt x="843" y="549"/>
                  </a:lnTo>
                  <a:lnTo>
                    <a:pt x="847" y="546"/>
                  </a:lnTo>
                  <a:lnTo>
                    <a:pt x="846" y="550"/>
                  </a:lnTo>
                  <a:lnTo>
                    <a:pt x="848" y="555"/>
                  </a:lnTo>
                  <a:lnTo>
                    <a:pt x="852" y="551"/>
                  </a:lnTo>
                  <a:lnTo>
                    <a:pt x="854" y="557"/>
                  </a:lnTo>
                  <a:lnTo>
                    <a:pt x="858" y="558"/>
                  </a:lnTo>
                  <a:lnTo>
                    <a:pt x="863" y="561"/>
                  </a:lnTo>
                  <a:lnTo>
                    <a:pt x="866" y="561"/>
                  </a:lnTo>
                  <a:lnTo>
                    <a:pt x="870" y="564"/>
                  </a:lnTo>
                  <a:lnTo>
                    <a:pt x="875" y="563"/>
                  </a:lnTo>
                  <a:lnTo>
                    <a:pt x="877" y="564"/>
                  </a:lnTo>
                  <a:lnTo>
                    <a:pt x="873" y="565"/>
                  </a:lnTo>
                  <a:lnTo>
                    <a:pt x="870" y="569"/>
                  </a:lnTo>
                  <a:lnTo>
                    <a:pt x="872" y="574"/>
                  </a:lnTo>
                  <a:lnTo>
                    <a:pt x="873" y="581"/>
                  </a:lnTo>
                  <a:lnTo>
                    <a:pt x="873" y="586"/>
                  </a:lnTo>
                  <a:lnTo>
                    <a:pt x="871" y="589"/>
                  </a:lnTo>
                  <a:lnTo>
                    <a:pt x="875" y="593"/>
                  </a:lnTo>
                  <a:lnTo>
                    <a:pt x="878" y="595"/>
                  </a:lnTo>
                  <a:lnTo>
                    <a:pt x="883" y="594"/>
                  </a:lnTo>
                  <a:lnTo>
                    <a:pt x="878" y="589"/>
                  </a:lnTo>
                  <a:lnTo>
                    <a:pt x="883" y="591"/>
                  </a:lnTo>
                  <a:lnTo>
                    <a:pt x="882" y="583"/>
                  </a:lnTo>
                  <a:lnTo>
                    <a:pt x="878" y="579"/>
                  </a:lnTo>
                  <a:lnTo>
                    <a:pt x="885" y="571"/>
                  </a:lnTo>
                  <a:lnTo>
                    <a:pt x="889" y="569"/>
                  </a:lnTo>
                  <a:lnTo>
                    <a:pt x="893" y="562"/>
                  </a:lnTo>
                  <a:lnTo>
                    <a:pt x="893" y="565"/>
                  </a:lnTo>
                  <a:lnTo>
                    <a:pt x="894" y="569"/>
                  </a:lnTo>
                  <a:lnTo>
                    <a:pt x="902" y="575"/>
                  </a:lnTo>
                  <a:lnTo>
                    <a:pt x="906" y="579"/>
                  </a:lnTo>
                  <a:lnTo>
                    <a:pt x="910" y="587"/>
                  </a:lnTo>
                  <a:lnTo>
                    <a:pt x="912" y="591"/>
                  </a:lnTo>
                  <a:lnTo>
                    <a:pt x="916" y="592"/>
                  </a:lnTo>
                  <a:lnTo>
                    <a:pt x="912" y="594"/>
                  </a:lnTo>
                  <a:lnTo>
                    <a:pt x="911" y="598"/>
                  </a:lnTo>
                  <a:lnTo>
                    <a:pt x="912" y="603"/>
                  </a:lnTo>
                  <a:lnTo>
                    <a:pt x="916" y="603"/>
                  </a:lnTo>
                  <a:lnTo>
                    <a:pt x="920" y="600"/>
                  </a:lnTo>
                  <a:lnTo>
                    <a:pt x="920" y="597"/>
                  </a:lnTo>
                  <a:lnTo>
                    <a:pt x="923" y="588"/>
                  </a:lnTo>
                  <a:lnTo>
                    <a:pt x="922" y="597"/>
                  </a:lnTo>
                  <a:lnTo>
                    <a:pt x="922" y="600"/>
                  </a:lnTo>
                  <a:lnTo>
                    <a:pt x="917" y="603"/>
                  </a:lnTo>
                  <a:lnTo>
                    <a:pt x="916" y="606"/>
                  </a:lnTo>
                  <a:lnTo>
                    <a:pt x="922" y="615"/>
                  </a:lnTo>
                  <a:lnTo>
                    <a:pt x="925" y="613"/>
                  </a:lnTo>
                  <a:lnTo>
                    <a:pt x="923" y="606"/>
                  </a:lnTo>
                  <a:lnTo>
                    <a:pt x="929" y="613"/>
                  </a:lnTo>
                  <a:lnTo>
                    <a:pt x="929" y="612"/>
                  </a:lnTo>
                  <a:lnTo>
                    <a:pt x="931" y="609"/>
                  </a:lnTo>
                  <a:lnTo>
                    <a:pt x="934" y="604"/>
                  </a:lnTo>
                  <a:lnTo>
                    <a:pt x="934" y="600"/>
                  </a:lnTo>
                  <a:lnTo>
                    <a:pt x="934" y="588"/>
                  </a:lnTo>
                  <a:lnTo>
                    <a:pt x="935" y="58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 Training Program Implementation Progress</a:t>
            </a:r>
            <a:b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Responder Training: In-Person &amp; WBT</a:t>
            </a:r>
            <a:b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As of June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29, 2026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2" name="Straight Connector 191"/>
          <p:cNvCxnSpPr>
            <a:stCxn id="142" idx="14"/>
          </p:cNvCxnSpPr>
          <p:nvPr/>
        </p:nvCxnSpPr>
        <p:spPr>
          <a:xfrm flipV="1">
            <a:off x="8124254" y="2630747"/>
            <a:ext cx="471106" cy="155800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93" name="Straight Connector 192"/>
          <p:cNvCxnSpPr>
            <a:stCxn id="151" idx="40"/>
          </p:cNvCxnSpPr>
          <p:nvPr/>
        </p:nvCxnSpPr>
        <p:spPr>
          <a:xfrm flipV="1">
            <a:off x="7813902" y="3122297"/>
            <a:ext cx="233075" cy="37267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94" name="Straight Connector 193"/>
          <p:cNvCxnSpPr/>
          <p:nvPr/>
        </p:nvCxnSpPr>
        <p:spPr>
          <a:xfrm flipV="1">
            <a:off x="8184096" y="2040683"/>
            <a:ext cx="411264" cy="563489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95" name="TextBox 194"/>
          <p:cNvSpPr txBox="1"/>
          <p:nvPr/>
        </p:nvSpPr>
        <p:spPr>
          <a:xfrm>
            <a:off x="8412480" y="192024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MA: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10,587</a:t>
            </a:r>
            <a:endParaRPr lang="en-US" sz="1300" kern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[3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,184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6" name="TextBox 195"/>
          <p:cNvSpPr txBox="1"/>
          <p:nvPr/>
        </p:nvSpPr>
        <p:spPr>
          <a:xfrm>
            <a:off x="886805" y="159105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4,498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[2,556]</a:t>
            </a:r>
          </a:p>
        </p:txBody>
      </p:sp>
      <p:cxnSp>
        <p:nvCxnSpPr>
          <p:cNvPr id="197" name="Straight Connector 196"/>
          <p:cNvCxnSpPr/>
          <p:nvPr/>
        </p:nvCxnSpPr>
        <p:spPr>
          <a:xfrm>
            <a:off x="7961484" y="2852776"/>
            <a:ext cx="633876" cy="306788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98" name="TextBox 197"/>
          <p:cNvSpPr txBox="1"/>
          <p:nvPr/>
        </p:nvSpPr>
        <p:spPr>
          <a:xfrm>
            <a:off x="8412480" y="251460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RI: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2,735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[1,920]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9" name="TextBox 198"/>
          <p:cNvSpPr txBox="1"/>
          <p:nvPr/>
        </p:nvSpPr>
        <p:spPr>
          <a:xfrm>
            <a:off x="8412480" y="310896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CT: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10,773 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[1,254]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0" name="TextBox 199"/>
          <p:cNvSpPr txBox="1"/>
          <p:nvPr/>
        </p:nvSpPr>
        <p:spPr>
          <a:xfrm>
            <a:off x="7863840" y="301752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NJ: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33,141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2,367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7899552" y="365760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MD: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11,287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[2,226]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7899552" y="425196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DC: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2,033</a:t>
            </a:r>
            <a:endParaRPr lang="en-US" sz="1300" kern="0" noProof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[2,422]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05" name="Straight Connector 204"/>
          <p:cNvCxnSpPr>
            <a:stCxn id="161" idx="23"/>
          </p:cNvCxnSpPr>
          <p:nvPr/>
        </p:nvCxnSpPr>
        <p:spPr>
          <a:xfrm>
            <a:off x="7506192" y="3450441"/>
            <a:ext cx="540785" cy="270132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06" name="Straight Connector 205"/>
          <p:cNvCxnSpPr/>
          <p:nvPr/>
        </p:nvCxnSpPr>
        <p:spPr>
          <a:xfrm>
            <a:off x="7318991" y="3408038"/>
            <a:ext cx="757977" cy="930197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07" name="TextBox 206"/>
          <p:cNvSpPr txBox="1"/>
          <p:nvPr/>
        </p:nvSpPr>
        <p:spPr>
          <a:xfrm>
            <a:off x="2421305" y="190195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7,764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[500]</a:t>
            </a:r>
          </a:p>
        </p:txBody>
      </p:sp>
      <p:sp>
        <p:nvSpPr>
          <p:cNvPr id="208" name="TextBox 207"/>
          <p:cNvSpPr txBox="1"/>
          <p:nvPr/>
        </p:nvSpPr>
        <p:spPr>
          <a:xfrm>
            <a:off x="5798967" y="465429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6,762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2,661]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9" name="TextBox 208"/>
          <p:cNvSpPr txBox="1"/>
          <p:nvPr/>
        </p:nvSpPr>
        <p:spPr>
          <a:xfrm>
            <a:off x="4826814" y="491032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19,539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1,945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10" name="TextBox 209"/>
          <p:cNvSpPr txBox="1"/>
          <p:nvPr/>
        </p:nvSpPr>
        <p:spPr>
          <a:xfrm>
            <a:off x="2574797" y="268833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1,873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531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11" name="TextBox 210"/>
          <p:cNvSpPr txBox="1"/>
          <p:nvPr/>
        </p:nvSpPr>
        <p:spPr>
          <a:xfrm>
            <a:off x="4767259" y="4276202"/>
            <a:ext cx="621473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bg1"/>
                </a:solidFill>
                <a:latin typeface="+mj-lt"/>
              </a:rPr>
              <a:t>4,440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12,200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2" name="TextBox 211"/>
          <p:cNvSpPr txBox="1"/>
          <p:nvPr/>
        </p:nvSpPr>
        <p:spPr>
          <a:xfrm>
            <a:off x="6970432" y="2907792"/>
            <a:ext cx="600994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24,139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[16,940]</a:t>
            </a:r>
          </a:p>
        </p:txBody>
      </p:sp>
      <p:sp>
        <p:nvSpPr>
          <p:cNvPr id="213" name="TextBox 212"/>
          <p:cNvSpPr txBox="1"/>
          <p:nvPr/>
        </p:nvSpPr>
        <p:spPr>
          <a:xfrm>
            <a:off x="6234485" y="309981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16,857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4,523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14" name="TextBox 213"/>
          <p:cNvSpPr txBox="1"/>
          <p:nvPr/>
        </p:nvSpPr>
        <p:spPr>
          <a:xfrm>
            <a:off x="5728889" y="3264595"/>
            <a:ext cx="585549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9,844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13,829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5" name="TextBox 214"/>
          <p:cNvSpPr txBox="1"/>
          <p:nvPr/>
        </p:nvSpPr>
        <p:spPr>
          <a:xfrm>
            <a:off x="5240580" y="331927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bg1"/>
                </a:solidFill>
                <a:latin typeface="+mj-lt"/>
              </a:rPr>
              <a:t>28,646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[2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,347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6" name="TextBox 215"/>
          <p:cNvSpPr txBox="1"/>
          <p:nvPr/>
        </p:nvSpPr>
        <p:spPr>
          <a:xfrm>
            <a:off x="4039881" y="424281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14,501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[7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,503]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7" name="TextBox 216"/>
          <p:cNvSpPr txBox="1"/>
          <p:nvPr/>
        </p:nvSpPr>
        <p:spPr>
          <a:xfrm>
            <a:off x="2763941" y="350215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11,983 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5,635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8" name="TextBox 217"/>
          <p:cNvSpPr txBox="1"/>
          <p:nvPr/>
        </p:nvSpPr>
        <p:spPr>
          <a:xfrm>
            <a:off x="2574797" y="437997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1,174</a:t>
            </a:r>
            <a:endParaRPr lang="en-US" sz="1300" kern="0" noProof="0" dirty="0">
              <a:solidFill>
                <a:schemeClr val="bg1"/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816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9" name="TextBox 218"/>
          <p:cNvSpPr txBox="1"/>
          <p:nvPr/>
        </p:nvSpPr>
        <p:spPr>
          <a:xfrm>
            <a:off x="3862019" y="365760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9,705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[863]</a:t>
            </a:r>
          </a:p>
        </p:txBody>
      </p:sp>
      <p:sp>
        <p:nvSpPr>
          <p:cNvPr id="220" name="TextBox 219"/>
          <p:cNvSpPr txBox="1"/>
          <p:nvPr/>
        </p:nvSpPr>
        <p:spPr>
          <a:xfrm>
            <a:off x="3630005" y="306324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14,690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noProof="0" dirty="0">
                <a:solidFill>
                  <a:schemeClr val="bg1"/>
                </a:solidFill>
                <a:latin typeface="+mj-lt"/>
              </a:rPr>
              <a:t>700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21" name="TextBox 220"/>
          <p:cNvSpPr txBox="1"/>
          <p:nvPr/>
        </p:nvSpPr>
        <p:spPr>
          <a:xfrm>
            <a:off x="5896574" y="271576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10,923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[1,3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20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22" name="TextBox 221"/>
          <p:cNvSpPr txBox="1"/>
          <p:nvPr/>
        </p:nvSpPr>
        <p:spPr>
          <a:xfrm>
            <a:off x="5090160" y="246888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25,157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1,112]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3702817" y="502920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36,345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[55,434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4" name="TextBox 223"/>
          <p:cNvSpPr txBox="1"/>
          <p:nvPr/>
        </p:nvSpPr>
        <p:spPr>
          <a:xfrm>
            <a:off x="4769530" y="368503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19,266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[2,988]</a:t>
            </a:r>
          </a:p>
        </p:txBody>
      </p:sp>
      <p:sp>
        <p:nvSpPr>
          <p:cNvPr id="225" name="TextBox 224"/>
          <p:cNvSpPr txBox="1"/>
          <p:nvPr/>
        </p:nvSpPr>
        <p:spPr>
          <a:xfrm>
            <a:off x="4588521" y="296265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14,377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[614]</a:t>
            </a:r>
          </a:p>
        </p:txBody>
      </p:sp>
      <p:sp>
        <p:nvSpPr>
          <p:cNvPr id="226" name="TextBox 225"/>
          <p:cNvSpPr txBox="1"/>
          <p:nvPr/>
        </p:nvSpPr>
        <p:spPr>
          <a:xfrm>
            <a:off x="4410659" y="223113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5,366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[275]</a:t>
            </a:r>
          </a:p>
        </p:txBody>
      </p:sp>
      <p:sp>
        <p:nvSpPr>
          <p:cNvPr id="227" name="TextBox 226"/>
          <p:cNvSpPr txBox="1"/>
          <p:nvPr/>
        </p:nvSpPr>
        <p:spPr>
          <a:xfrm>
            <a:off x="3630005" y="248716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4,010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1,033]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8" name="TextBox 227"/>
          <p:cNvSpPr txBox="1"/>
          <p:nvPr/>
        </p:nvSpPr>
        <p:spPr>
          <a:xfrm>
            <a:off x="3606220" y="1929384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2,090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noProof="0" dirty="0">
                <a:solidFill>
                  <a:schemeClr val="bg1"/>
                </a:solidFill>
                <a:latin typeface="+mj-lt"/>
              </a:rPr>
              <a:t>202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9" name="TextBox 228"/>
          <p:cNvSpPr txBox="1"/>
          <p:nvPr/>
        </p:nvSpPr>
        <p:spPr>
          <a:xfrm>
            <a:off x="609315" y="3794760"/>
            <a:ext cx="640966" cy="32705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19,082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[15,213]</a:t>
            </a:r>
          </a:p>
        </p:txBody>
      </p:sp>
      <p:sp>
        <p:nvSpPr>
          <p:cNvPr id="230" name="TextBox 229"/>
          <p:cNvSpPr txBox="1"/>
          <p:nvPr/>
        </p:nvSpPr>
        <p:spPr>
          <a:xfrm>
            <a:off x="1601202" y="248716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1,715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583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31" name="TextBox 230"/>
          <p:cNvSpPr txBox="1"/>
          <p:nvPr/>
        </p:nvSpPr>
        <p:spPr>
          <a:xfrm>
            <a:off x="745712" y="222199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10,478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[879]</a:t>
            </a:r>
          </a:p>
        </p:txBody>
      </p:sp>
      <p:sp>
        <p:nvSpPr>
          <p:cNvPr id="232" name="TextBox 231"/>
          <p:cNvSpPr txBox="1"/>
          <p:nvPr/>
        </p:nvSpPr>
        <p:spPr>
          <a:xfrm>
            <a:off x="1082680" y="315468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6,749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[734]</a:t>
            </a:r>
          </a:p>
        </p:txBody>
      </p:sp>
      <p:sp>
        <p:nvSpPr>
          <p:cNvPr id="233" name="TextBox 232"/>
          <p:cNvSpPr txBox="1"/>
          <p:nvPr/>
        </p:nvSpPr>
        <p:spPr>
          <a:xfrm>
            <a:off x="1695327" y="429768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10,258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[1,680]</a:t>
            </a:r>
          </a:p>
        </p:txBody>
      </p:sp>
      <p:sp>
        <p:nvSpPr>
          <p:cNvPr id="234" name="TextBox 233"/>
          <p:cNvSpPr txBox="1"/>
          <p:nvPr/>
        </p:nvSpPr>
        <p:spPr>
          <a:xfrm>
            <a:off x="1836963" y="335584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5,553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1,487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35" name="TextBox 234"/>
          <p:cNvSpPr txBox="1"/>
          <p:nvPr/>
        </p:nvSpPr>
        <p:spPr>
          <a:xfrm>
            <a:off x="6762217" y="434340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11,101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[4,116]</a:t>
            </a:r>
          </a:p>
        </p:txBody>
      </p:sp>
      <p:sp>
        <p:nvSpPr>
          <p:cNvPr id="236" name="TextBox 235"/>
          <p:cNvSpPr txBox="1"/>
          <p:nvPr/>
        </p:nvSpPr>
        <p:spPr>
          <a:xfrm>
            <a:off x="6643703" y="4061456"/>
            <a:ext cx="1035054" cy="173733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bg1"/>
                </a:solidFill>
                <a:latin typeface="+mj-lt"/>
              </a:rPr>
              <a:t>31,597</a:t>
            </a: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 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17,495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7" name="TextBox 236"/>
          <p:cNvSpPr txBox="1"/>
          <p:nvPr/>
        </p:nvSpPr>
        <p:spPr>
          <a:xfrm>
            <a:off x="6387116" y="4698929"/>
            <a:ext cx="583316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15,994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[35,236]</a:t>
            </a:r>
          </a:p>
        </p:txBody>
      </p:sp>
      <p:sp>
        <p:nvSpPr>
          <p:cNvPr id="238" name="TextBox 237"/>
          <p:cNvSpPr txBox="1"/>
          <p:nvPr/>
        </p:nvSpPr>
        <p:spPr>
          <a:xfrm>
            <a:off x="5295310" y="473659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4,372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516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39" name="TextBox 238"/>
          <p:cNvSpPr txBox="1"/>
          <p:nvPr/>
        </p:nvSpPr>
        <p:spPr>
          <a:xfrm rot="21299327">
            <a:off x="5567033" y="4154388"/>
            <a:ext cx="91440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24,296 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[2,437]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0" name="TextBox 239"/>
          <p:cNvSpPr txBox="1"/>
          <p:nvPr/>
        </p:nvSpPr>
        <p:spPr>
          <a:xfrm>
            <a:off x="6566945" y="346557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7,529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668</a:t>
            </a:r>
            <a:r>
              <a:rPr lang="en-US" sz="1200" kern="0" noProof="0" dirty="0">
                <a:solidFill>
                  <a:schemeClr val="bg1"/>
                </a:solidFill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1" name="TextBox 240"/>
          <p:cNvSpPr txBox="1"/>
          <p:nvPr/>
        </p:nvSpPr>
        <p:spPr>
          <a:xfrm>
            <a:off x="7292340" y="244144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14,969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2,306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42" name="TextBox 241"/>
          <p:cNvSpPr txBox="1"/>
          <p:nvPr/>
        </p:nvSpPr>
        <p:spPr>
          <a:xfrm rot="3331924">
            <a:off x="6473888" y="5470619"/>
            <a:ext cx="1138824" cy="187619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12,309</a:t>
            </a:r>
            <a:r>
              <a:rPr lang="en-US" sz="1400" kern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[11,801]</a:t>
            </a:r>
          </a:p>
        </p:txBody>
      </p:sp>
      <p:sp>
        <p:nvSpPr>
          <p:cNvPr id="243" name="TextBox 242"/>
          <p:cNvSpPr txBox="1"/>
          <p:nvPr/>
        </p:nvSpPr>
        <p:spPr>
          <a:xfrm>
            <a:off x="7965152" y="181448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2,068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555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45" name="TextBox 244"/>
          <p:cNvSpPr txBox="1"/>
          <p:nvPr/>
        </p:nvSpPr>
        <p:spPr>
          <a:xfrm>
            <a:off x="7002837" y="356616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34,991</a:t>
            </a:r>
            <a:r>
              <a:rPr lang="en-US" sz="1400" kern="0" dirty="0">
                <a:solidFill>
                  <a:schemeClr val="bg1"/>
                </a:solidFill>
                <a:latin typeface="+mj-lt"/>
              </a:rPr>
              <a:t> 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[5,323]</a:t>
            </a:r>
          </a:p>
        </p:txBody>
      </p:sp>
      <p:sp>
        <p:nvSpPr>
          <p:cNvPr id="246" name="TextBox 245"/>
          <p:cNvSpPr txBox="1"/>
          <p:nvPr/>
        </p:nvSpPr>
        <p:spPr>
          <a:xfrm>
            <a:off x="6934200" y="160020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VT: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1,902</a:t>
            </a:r>
            <a:endParaRPr lang="en-US" sz="1300" kern="0" noProof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[1,110]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7" name="TextBox 246"/>
          <p:cNvSpPr txBox="1"/>
          <p:nvPr/>
        </p:nvSpPr>
        <p:spPr>
          <a:xfrm>
            <a:off x="7406640" y="129540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NH: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2,784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[955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48" name="Straight Connector 247"/>
          <p:cNvCxnSpPr/>
          <p:nvPr/>
        </p:nvCxnSpPr>
        <p:spPr>
          <a:xfrm flipH="1" flipV="1">
            <a:off x="7519072" y="1962582"/>
            <a:ext cx="253328" cy="186878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49" name="Straight Connector 248"/>
          <p:cNvCxnSpPr>
            <a:endCxn id="247" idx="2"/>
          </p:cNvCxnSpPr>
          <p:nvPr/>
        </p:nvCxnSpPr>
        <p:spPr>
          <a:xfrm flipH="1" flipV="1">
            <a:off x="7772400" y="1844040"/>
            <a:ext cx="187854" cy="216576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52" name="TextBox 251"/>
          <p:cNvSpPr txBox="1"/>
          <p:nvPr/>
        </p:nvSpPr>
        <p:spPr>
          <a:xfrm>
            <a:off x="687516" y="5175504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AK: 1,649</a:t>
            </a:r>
            <a:endParaRPr lang="en-US" sz="1300" kern="0" noProof="0" dirty="0">
              <a:solidFill>
                <a:schemeClr val="bg1"/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1,654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56" name="TextBox 255"/>
          <p:cNvSpPr txBox="1"/>
          <p:nvPr/>
        </p:nvSpPr>
        <p:spPr>
          <a:xfrm>
            <a:off x="1601729" y="5258638"/>
            <a:ext cx="1096226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Mexico: </a:t>
            </a: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1,231</a:t>
            </a:r>
            <a:endParaRPr lang="en-US" sz="1200" kern="0" noProof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                [10]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7" name="5-Point Star 256"/>
          <p:cNvSpPr/>
          <p:nvPr/>
        </p:nvSpPr>
        <p:spPr>
          <a:xfrm>
            <a:off x="7242729" y="3322320"/>
            <a:ext cx="152400" cy="152400"/>
          </a:xfrm>
          <a:prstGeom prst="star5">
            <a:avLst/>
          </a:prstGeom>
          <a:solidFill>
            <a:srgbClr val="99ABCD"/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258" name="Table 2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6510696"/>
              </p:ext>
            </p:extLst>
          </p:nvPr>
        </p:nvGraphicFramePr>
        <p:xfrm>
          <a:off x="182880" y="6446520"/>
          <a:ext cx="8503920" cy="365760"/>
        </p:xfrm>
        <a:graphic>
          <a:graphicData uri="http://schemas.openxmlformats.org/drawingml/2006/table">
            <a:tbl>
              <a:tblPr firstRow="1" bandRow="1"/>
              <a:tblGrid>
                <a:gridCol w="8503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76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Number of Responders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Trained:      In-Person -  </a:t>
                      </a:r>
                      <a:r>
                        <a:rPr lang="en-US" sz="1600" b="1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612,568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 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Web-Based Training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(WBT) -</a:t>
                      </a:r>
                      <a:r>
                        <a:rPr lang="en-US" sz="1600" b="1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[260,691]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1" name="TextBox 200"/>
          <p:cNvSpPr txBox="1"/>
          <p:nvPr/>
        </p:nvSpPr>
        <p:spPr>
          <a:xfrm>
            <a:off x="2411959" y="5935017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HI: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698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[881]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5861491" y="598894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rgbClr val="595959"/>
                </a:solidFill>
                <a:latin typeface="+mj-lt"/>
              </a:rPr>
              <a:t>PR: 11,587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rgbClr val="595959"/>
                </a:solidFill>
                <a:latin typeface="+mj-lt"/>
              </a:rPr>
              <a:t>84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8431141" y="370332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DE: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1,125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[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521</a:t>
            </a:r>
            <a:r>
              <a:rPr lang="en-US" sz="12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133" name="Straight Connector 132"/>
          <p:cNvCxnSpPr/>
          <p:nvPr/>
        </p:nvCxnSpPr>
        <p:spPr>
          <a:xfrm>
            <a:off x="7718019" y="3405317"/>
            <a:ext cx="877341" cy="368846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39" name="TextBox 138"/>
          <p:cNvSpPr txBox="1"/>
          <p:nvPr/>
        </p:nvSpPr>
        <p:spPr>
          <a:xfrm>
            <a:off x="6057900" y="369417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10,801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[3,393]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3510502" y="1503849"/>
            <a:ext cx="1699290" cy="1029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Canada: </a:t>
            </a:r>
            <a:r>
              <a:rPr kumimoji="0" lang="en-US" sz="13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3,225</a:t>
            </a: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[1,154]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40587352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D3"/>
          <p:cNvSpPr>
            <a:spLocks noChangeAspect="1"/>
          </p:cNvSpPr>
          <p:nvPr/>
        </p:nvSpPr>
        <p:spPr bwMode="auto">
          <a:xfrm>
            <a:off x="6392785" y="6087006"/>
            <a:ext cx="381046" cy="204987"/>
          </a:xfrm>
          <a:custGeom>
            <a:avLst/>
            <a:gdLst>
              <a:gd name="T0" fmla="*/ 972 w 1845"/>
              <a:gd name="T1" fmla="*/ 667 h 682"/>
              <a:gd name="T2" fmla="*/ 1040 w 1845"/>
              <a:gd name="T3" fmla="*/ 622 h 682"/>
              <a:gd name="T4" fmla="*/ 1097 w 1845"/>
              <a:gd name="T5" fmla="*/ 658 h 682"/>
              <a:gd name="T6" fmla="*/ 1155 w 1845"/>
              <a:gd name="T7" fmla="*/ 646 h 682"/>
              <a:gd name="T8" fmla="*/ 1171 w 1845"/>
              <a:gd name="T9" fmla="*/ 660 h 682"/>
              <a:gd name="T10" fmla="*/ 1219 w 1845"/>
              <a:gd name="T11" fmla="*/ 678 h 682"/>
              <a:gd name="T12" fmla="*/ 1319 w 1845"/>
              <a:gd name="T13" fmla="*/ 635 h 682"/>
              <a:gd name="T14" fmla="*/ 1369 w 1845"/>
              <a:gd name="T15" fmla="*/ 624 h 682"/>
              <a:gd name="T16" fmla="*/ 1433 w 1845"/>
              <a:gd name="T17" fmla="*/ 632 h 682"/>
              <a:gd name="T18" fmla="*/ 1557 w 1845"/>
              <a:gd name="T19" fmla="*/ 583 h 682"/>
              <a:gd name="T20" fmla="*/ 1586 w 1845"/>
              <a:gd name="T21" fmla="*/ 531 h 682"/>
              <a:gd name="T22" fmla="*/ 1625 w 1845"/>
              <a:gd name="T23" fmla="*/ 483 h 682"/>
              <a:gd name="T24" fmla="*/ 1682 w 1845"/>
              <a:gd name="T25" fmla="*/ 396 h 682"/>
              <a:gd name="T26" fmla="*/ 1731 w 1845"/>
              <a:gd name="T27" fmla="*/ 384 h 682"/>
              <a:gd name="T28" fmla="*/ 1802 w 1845"/>
              <a:gd name="T29" fmla="*/ 359 h 682"/>
              <a:gd name="T30" fmla="*/ 1840 w 1845"/>
              <a:gd name="T31" fmla="*/ 338 h 682"/>
              <a:gd name="T32" fmla="*/ 1801 w 1845"/>
              <a:gd name="T33" fmla="*/ 255 h 682"/>
              <a:gd name="T34" fmla="*/ 1799 w 1845"/>
              <a:gd name="T35" fmla="*/ 196 h 682"/>
              <a:gd name="T36" fmla="*/ 1810 w 1845"/>
              <a:gd name="T37" fmla="*/ 148 h 682"/>
              <a:gd name="T38" fmla="*/ 1724 w 1845"/>
              <a:gd name="T39" fmla="*/ 171 h 682"/>
              <a:gd name="T40" fmla="*/ 1678 w 1845"/>
              <a:gd name="T41" fmla="*/ 156 h 682"/>
              <a:gd name="T42" fmla="*/ 1596 w 1845"/>
              <a:gd name="T43" fmla="*/ 122 h 682"/>
              <a:gd name="T44" fmla="*/ 1527 w 1845"/>
              <a:gd name="T45" fmla="*/ 90 h 682"/>
              <a:gd name="T46" fmla="*/ 1402 w 1845"/>
              <a:gd name="T47" fmla="*/ 68 h 682"/>
              <a:gd name="T48" fmla="*/ 1333 w 1845"/>
              <a:gd name="T49" fmla="*/ 71 h 682"/>
              <a:gd name="T50" fmla="*/ 1271 w 1845"/>
              <a:gd name="T51" fmla="*/ 55 h 682"/>
              <a:gd name="T52" fmla="*/ 1257 w 1845"/>
              <a:gd name="T53" fmla="*/ 75 h 682"/>
              <a:gd name="T54" fmla="*/ 1205 w 1845"/>
              <a:gd name="T55" fmla="*/ 75 h 682"/>
              <a:gd name="T56" fmla="*/ 1113 w 1845"/>
              <a:gd name="T57" fmla="*/ 47 h 682"/>
              <a:gd name="T58" fmla="*/ 1024 w 1845"/>
              <a:gd name="T59" fmla="*/ 35 h 682"/>
              <a:gd name="T60" fmla="*/ 933 w 1845"/>
              <a:gd name="T61" fmla="*/ 32 h 682"/>
              <a:gd name="T62" fmla="*/ 814 w 1845"/>
              <a:gd name="T63" fmla="*/ 39 h 682"/>
              <a:gd name="T64" fmla="*/ 709 w 1845"/>
              <a:gd name="T65" fmla="*/ 26 h 682"/>
              <a:gd name="T66" fmla="*/ 643 w 1845"/>
              <a:gd name="T67" fmla="*/ 40 h 682"/>
              <a:gd name="T68" fmla="*/ 597 w 1845"/>
              <a:gd name="T69" fmla="*/ 50 h 682"/>
              <a:gd name="T70" fmla="*/ 535 w 1845"/>
              <a:gd name="T71" fmla="*/ 28 h 682"/>
              <a:gd name="T72" fmla="*/ 437 w 1845"/>
              <a:gd name="T73" fmla="*/ 30 h 682"/>
              <a:gd name="T74" fmla="*/ 272 w 1845"/>
              <a:gd name="T75" fmla="*/ 7 h 682"/>
              <a:gd name="T76" fmla="*/ 135 w 1845"/>
              <a:gd name="T77" fmla="*/ 16 h 682"/>
              <a:gd name="T78" fmla="*/ 126 w 1845"/>
              <a:gd name="T79" fmla="*/ 98 h 682"/>
              <a:gd name="T80" fmla="*/ 87 w 1845"/>
              <a:gd name="T81" fmla="*/ 138 h 682"/>
              <a:gd name="T82" fmla="*/ 0 w 1845"/>
              <a:gd name="T83" fmla="*/ 178 h 682"/>
              <a:gd name="T84" fmla="*/ 66 w 1845"/>
              <a:gd name="T85" fmla="*/ 256 h 682"/>
              <a:gd name="T86" fmla="*/ 105 w 1845"/>
              <a:gd name="T87" fmla="*/ 319 h 682"/>
              <a:gd name="T88" fmla="*/ 126 w 1845"/>
              <a:gd name="T89" fmla="*/ 372 h 682"/>
              <a:gd name="T90" fmla="*/ 83 w 1845"/>
              <a:gd name="T91" fmla="*/ 486 h 682"/>
              <a:gd name="T92" fmla="*/ 87 w 1845"/>
              <a:gd name="T93" fmla="*/ 522 h 682"/>
              <a:gd name="T94" fmla="*/ 106 w 1845"/>
              <a:gd name="T95" fmla="*/ 584 h 682"/>
              <a:gd name="T96" fmla="*/ 80 w 1845"/>
              <a:gd name="T97" fmla="*/ 662 h 682"/>
              <a:gd name="T98" fmla="*/ 90 w 1845"/>
              <a:gd name="T99" fmla="*/ 654 h 682"/>
              <a:gd name="T100" fmla="*/ 229 w 1845"/>
              <a:gd name="T101" fmla="*/ 627 h 682"/>
              <a:gd name="T102" fmla="*/ 316 w 1845"/>
              <a:gd name="T103" fmla="*/ 648 h 682"/>
              <a:gd name="T104" fmla="*/ 393 w 1845"/>
              <a:gd name="T105" fmla="*/ 658 h 682"/>
              <a:gd name="T106" fmla="*/ 384 w 1845"/>
              <a:gd name="T107" fmla="*/ 630 h 682"/>
              <a:gd name="T108" fmla="*/ 458 w 1845"/>
              <a:gd name="T109" fmla="*/ 648 h 682"/>
              <a:gd name="T110" fmla="*/ 508 w 1845"/>
              <a:gd name="T111" fmla="*/ 615 h 682"/>
              <a:gd name="T112" fmla="*/ 567 w 1845"/>
              <a:gd name="T113" fmla="*/ 598 h 682"/>
              <a:gd name="T114" fmla="*/ 656 w 1845"/>
              <a:gd name="T115" fmla="*/ 635 h 682"/>
              <a:gd name="T116" fmla="*/ 723 w 1845"/>
              <a:gd name="T117" fmla="*/ 627 h 682"/>
              <a:gd name="T118" fmla="*/ 821 w 1845"/>
              <a:gd name="T119" fmla="*/ 618 h 68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845"/>
              <a:gd name="T181" fmla="*/ 0 h 682"/>
              <a:gd name="T182" fmla="*/ 1845 w 1845"/>
              <a:gd name="T183" fmla="*/ 682 h 68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845" h="682">
                <a:moveTo>
                  <a:pt x="906" y="620"/>
                </a:moveTo>
                <a:lnTo>
                  <a:pt x="908" y="623"/>
                </a:lnTo>
                <a:lnTo>
                  <a:pt x="914" y="626"/>
                </a:lnTo>
                <a:lnTo>
                  <a:pt x="926" y="635"/>
                </a:lnTo>
                <a:lnTo>
                  <a:pt x="937" y="642"/>
                </a:lnTo>
                <a:lnTo>
                  <a:pt x="942" y="646"/>
                </a:lnTo>
                <a:lnTo>
                  <a:pt x="947" y="648"/>
                </a:lnTo>
                <a:lnTo>
                  <a:pt x="956" y="652"/>
                </a:lnTo>
                <a:lnTo>
                  <a:pt x="956" y="654"/>
                </a:lnTo>
                <a:lnTo>
                  <a:pt x="965" y="659"/>
                </a:lnTo>
                <a:lnTo>
                  <a:pt x="972" y="667"/>
                </a:lnTo>
                <a:lnTo>
                  <a:pt x="978" y="662"/>
                </a:lnTo>
                <a:lnTo>
                  <a:pt x="986" y="652"/>
                </a:lnTo>
                <a:lnTo>
                  <a:pt x="990" y="646"/>
                </a:lnTo>
                <a:lnTo>
                  <a:pt x="990" y="644"/>
                </a:lnTo>
                <a:lnTo>
                  <a:pt x="994" y="638"/>
                </a:lnTo>
                <a:lnTo>
                  <a:pt x="994" y="636"/>
                </a:lnTo>
                <a:lnTo>
                  <a:pt x="997" y="634"/>
                </a:lnTo>
                <a:lnTo>
                  <a:pt x="1006" y="630"/>
                </a:lnTo>
                <a:lnTo>
                  <a:pt x="1024" y="624"/>
                </a:lnTo>
                <a:lnTo>
                  <a:pt x="1034" y="622"/>
                </a:lnTo>
                <a:lnTo>
                  <a:pt x="1040" y="622"/>
                </a:lnTo>
                <a:lnTo>
                  <a:pt x="1043" y="623"/>
                </a:lnTo>
                <a:lnTo>
                  <a:pt x="1047" y="623"/>
                </a:lnTo>
                <a:lnTo>
                  <a:pt x="1049" y="626"/>
                </a:lnTo>
                <a:lnTo>
                  <a:pt x="1050" y="627"/>
                </a:lnTo>
                <a:lnTo>
                  <a:pt x="1059" y="636"/>
                </a:lnTo>
                <a:lnTo>
                  <a:pt x="1068" y="644"/>
                </a:lnTo>
                <a:lnTo>
                  <a:pt x="1068" y="646"/>
                </a:lnTo>
                <a:lnTo>
                  <a:pt x="1075" y="659"/>
                </a:lnTo>
                <a:lnTo>
                  <a:pt x="1091" y="656"/>
                </a:lnTo>
                <a:lnTo>
                  <a:pt x="1093" y="656"/>
                </a:lnTo>
                <a:lnTo>
                  <a:pt x="1097" y="658"/>
                </a:lnTo>
                <a:lnTo>
                  <a:pt x="1098" y="658"/>
                </a:lnTo>
                <a:lnTo>
                  <a:pt x="1109" y="671"/>
                </a:lnTo>
                <a:lnTo>
                  <a:pt x="1118" y="672"/>
                </a:lnTo>
                <a:lnTo>
                  <a:pt x="1139" y="676"/>
                </a:lnTo>
                <a:lnTo>
                  <a:pt x="1143" y="672"/>
                </a:lnTo>
                <a:lnTo>
                  <a:pt x="1141" y="662"/>
                </a:lnTo>
                <a:lnTo>
                  <a:pt x="1146" y="655"/>
                </a:lnTo>
                <a:lnTo>
                  <a:pt x="1148" y="652"/>
                </a:lnTo>
                <a:lnTo>
                  <a:pt x="1152" y="650"/>
                </a:lnTo>
                <a:lnTo>
                  <a:pt x="1152" y="648"/>
                </a:lnTo>
                <a:lnTo>
                  <a:pt x="1155" y="646"/>
                </a:lnTo>
                <a:lnTo>
                  <a:pt x="1159" y="643"/>
                </a:lnTo>
                <a:lnTo>
                  <a:pt x="1162" y="642"/>
                </a:lnTo>
                <a:lnTo>
                  <a:pt x="1168" y="639"/>
                </a:lnTo>
                <a:lnTo>
                  <a:pt x="1173" y="642"/>
                </a:lnTo>
                <a:lnTo>
                  <a:pt x="1177" y="643"/>
                </a:lnTo>
                <a:lnTo>
                  <a:pt x="1187" y="648"/>
                </a:lnTo>
                <a:lnTo>
                  <a:pt x="1200" y="654"/>
                </a:lnTo>
                <a:lnTo>
                  <a:pt x="1203" y="656"/>
                </a:lnTo>
                <a:lnTo>
                  <a:pt x="1198" y="662"/>
                </a:lnTo>
                <a:lnTo>
                  <a:pt x="1191" y="664"/>
                </a:lnTo>
                <a:lnTo>
                  <a:pt x="1171" y="660"/>
                </a:lnTo>
                <a:lnTo>
                  <a:pt x="1161" y="660"/>
                </a:lnTo>
                <a:lnTo>
                  <a:pt x="1168" y="675"/>
                </a:lnTo>
                <a:lnTo>
                  <a:pt x="1175" y="678"/>
                </a:lnTo>
                <a:lnTo>
                  <a:pt x="1180" y="676"/>
                </a:lnTo>
                <a:lnTo>
                  <a:pt x="1186" y="672"/>
                </a:lnTo>
                <a:lnTo>
                  <a:pt x="1189" y="671"/>
                </a:lnTo>
                <a:lnTo>
                  <a:pt x="1200" y="672"/>
                </a:lnTo>
                <a:lnTo>
                  <a:pt x="1202" y="674"/>
                </a:lnTo>
                <a:lnTo>
                  <a:pt x="1205" y="674"/>
                </a:lnTo>
                <a:lnTo>
                  <a:pt x="1218" y="675"/>
                </a:lnTo>
                <a:lnTo>
                  <a:pt x="1219" y="678"/>
                </a:lnTo>
                <a:lnTo>
                  <a:pt x="1219" y="679"/>
                </a:lnTo>
                <a:lnTo>
                  <a:pt x="1225" y="678"/>
                </a:lnTo>
                <a:lnTo>
                  <a:pt x="1232" y="672"/>
                </a:lnTo>
                <a:lnTo>
                  <a:pt x="1237" y="668"/>
                </a:lnTo>
                <a:lnTo>
                  <a:pt x="1241" y="664"/>
                </a:lnTo>
                <a:lnTo>
                  <a:pt x="1255" y="658"/>
                </a:lnTo>
                <a:lnTo>
                  <a:pt x="1267" y="655"/>
                </a:lnTo>
                <a:lnTo>
                  <a:pt x="1287" y="644"/>
                </a:lnTo>
                <a:lnTo>
                  <a:pt x="1305" y="635"/>
                </a:lnTo>
                <a:lnTo>
                  <a:pt x="1317" y="635"/>
                </a:lnTo>
                <a:lnTo>
                  <a:pt x="1319" y="635"/>
                </a:lnTo>
                <a:lnTo>
                  <a:pt x="1321" y="636"/>
                </a:lnTo>
                <a:lnTo>
                  <a:pt x="1324" y="639"/>
                </a:lnTo>
                <a:lnTo>
                  <a:pt x="1330" y="643"/>
                </a:lnTo>
                <a:lnTo>
                  <a:pt x="1331" y="644"/>
                </a:lnTo>
                <a:lnTo>
                  <a:pt x="1333" y="646"/>
                </a:lnTo>
                <a:lnTo>
                  <a:pt x="1340" y="648"/>
                </a:lnTo>
                <a:lnTo>
                  <a:pt x="1340" y="650"/>
                </a:lnTo>
                <a:lnTo>
                  <a:pt x="1344" y="648"/>
                </a:lnTo>
                <a:lnTo>
                  <a:pt x="1346" y="647"/>
                </a:lnTo>
                <a:lnTo>
                  <a:pt x="1346" y="646"/>
                </a:lnTo>
                <a:lnTo>
                  <a:pt x="1369" y="624"/>
                </a:lnTo>
                <a:lnTo>
                  <a:pt x="1374" y="622"/>
                </a:lnTo>
                <a:lnTo>
                  <a:pt x="1374" y="620"/>
                </a:lnTo>
                <a:lnTo>
                  <a:pt x="1376" y="620"/>
                </a:lnTo>
                <a:lnTo>
                  <a:pt x="1378" y="620"/>
                </a:lnTo>
                <a:lnTo>
                  <a:pt x="1386" y="619"/>
                </a:lnTo>
                <a:lnTo>
                  <a:pt x="1392" y="620"/>
                </a:lnTo>
                <a:lnTo>
                  <a:pt x="1401" y="620"/>
                </a:lnTo>
                <a:lnTo>
                  <a:pt x="1411" y="630"/>
                </a:lnTo>
                <a:lnTo>
                  <a:pt x="1411" y="632"/>
                </a:lnTo>
                <a:lnTo>
                  <a:pt x="1420" y="634"/>
                </a:lnTo>
                <a:lnTo>
                  <a:pt x="1433" y="632"/>
                </a:lnTo>
                <a:lnTo>
                  <a:pt x="1438" y="631"/>
                </a:lnTo>
                <a:lnTo>
                  <a:pt x="1458" y="627"/>
                </a:lnTo>
                <a:lnTo>
                  <a:pt x="1461" y="627"/>
                </a:lnTo>
                <a:lnTo>
                  <a:pt x="1477" y="624"/>
                </a:lnTo>
                <a:lnTo>
                  <a:pt x="1493" y="618"/>
                </a:lnTo>
                <a:lnTo>
                  <a:pt x="1498" y="615"/>
                </a:lnTo>
                <a:lnTo>
                  <a:pt x="1509" y="608"/>
                </a:lnTo>
                <a:lnTo>
                  <a:pt x="1522" y="610"/>
                </a:lnTo>
                <a:lnTo>
                  <a:pt x="1532" y="594"/>
                </a:lnTo>
                <a:lnTo>
                  <a:pt x="1538" y="588"/>
                </a:lnTo>
                <a:lnTo>
                  <a:pt x="1557" y="583"/>
                </a:lnTo>
                <a:lnTo>
                  <a:pt x="1561" y="582"/>
                </a:lnTo>
                <a:lnTo>
                  <a:pt x="1571" y="579"/>
                </a:lnTo>
                <a:lnTo>
                  <a:pt x="1578" y="579"/>
                </a:lnTo>
                <a:lnTo>
                  <a:pt x="1578" y="570"/>
                </a:lnTo>
                <a:lnTo>
                  <a:pt x="1577" y="555"/>
                </a:lnTo>
                <a:lnTo>
                  <a:pt x="1577" y="552"/>
                </a:lnTo>
                <a:lnTo>
                  <a:pt x="1577" y="551"/>
                </a:lnTo>
                <a:lnTo>
                  <a:pt x="1577" y="550"/>
                </a:lnTo>
                <a:lnTo>
                  <a:pt x="1580" y="538"/>
                </a:lnTo>
                <a:lnTo>
                  <a:pt x="1584" y="532"/>
                </a:lnTo>
                <a:lnTo>
                  <a:pt x="1586" y="531"/>
                </a:lnTo>
                <a:lnTo>
                  <a:pt x="1586" y="530"/>
                </a:lnTo>
                <a:lnTo>
                  <a:pt x="1596" y="523"/>
                </a:lnTo>
                <a:lnTo>
                  <a:pt x="1603" y="531"/>
                </a:lnTo>
                <a:lnTo>
                  <a:pt x="1612" y="530"/>
                </a:lnTo>
                <a:lnTo>
                  <a:pt x="1612" y="528"/>
                </a:lnTo>
                <a:lnTo>
                  <a:pt x="1618" y="516"/>
                </a:lnTo>
                <a:lnTo>
                  <a:pt x="1619" y="511"/>
                </a:lnTo>
                <a:lnTo>
                  <a:pt x="1619" y="506"/>
                </a:lnTo>
                <a:lnTo>
                  <a:pt x="1618" y="504"/>
                </a:lnTo>
                <a:lnTo>
                  <a:pt x="1618" y="500"/>
                </a:lnTo>
                <a:lnTo>
                  <a:pt x="1625" y="483"/>
                </a:lnTo>
                <a:lnTo>
                  <a:pt x="1635" y="458"/>
                </a:lnTo>
                <a:lnTo>
                  <a:pt x="1639" y="447"/>
                </a:lnTo>
                <a:lnTo>
                  <a:pt x="1650" y="427"/>
                </a:lnTo>
                <a:lnTo>
                  <a:pt x="1650" y="426"/>
                </a:lnTo>
                <a:lnTo>
                  <a:pt x="1653" y="423"/>
                </a:lnTo>
                <a:lnTo>
                  <a:pt x="1660" y="415"/>
                </a:lnTo>
                <a:lnTo>
                  <a:pt x="1669" y="411"/>
                </a:lnTo>
                <a:lnTo>
                  <a:pt x="1676" y="407"/>
                </a:lnTo>
                <a:lnTo>
                  <a:pt x="1678" y="402"/>
                </a:lnTo>
                <a:lnTo>
                  <a:pt x="1680" y="398"/>
                </a:lnTo>
                <a:lnTo>
                  <a:pt x="1682" y="396"/>
                </a:lnTo>
                <a:lnTo>
                  <a:pt x="1682" y="395"/>
                </a:lnTo>
                <a:lnTo>
                  <a:pt x="1685" y="388"/>
                </a:lnTo>
                <a:lnTo>
                  <a:pt x="1692" y="382"/>
                </a:lnTo>
                <a:lnTo>
                  <a:pt x="1698" y="380"/>
                </a:lnTo>
                <a:lnTo>
                  <a:pt x="1705" y="376"/>
                </a:lnTo>
                <a:lnTo>
                  <a:pt x="1710" y="378"/>
                </a:lnTo>
                <a:lnTo>
                  <a:pt x="1712" y="380"/>
                </a:lnTo>
                <a:lnTo>
                  <a:pt x="1715" y="383"/>
                </a:lnTo>
                <a:lnTo>
                  <a:pt x="1728" y="390"/>
                </a:lnTo>
                <a:lnTo>
                  <a:pt x="1733" y="390"/>
                </a:lnTo>
                <a:lnTo>
                  <a:pt x="1731" y="384"/>
                </a:lnTo>
                <a:lnTo>
                  <a:pt x="1730" y="380"/>
                </a:lnTo>
                <a:lnTo>
                  <a:pt x="1735" y="371"/>
                </a:lnTo>
                <a:lnTo>
                  <a:pt x="1740" y="368"/>
                </a:lnTo>
                <a:lnTo>
                  <a:pt x="1760" y="359"/>
                </a:lnTo>
                <a:lnTo>
                  <a:pt x="1763" y="358"/>
                </a:lnTo>
                <a:lnTo>
                  <a:pt x="1765" y="358"/>
                </a:lnTo>
                <a:lnTo>
                  <a:pt x="1767" y="358"/>
                </a:lnTo>
                <a:lnTo>
                  <a:pt x="1770" y="358"/>
                </a:lnTo>
                <a:lnTo>
                  <a:pt x="1790" y="359"/>
                </a:lnTo>
                <a:lnTo>
                  <a:pt x="1795" y="366"/>
                </a:lnTo>
                <a:lnTo>
                  <a:pt x="1802" y="359"/>
                </a:lnTo>
                <a:lnTo>
                  <a:pt x="1801" y="355"/>
                </a:lnTo>
                <a:lnTo>
                  <a:pt x="1799" y="351"/>
                </a:lnTo>
                <a:lnTo>
                  <a:pt x="1795" y="344"/>
                </a:lnTo>
                <a:lnTo>
                  <a:pt x="1794" y="339"/>
                </a:lnTo>
                <a:lnTo>
                  <a:pt x="1792" y="338"/>
                </a:lnTo>
                <a:lnTo>
                  <a:pt x="1792" y="332"/>
                </a:lnTo>
                <a:lnTo>
                  <a:pt x="1804" y="324"/>
                </a:lnTo>
                <a:lnTo>
                  <a:pt x="1810" y="328"/>
                </a:lnTo>
                <a:lnTo>
                  <a:pt x="1817" y="334"/>
                </a:lnTo>
                <a:lnTo>
                  <a:pt x="1822" y="335"/>
                </a:lnTo>
                <a:lnTo>
                  <a:pt x="1840" y="338"/>
                </a:lnTo>
                <a:lnTo>
                  <a:pt x="1845" y="332"/>
                </a:lnTo>
                <a:lnTo>
                  <a:pt x="1836" y="326"/>
                </a:lnTo>
                <a:lnTo>
                  <a:pt x="1808" y="310"/>
                </a:lnTo>
                <a:lnTo>
                  <a:pt x="1801" y="291"/>
                </a:lnTo>
                <a:lnTo>
                  <a:pt x="1795" y="268"/>
                </a:lnTo>
                <a:lnTo>
                  <a:pt x="1794" y="263"/>
                </a:lnTo>
                <a:lnTo>
                  <a:pt x="1795" y="262"/>
                </a:lnTo>
                <a:lnTo>
                  <a:pt x="1795" y="260"/>
                </a:lnTo>
                <a:lnTo>
                  <a:pt x="1795" y="259"/>
                </a:lnTo>
                <a:lnTo>
                  <a:pt x="1797" y="258"/>
                </a:lnTo>
                <a:lnTo>
                  <a:pt x="1801" y="255"/>
                </a:lnTo>
                <a:lnTo>
                  <a:pt x="1804" y="251"/>
                </a:lnTo>
                <a:lnTo>
                  <a:pt x="1804" y="246"/>
                </a:lnTo>
                <a:lnTo>
                  <a:pt x="1804" y="239"/>
                </a:lnTo>
                <a:lnTo>
                  <a:pt x="1802" y="219"/>
                </a:lnTo>
                <a:lnTo>
                  <a:pt x="1802" y="218"/>
                </a:lnTo>
                <a:lnTo>
                  <a:pt x="1799" y="210"/>
                </a:lnTo>
                <a:lnTo>
                  <a:pt x="1797" y="206"/>
                </a:lnTo>
                <a:lnTo>
                  <a:pt x="1795" y="204"/>
                </a:lnTo>
                <a:lnTo>
                  <a:pt x="1797" y="203"/>
                </a:lnTo>
                <a:lnTo>
                  <a:pt x="1799" y="199"/>
                </a:lnTo>
                <a:lnTo>
                  <a:pt x="1799" y="196"/>
                </a:lnTo>
                <a:lnTo>
                  <a:pt x="1802" y="188"/>
                </a:lnTo>
                <a:lnTo>
                  <a:pt x="1806" y="182"/>
                </a:lnTo>
                <a:lnTo>
                  <a:pt x="1811" y="174"/>
                </a:lnTo>
                <a:lnTo>
                  <a:pt x="1811" y="172"/>
                </a:lnTo>
                <a:lnTo>
                  <a:pt x="1813" y="171"/>
                </a:lnTo>
                <a:lnTo>
                  <a:pt x="1815" y="166"/>
                </a:lnTo>
                <a:lnTo>
                  <a:pt x="1815" y="163"/>
                </a:lnTo>
                <a:lnTo>
                  <a:pt x="1817" y="155"/>
                </a:lnTo>
                <a:lnTo>
                  <a:pt x="1813" y="151"/>
                </a:lnTo>
                <a:lnTo>
                  <a:pt x="1813" y="150"/>
                </a:lnTo>
                <a:lnTo>
                  <a:pt x="1810" y="148"/>
                </a:lnTo>
                <a:lnTo>
                  <a:pt x="1806" y="150"/>
                </a:lnTo>
                <a:lnTo>
                  <a:pt x="1804" y="155"/>
                </a:lnTo>
                <a:lnTo>
                  <a:pt x="1804" y="162"/>
                </a:lnTo>
                <a:lnTo>
                  <a:pt x="1795" y="170"/>
                </a:lnTo>
                <a:lnTo>
                  <a:pt x="1781" y="172"/>
                </a:lnTo>
                <a:lnTo>
                  <a:pt x="1772" y="175"/>
                </a:lnTo>
                <a:lnTo>
                  <a:pt x="1758" y="178"/>
                </a:lnTo>
                <a:lnTo>
                  <a:pt x="1758" y="179"/>
                </a:lnTo>
                <a:lnTo>
                  <a:pt x="1758" y="178"/>
                </a:lnTo>
                <a:lnTo>
                  <a:pt x="1733" y="172"/>
                </a:lnTo>
                <a:lnTo>
                  <a:pt x="1724" y="171"/>
                </a:lnTo>
                <a:lnTo>
                  <a:pt x="1712" y="166"/>
                </a:lnTo>
                <a:lnTo>
                  <a:pt x="1710" y="164"/>
                </a:lnTo>
                <a:lnTo>
                  <a:pt x="1706" y="163"/>
                </a:lnTo>
                <a:lnTo>
                  <a:pt x="1705" y="163"/>
                </a:lnTo>
                <a:lnTo>
                  <a:pt x="1703" y="162"/>
                </a:lnTo>
                <a:lnTo>
                  <a:pt x="1701" y="160"/>
                </a:lnTo>
                <a:lnTo>
                  <a:pt x="1699" y="160"/>
                </a:lnTo>
                <a:lnTo>
                  <a:pt x="1698" y="159"/>
                </a:lnTo>
                <a:lnTo>
                  <a:pt x="1689" y="156"/>
                </a:lnTo>
                <a:lnTo>
                  <a:pt x="1687" y="155"/>
                </a:lnTo>
                <a:lnTo>
                  <a:pt x="1678" y="156"/>
                </a:lnTo>
                <a:lnTo>
                  <a:pt x="1669" y="151"/>
                </a:lnTo>
                <a:lnTo>
                  <a:pt x="1657" y="139"/>
                </a:lnTo>
                <a:lnTo>
                  <a:pt x="1646" y="127"/>
                </a:lnTo>
                <a:lnTo>
                  <a:pt x="1648" y="123"/>
                </a:lnTo>
                <a:lnTo>
                  <a:pt x="1646" y="119"/>
                </a:lnTo>
                <a:lnTo>
                  <a:pt x="1642" y="118"/>
                </a:lnTo>
                <a:lnTo>
                  <a:pt x="1628" y="131"/>
                </a:lnTo>
                <a:lnTo>
                  <a:pt x="1619" y="131"/>
                </a:lnTo>
                <a:lnTo>
                  <a:pt x="1614" y="128"/>
                </a:lnTo>
                <a:lnTo>
                  <a:pt x="1607" y="126"/>
                </a:lnTo>
                <a:lnTo>
                  <a:pt x="1596" y="122"/>
                </a:lnTo>
                <a:lnTo>
                  <a:pt x="1582" y="107"/>
                </a:lnTo>
                <a:lnTo>
                  <a:pt x="1580" y="104"/>
                </a:lnTo>
                <a:lnTo>
                  <a:pt x="1580" y="103"/>
                </a:lnTo>
                <a:lnTo>
                  <a:pt x="1571" y="98"/>
                </a:lnTo>
                <a:lnTo>
                  <a:pt x="1564" y="96"/>
                </a:lnTo>
                <a:lnTo>
                  <a:pt x="1561" y="96"/>
                </a:lnTo>
                <a:lnTo>
                  <a:pt x="1555" y="95"/>
                </a:lnTo>
                <a:lnTo>
                  <a:pt x="1548" y="94"/>
                </a:lnTo>
                <a:lnTo>
                  <a:pt x="1534" y="91"/>
                </a:lnTo>
                <a:lnTo>
                  <a:pt x="1529" y="90"/>
                </a:lnTo>
                <a:lnTo>
                  <a:pt x="1527" y="90"/>
                </a:lnTo>
                <a:lnTo>
                  <a:pt x="1511" y="82"/>
                </a:lnTo>
                <a:lnTo>
                  <a:pt x="1502" y="78"/>
                </a:lnTo>
                <a:lnTo>
                  <a:pt x="1498" y="75"/>
                </a:lnTo>
                <a:lnTo>
                  <a:pt x="1497" y="80"/>
                </a:lnTo>
                <a:lnTo>
                  <a:pt x="1486" y="83"/>
                </a:lnTo>
                <a:lnTo>
                  <a:pt x="1475" y="83"/>
                </a:lnTo>
                <a:lnTo>
                  <a:pt x="1440" y="75"/>
                </a:lnTo>
                <a:lnTo>
                  <a:pt x="1404" y="64"/>
                </a:lnTo>
                <a:lnTo>
                  <a:pt x="1402" y="66"/>
                </a:lnTo>
                <a:lnTo>
                  <a:pt x="1402" y="67"/>
                </a:lnTo>
                <a:lnTo>
                  <a:pt x="1402" y="68"/>
                </a:lnTo>
                <a:lnTo>
                  <a:pt x="1397" y="76"/>
                </a:lnTo>
                <a:lnTo>
                  <a:pt x="1388" y="83"/>
                </a:lnTo>
                <a:lnTo>
                  <a:pt x="1378" y="83"/>
                </a:lnTo>
                <a:lnTo>
                  <a:pt x="1369" y="84"/>
                </a:lnTo>
                <a:lnTo>
                  <a:pt x="1365" y="82"/>
                </a:lnTo>
                <a:lnTo>
                  <a:pt x="1354" y="76"/>
                </a:lnTo>
                <a:lnTo>
                  <a:pt x="1354" y="75"/>
                </a:lnTo>
                <a:lnTo>
                  <a:pt x="1351" y="71"/>
                </a:lnTo>
                <a:lnTo>
                  <a:pt x="1347" y="72"/>
                </a:lnTo>
                <a:lnTo>
                  <a:pt x="1338" y="71"/>
                </a:lnTo>
                <a:lnTo>
                  <a:pt x="1333" y="71"/>
                </a:lnTo>
                <a:lnTo>
                  <a:pt x="1330" y="70"/>
                </a:lnTo>
                <a:lnTo>
                  <a:pt x="1326" y="70"/>
                </a:lnTo>
                <a:lnTo>
                  <a:pt x="1324" y="70"/>
                </a:lnTo>
                <a:lnTo>
                  <a:pt x="1319" y="68"/>
                </a:lnTo>
                <a:lnTo>
                  <a:pt x="1317" y="68"/>
                </a:lnTo>
                <a:lnTo>
                  <a:pt x="1314" y="67"/>
                </a:lnTo>
                <a:lnTo>
                  <a:pt x="1303" y="63"/>
                </a:lnTo>
                <a:lnTo>
                  <a:pt x="1294" y="58"/>
                </a:lnTo>
                <a:lnTo>
                  <a:pt x="1290" y="58"/>
                </a:lnTo>
                <a:lnTo>
                  <a:pt x="1278" y="55"/>
                </a:lnTo>
                <a:lnTo>
                  <a:pt x="1271" y="55"/>
                </a:lnTo>
                <a:lnTo>
                  <a:pt x="1267" y="54"/>
                </a:lnTo>
                <a:lnTo>
                  <a:pt x="1266" y="54"/>
                </a:lnTo>
                <a:lnTo>
                  <a:pt x="1264" y="54"/>
                </a:lnTo>
                <a:lnTo>
                  <a:pt x="1257" y="52"/>
                </a:lnTo>
                <a:lnTo>
                  <a:pt x="1258" y="62"/>
                </a:lnTo>
                <a:lnTo>
                  <a:pt x="1258" y="63"/>
                </a:lnTo>
                <a:lnTo>
                  <a:pt x="1258" y="64"/>
                </a:lnTo>
                <a:lnTo>
                  <a:pt x="1260" y="66"/>
                </a:lnTo>
                <a:lnTo>
                  <a:pt x="1258" y="68"/>
                </a:lnTo>
                <a:lnTo>
                  <a:pt x="1258" y="70"/>
                </a:lnTo>
                <a:lnTo>
                  <a:pt x="1257" y="75"/>
                </a:lnTo>
                <a:lnTo>
                  <a:pt x="1255" y="83"/>
                </a:lnTo>
                <a:lnTo>
                  <a:pt x="1248" y="82"/>
                </a:lnTo>
                <a:lnTo>
                  <a:pt x="1242" y="72"/>
                </a:lnTo>
                <a:lnTo>
                  <a:pt x="1241" y="62"/>
                </a:lnTo>
                <a:lnTo>
                  <a:pt x="1237" y="66"/>
                </a:lnTo>
                <a:lnTo>
                  <a:pt x="1226" y="71"/>
                </a:lnTo>
                <a:lnTo>
                  <a:pt x="1226" y="72"/>
                </a:lnTo>
                <a:lnTo>
                  <a:pt x="1219" y="75"/>
                </a:lnTo>
                <a:lnTo>
                  <a:pt x="1218" y="75"/>
                </a:lnTo>
                <a:lnTo>
                  <a:pt x="1207" y="75"/>
                </a:lnTo>
                <a:lnTo>
                  <a:pt x="1205" y="75"/>
                </a:lnTo>
                <a:lnTo>
                  <a:pt x="1203" y="74"/>
                </a:lnTo>
                <a:lnTo>
                  <a:pt x="1198" y="71"/>
                </a:lnTo>
                <a:lnTo>
                  <a:pt x="1196" y="68"/>
                </a:lnTo>
                <a:lnTo>
                  <a:pt x="1193" y="64"/>
                </a:lnTo>
                <a:lnTo>
                  <a:pt x="1184" y="58"/>
                </a:lnTo>
                <a:lnTo>
                  <a:pt x="1177" y="58"/>
                </a:lnTo>
                <a:lnTo>
                  <a:pt x="1154" y="58"/>
                </a:lnTo>
                <a:lnTo>
                  <a:pt x="1129" y="55"/>
                </a:lnTo>
                <a:lnTo>
                  <a:pt x="1118" y="51"/>
                </a:lnTo>
                <a:lnTo>
                  <a:pt x="1116" y="48"/>
                </a:lnTo>
                <a:lnTo>
                  <a:pt x="1113" y="47"/>
                </a:lnTo>
                <a:lnTo>
                  <a:pt x="1113" y="46"/>
                </a:lnTo>
                <a:lnTo>
                  <a:pt x="1111" y="46"/>
                </a:lnTo>
                <a:lnTo>
                  <a:pt x="1106" y="44"/>
                </a:lnTo>
                <a:lnTo>
                  <a:pt x="1102" y="43"/>
                </a:lnTo>
                <a:lnTo>
                  <a:pt x="1098" y="42"/>
                </a:lnTo>
                <a:lnTo>
                  <a:pt x="1091" y="44"/>
                </a:lnTo>
                <a:lnTo>
                  <a:pt x="1090" y="46"/>
                </a:lnTo>
                <a:lnTo>
                  <a:pt x="1082" y="51"/>
                </a:lnTo>
                <a:lnTo>
                  <a:pt x="1075" y="51"/>
                </a:lnTo>
                <a:lnTo>
                  <a:pt x="1049" y="48"/>
                </a:lnTo>
                <a:lnTo>
                  <a:pt x="1024" y="35"/>
                </a:lnTo>
                <a:lnTo>
                  <a:pt x="1020" y="35"/>
                </a:lnTo>
                <a:lnTo>
                  <a:pt x="1011" y="35"/>
                </a:lnTo>
                <a:lnTo>
                  <a:pt x="985" y="34"/>
                </a:lnTo>
                <a:lnTo>
                  <a:pt x="981" y="32"/>
                </a:lnTo>
                <a:lnTo>
                  <a:pt x="979" y="32"/>
                </a:lnTo>
                <a:lnTo>
                  <a:pt x="962" y="31"/>
                </a:lnTo>
                <a:lnTo>
                  <a:pt x="956" y="31"/>
                </a:lnTo>
                <a:lnTo>
                  <a:pt x="944" y="31"/>
                </a:lnTo>
                <a:lnTo>
                  <a:pt x="942" y="31"/>
                </a:lnTo>
                <a:lnTo>
                  <a:pt x="937" y="31"/>
                </a:lnTo>
                <a:lnTo>
                  <a:pt x="933" y="32"/>
                </a:lnTo>
                <a:lnTo>
                  <a:pt x="914" y="35"/>
                </a:lnTo>
                <a:lnTo>
                  <a:pt x="912" y="35"/>
                </a:lnTo>
                <a:lnTo>
                  <a:pt x="910" y="42"/>
                </a:lnTo>
                <a:lnTo>
                  <a:pt x="901" y="52"/>
                </a:lnTo>
                <a:lnTo>
                  <a:pt x="894" y="55"/>
                </a:lnTo>
                <a:lnTo>
                  <a:pt x="878" y="55"/>
                </a:lnTo>
                <a:lnTo>
                  <a:pt x="862" y="51"/>
                </a:lnTo>
                <a:lnTo>
                  <a:pt x="855" y="50"/>
                </a:lnTo>
                <a:lnTo>
                  <a:pt x="835" y="46"/>
                </a:lnTo>
                <a:lnTo>
                  <a:pt x="834" y="46"/>
                </a:lnTo>
                <a:lnTo>
                  <a:pt x="814" y="39"/>
                </a:lnTo>
                <a:lnTo>
                  <a:pt x="809" y="40"/>
                </a:lnTo>
                <a:lnTo>
                  <a:pt x="807" y="40"/>
                </a:lnTo>
                <a:lnTo>
                  <a:pt x="784" y="31"/>
                </a:lnTo>
                <a:lnTo>
                  <a:pt x="782" y="31"/>
                </a:lnTo>
                <a:lnTo>
                  <a:pt x="777" y="30"/>
                </a:lnTo>
                <a:lnTo>
                  <a:pt x="777" y="32"/>
                </a:lnTo>
                <a:lnTo>
                  <a:pt x="775" y="35"/>
                </a:lnTo>
                <a:lnTo>
                  <a:pt x="754" y="36"/>
                </a:lnTo>
                <a:lnTo>
                  <a:pt x="750" y="36"/>
                </a:lnTo>
                <a:lnTo>
                  <a:pt x="714" y="27"/>
                </a:lnTo>
                <a:lnTo>
                  <a:pt x="709" y="26"/>
                </a:lnTo>
                <a:lnTo>
                  <a:pt x="698" y="28"/>
                </a:lnTo>
                <a:lnTo>
                  <a:pt x="688" y="31"/>
                </a:lnTo>
                <a:lnTo>
                  <a:pt x="686" y="32"/>
                </a:lnTo>
                <a:lnTo>
                  <a:pt x="675" y="32"/>
                </a:lnTo>
                <a:lnTo>
                  <a:pt x="665" y="32"/>
                </a:lnTo>
                <a:lnTo>
                  <a:pt x="663" y="34"/>
                </a:lnTo>
                <a:lnTo>
                  <a:pt x="654" y="35"/>
                </a:lnTo>
                <a:lnTo>
                  <a:pt x="649" y="36"/>
                </a:lnTo>
                <a:lnTo>
                  <a:pt x="647" y="38"/>
                </a:lnTo>
                <a:lnTo>
                  <a:pt x="645" y="40"/>
                </a:lnTo>
                <a:lnTo>
                  <a:pt x="643" y="40"/>
                </a:lnTo>
                <a:lnTo>
                  <a:pt x="636" y="43"/>
                </a:lnTo>
                <a:lnTo>
                  <a:pt x="633" y="44"/>
                </a:lnTo>
                <a:lnTo>
                  <a:pt x="629" y="46"/>
                </a:lnTo>
                <a:lnTo>
                  <a:pt x="615" y="50"/>
                </a:lnTo>
                <a:lnTo>
                  <a:pt x="615" y="51"/>
                </a:lnTo>
                <a:lnTo>
                  <a:pt x="613" y="51"/>
                </a:lnTo>
                <a:lnTo>
                  <a:pt x="611" y="51"/>
                </a:lnTo>
                <a:lnTo>
                  <a:pt x="610" y="50"/>
                </a:lnTo>
                <a:lnTo>
                  <a:pt x="604" y="50"/>
                </a:lnTo>
                <a:lnTo>
                  <a:pt x="599" y="50"/>
                </a:lnTo>
                <a:lnTo>
                  <a:pt x="597" y="50"/>
                </a:lnTo>
                <a:lnTo>
                  <a:pt x="595" y="50"/>
                </a:lnTo>
                <a:lnTo>
                  <a:pt x="594" y="50"/>
                </a:lnTo>
                <a:lnTo>
                  <a:pt x="588" y="50"/>
                </a:lnTo>
                <a:lnTo>
                  <a:pt x="579" y="48"/>
                </a:lnTo>
                <a:lnTo>
                  <a:pt x="578" y="47"/>
                </a:lnTo>
                <a:lnTo>
                  <a:pt x="572" y="46"/>
                </a:lnTo>
                <a:lnTo>
                  <a:pt x="569" y="44"/>
                </a:lnTo>
                <a:lnTo>
                  <a:pt x="562" y="40"/>
                </a:lnTo>
                <a:lnTo>
                  <a:pt x="554" y="38"/>
                </a:lnTo>
                <a:lnTo>
                  <a:pt x="538" y="28"/>
                </a:lnTo>
                <a:lnTo>
                  <a:pt x="535" y="28"/>
                </a:lnTo>
                <a:lnTo>
                  <a:pt x="524" y="28"/>
                </a:lnTo>
                <a:lnTo>
                  <a:pt x="517" y="27"/>
                </a:lnTo>
                <a:lnTo>
                  <a:pt x="505" y="30"/>
                </a:lnTo>
                <a:lnTo>
                  <a:pt x="496" y="30"/>
                </a:lnTo>
                <a:lnTo>
                  <a:pt x="476" y="34"/>
                </a:lnTo>
                <a:lnTo>
                  <a:pt x="464" y="30"/>
                </a:lnTo>
                <a:lnTo>
                  <a:pt x="462" y="30"/>
                </a:lnTo>
                <a:lnTo>
                  <a:pt x="457" y="30"/>
                </a:lnTo>
                <a:lnTo>
                  <a:pt x="453" y="30"/>
                </a:lnTo>
                <a:lnTo>
                  <a:pt x="442" y="30"/>
                </a:lnTo>
                <a:lnTo>
                  <a:pt x="437" y="30"/>
                </a:lnTo>
                <a:lnTo>
                  <a:pt x="426" y="32"/>
                </a:lnTo>
                <a:lnTo>
                  <a:pt x="405" y="36"/>
                </a:lnTo>
                <a:lnTo>
                  <a:pt x="400" y="38"/>
                </a:lnTo>
                <a:lnTo>
                  <a:pt x="380" y="34"/>
                </a:lnTo>
                <a:lnTo>
                  <a:pt x="357" y="28"/>
                </a:lnTo>
                <a:lnTo>
                  <a:pt x="343" y="31"/>
                </a:lnTo>
                <a:lnTo>
                  <a:pt x="341" y="31"/>
                </a:lnTo>
                <a:lnTo>
                  <a:pt x="318" y="24"/>
                </a:lnTo>
                <a:lnTo>
                  <a:pt x="309" y="22"/>
                </a:lnTo>
                <a:lnTo>
                  <a:pt x="275" y="7"/>
                </a:lnTo>
                <a:lnTo>
                  <a:pt x="272" y="7"/>
                </a:lnTo>
                <a:lnTo>
                  <a:pt x="256" y="6"/>
                </a:lnTo>
                <a:lnTo>
                  <a:pt x="238" y="4"/>
                </a:lnTo>
                <a:lnTo>
                  <a:pt x="210" y="3"/>
                </a:lnTo>
                <a:lnTo>
                  <a:pt x="194" y="0"/>
                </a:lnTo>
                <a:lnTo>
                  <a:pt x="183" y="2"/>
                </a:lnTo>
                <a:lnTo>
                  <a:pt x="174" y="3"/>
                </a:lnTo>
                <a:lnTo>
                  <a:pt x="160" y="6"/>
                </a:lnTo>
                <a:lnTo>
                  <a:pt x="154" y="7"/>
                </a:lnTo>
                <a:lnTo>
                  <a:pt x="146" y="10"/>
                </a:lnTo>
                <a:lnTo>
                  <a:pt x="140" y="12"/>
                </a:lnTo>
                <a:lnTo>
                  <a:pt x="135" y="16"/>
                </a:lnTo>
                <a:lnTo>
                  <a:pt x="117" y="34"/>
                </a:lnTo>
                <a:lnTo>
                  <a:pt x="114" y="40"/>
                </a:lnTo>
                <a:lnTo>
                  <a:pt x="112" y="44"/>
                </a:lnTo>
                <a:lnTo>
                  <a:pt x="112" y="51"/>
                </a:lnTo>
                <a:lnTo>
                  <a:pt x="112" y="58"/>
                </a:lnTo>
                <a:lnTo>
                  <a:pt x="117" y="68"/>
                </a:lnTo>
                <a:lnTo>
                  <a:pt x="119" y="72"/>
                </a:lnTo>
                <a:lnTo>
                  <a:pt x="124" y="86"/>
                </a:lnTo>
                <a:lnTo>
                  <a:pt x="124" y="88"/>
                </a:lnTo>
                <a:lnTo>
                  <a:pt x="124" y="90"/>
                </a:lnTo>
                <a:lnTo>
                  <a:pt x="126" y="98"/>
                </a:lnTo>
                <a:lnTo>
                  <a:pt x="126" y="99"/>
                </a:lnTo>
                <a:lnTo>
                  <a:pt x="126" y="100"/>
                </a:lnTo>
                <a:lnTo>
                  <a:pt x="126" y="102"/>
                </a:lnTo>
                <a:lnTo>
                  <a:pt x="126" y="106"/>
                </a:lnTo>
                <a:lnTo>
                  <a:pt x="126" y="107"/>
                </a:lnTo>
                <a:lnTo>
                  <a:pt x="124" y="112"/>
                </a:lnTo>
                <a:lnTo>
                  <a:pt x="122" y="115"/>
                </a:lnTo>
                <a:lnTo>
                  <a:pt x="122" y="116"/>
                </a:lnTo>
                <a:lnTo>
                  <a:pt x="121" y="116"/>
                </a:lnTo>
                <a:lnTo>
                  <a:pt x="103" y="128"/>
                </a:lnTo>
                <a:lnTo>
                  <a:pt x="87" y="138"/>
                </a:lnTo>
                <a:lnTo>
                  <a:pt x="78" y="143"/>
                </a:lnTo>
                <a:lnTo>
                  <a:pt x="74" y="146"/>
                </a:lnTo>
                <a:lnTo>
                  <a:pt x="62" y="152"/>
                </a:lnTo>
                <a:lnTo>
                  <a:pt x="58" y="155"/>
                </a:lnTo>
                <a:lnTo>
                  <a:pt x="51" y="158"/>
                </a:lnTo>
                <a:lnTo>
                  <a:pt x="48" y="159"/>
                </a:lnTo>
                <a:lnTo>
                  <a:pt x="34" y="163"/>
                </a:lnTo>
                <a:lnTo>
                  <a:pt x="28" y="164"/>
                </a:lnTo>
                <a:lnTo>
                  <a:pt x="10" y="168"/>
                </a:lnTo>
                <a:lnTo>
                  <a:pt x="2" y="172"/>
                </a:lnTo>
                <a:lnTo>
                  <a:pt x="0" y="178"/>
                </a:lnTo>
                <a:lnTo>
                  <a:pt x="3" y="188"/>
                </a:lnTo>
                <a:lnTo>
                  <a:pt x="5" y="192"/>
                </a:lnTo>
                <a:lnTo>
                  <a:pt x="10" y="202"/>
                </a:lnTo>
                <a:lnTo>
                  <a:pt x="16" y="210"/>
                </a:lnTo>
                <a:lnTo>
                  <a:pt x="21" y="219"/>
                </a:lnTo>
                <a:lnTo>
                  <a:pt x="26" y="227"/>
                </a:lnTo>
                <a:lnTo>
                  <a:pt x="28" y="231"/>
                </a:lnTo>
                <a:lnTo>
                  <a:pt x="32" y="239"/>
                </a:lnTo>
                <a:lnTo>
                  <a:pt x="39" y="250"/>
                </a:lnTo>
                <a:lnTo>
                  <a:pt x="50" y="254"/>
                </a:lnTo>
                <a:lnTo>
                  <a:pt x="66" y="256"/>
                </a:lnTo>
                <a:lnTo>
                  <a:pt x="78" y="259"/>
                </a:lnTo>
                <a:lnTo>
                  <a:pt x="82" y="260"/>
                </a:lnTo>
                <a:lnTo>
                  <a:pt x="82" y="262"/>
                </a:lnTo>
                <a:lnTo>
                  <a:pt x="89" y="271"/>
                </a:lnTo>
                <a:lnTo>
                  <a:pt x="89" y="272"/>
                </a:lnTo>
                <a:lnTo>
                  <a:pt x="90" y="282"/>
                </a:lnTo>
                <a:lnTo>
                  <a:pt x="90" y="288"/>
                </a:lnTo>
                <a:lnTo>
                  <a:pt x="101" y="306"/>
                </a:lnTo>
                <a:lnTo>
                  <a:pt x="105" y="310"/>
                </a:lnTo>
                <a:lnTo>
                  <a:pt x="105" y="311"/>
                </a:lnTo>
                <a:lnTo>
                  <a:pt x="105" y="319"/>
                </a:lnTo>
                <a:lnTo>
                  <a:pt x="106" y="330"/>
                </a:lnTo>
                <a:lnTo>
                  <a:pt x="108" y="331"/>
                </a:lnTo>
                <a:lnTo>
                  <a:pt x="119" y="342"/>
                </a:lnTo>
                <a:lnTo>
                  <a:pt x="124" y="346"/>
                </a:lnTo>
                <a:lnTo>
                  <a:pt x="124" y="350"/>
                </a:lnTo>
                <a:lnTo>
                  <a:pt x="126" y="352"/>
                </a:lnTo>
                <a:lnTo>
                  <a:pt x="128" y="356"/>
                </a:lnTo>
                <a:lnTo>
                  <a:pt x="130" y="362"/>
                </a:lnTo>
                <a:lnTo>
                  <a:pt x="130" y="363"/>
                </a:lnTo>
                <a:lnTo>
                  <a:pt x="126" y="371"/>
                </a:lnTo>
                <a:lnTo>
                  <a:pt x="126" y="372"/>
                </a:lnTo>
                <a:lnTo>
                  <a:pt x="121" y="378"/>
                </a:lnTo>
                <a:lnTo>
                  <a:pt x="110" y="391"/>
                </a:lnTo>
                <a:lnTo>
                  <a:pt x="99" y="402"/>
                </a:lnTo>
                <a:lnTo>
                  <a:pt x="98" y="403"/>
                </a:lnTo>
                <a:lnTo>
                  <a:pt x="101" y="412"/>
                </a:lnTo>
                <a:lnTo>
                  <a:pt x="103" y="422"/>
                </a:lnTo>
                <a:lnTo>
                  <a:pt x="101" y="432"/>
                </a:lnTo>
                <a:lnTo>
                  <a:pt x="99" y="458"/>
                </a:lnTo>
                <a:lnTo>
                  <a:pt x="98" y="471"/>
                </a:lnTo>
                <a:lnTo>
                  <a:pt x="96" y="476"/>
                </a:lnTo>
                <a:lnTo>
                  <a:pt x="83" y="486"/>
                </a:lnTo>
                <a:lnTo>
                  <a:pt x="78" y="491"/>
                </a:lnTo>
                <a:lnTo>
                  <a:pt x="78" y="500"/>
                </a:lnTo>
                <a:lnTo>
                  <a:pt x="80" y="508"/>
                </a:lnTo>
                <a:lnTo>
                  <a:pt x="85" y="508"/>
                </a:lnTo>
                <a:lnTo>
                  <a:pt x="92" y="511"/>
                </a:lnTo>
                <a:lnTo>
                  <a:pt x="96" y="516"/>
                </a:lnTo>
                <a:lnTo>
                  <a:pt x="94" y="518"/>
                </a:lnTo>
                <a:lnTo>
                  <a:pt x="92" y="520"/>
                </a:lnTo>
                <a:lnTo>
                  <a:pt x="90" y="520"/>
                </a:lnTo>
                <a:lnTo>
                  <a:pt x="89" y="522"/>
                </a:lnTo>
                <a:lnTo>
                  <a:pt x="87" y="522"/>
                </a:lnTo>
                <a:lnTo>
                  <a:pt x="82" y="520"/>
                </a:lnTo>
                <a:lnTo>
                  <a:pt x="73" y="540"/>
                </a:lnTo>
                <a:lnTo>
                  <a:pt x="73" y="542"/>
                </a:lnTo>
                <a:lnTo>
                  <a:pt x="67" y="555"/>
                </a:lnTo>
                <a:lnTo>
                  <a:pt x="85" y="560"/>
                </a:lnTo>
                <a:lnTo>
                  <a:pt x="101" y="567"/>
                </a:lnTo>
                <a:lnTo>
                  <a:pt x="106" y="568"/>
                </a:lnTo>
                <a:lnTo>
                  <a:pt x="106" y="570"/>
                </a:lnTo>
                <a:lnTo>
                  <a:pt x="108" y="572"/>
                </a:lnTo>
                <a:lnTo>
                  <a:pt x="108" y="579"/>
                </a:lnTo>
                <a:lnTo>
                  <a:pt x="106" y="584"/>
                </a:lnTo>
                <a:lnTo>
                  <a:pt x="101" y="586"/>
                </a:lnTo>
                <a:lnTo>
                  <a:pt x="82" y="594"/>
                </a:lnTo>
                <a:lnTo>
                  <a:pt x="69" y="599"/>
                </a:lnTo>
                <a:lnTo>
                  <a:pt x="64" y="604"/>
                </a:lnTo>
                <a:lnTo>
                  <a:pt x="60" y="616"/>
                </a:lnTo>
                <a:lnTo>
                  <a:pt x="62" y="640"/>
                </a:lnTo>
                <a:lnTo>
                  <a:pt x="64" y="647"/>
                </a:lnTo>
                <a:lnTo>
                  <a:pt x="66" y="650"/>
                </a:lnTo>
                <a:lnTo>
                  <a:pt x="76" y="655"/>
                </a:lnTo>
                <a:lnTo>
                  <a:pt x="78" y="656"/>
                </a:lnTo>
                <a:lnTo>
                  <a:pt x="80" y="662"/>
                </a:lnTo>
                <a:lnTo>
                  <a:pt x="80" y="664"/>
                </a:lnTo>
                <a:lnTo>
                  <a:pt x="80" y="668"/>
                </a:lnTo>
                <a:lnTo>
                  <a:pt x="82" y="671"/>
                </a:lnTo>
                <a:lnTo>
                  <a:pt x="83" y="674"/>
                </a:lnTo>
                <a:lnTo>
                  <a:pt x="85" y="675"/>
                </a:lnTo>
                <a:lnTo>
                  <a:pt x="92" y="675"/>
                </a:lnTo>
                <a:lnTo>
                  <a:pt x="96" y="676"/>
                </a:lnTo>
                <a:lnTo>
                  <a:pt x="96" y="670"/>
                </a:lnTo>
                <a:lnTo>
                  <a:pt x="96" y="668"/>
                </a:lnTo>
                <a:lnTo>
                  <a:pt x="90" y="659"/>
                </a:lnTo>
                <a:lnTo>
                  <a:pt x="90" y="654"/>
                </a:lnTo>
                <a:lnTo>
                  <a:pt x="96" y="639"/>
                </a:lnTo>
                <a:lnTo>
                  <a:pt x="101" y="638"/>
                </a:lnTo>
                <a:lnTo>
                  <a:pt x="114" y="639"/>
                </a:lnTo>
                <a:lnTo>
                  <a:pt x="151" y="652"/>
                </a:lnTo>
                <a:lnTo>
                  <a:pt x="156" y="656"/>
                </a:lnTo>
                <a:lnTo>
                  <a:pt x="176" y="659"/>
                </a:lnTo>
                <a:lnTo>
                  <a:pt x="185" y="658"/>
                </a:lnTo>
                <a:lnTo>
                  <a:pt x="199" y="652"/>
                </a:lnTo>
                <a:lnTo>
                  <a:pt x="204" y="644"/>
                </a:lnTo>
                <a:lnTo>
                  <a:pt x="213" y="634"/>
                </a:lnTo>
                <a:lnTo>
                  <a:pt x="229" y="627"/>
                </a:lnTo>
                <a:lnTo>
                  <a:pt x="236" y="627"/>
                </a:lnTo>
                <a:lnTo>
                  <a:pt x="245" y="628"/>
                </a:lnTo>
                <a:lnTo>
                  <a:pt x="252" y="628"/>
                </a:lnTo>
                <a:lnTo>
                  <a:pt x="270" y="631"/>
                </a:lnTo>
                <a:lnTo>
                  <a:pt x="279" y="632"/>
                </a:lnTo>
                <a:lnTo>
                  <a:pt x="281" y="634"/>
                </a:lnTo>
                <a:lnTo>
                  <a:pt x="293" y="630"/>
                </a:lnTo>
                <a:lnTo>
                  <a:pt x="300" y="628"/>
                </a:lnTo>
                <a:lnTo>
                  <a:pt x="311" y="631"/>
                </a:lnTo>
                <a:lnTo>
                  <a:pt x="316" y="642"/>
                </a:lnTo>
                <a:lnTo>
                  <a:pt x="316" y="648"/>
                </a:lnTo>
                <a:lnTo>
                  <a:pt x="318" y="651"/>
                </a:lnTo>
                <a:lnTo>
                  <a:pt x="318" y="652"/>
                </a:lnTo>
                <a:lnTo>
                  <a:pt x="341" y="666"/>
                </a:lnTo>
                <a:lnTo>
                  <a:pt x="366" y="676"/>
                </a:lnTo>
                <a:lnTo>
                  <a:pt x="377" y="682"/>
                </a:lnTo>
                <a:lnTo>
                  <a:pt x="380" y="682"/>
                </a:lnTo>
                <a:lnTo>
                  <a:pt x="386" y="675"/>
                </a:lnTo>
                <a:lnTo>
                  <a:pt x="371" y="670"/>
                </a:lnTo>
                <a:lnTo>
                  <a:pt x="371" y="666"/>
                </a:lnTo>
                <a:lnTo>
                  <a:pt x="373" y="662"/>
                </a:lnTo>
                <a:lnTo>
                  <a:pt x="393" y="658"/>
                </a:lnTo>
                <a:lnTo>
                  <a:pt x="396" y="655"/>
                </a:lnTo>
                <a:lnTo>
                  <a:pt x="396" y="651"/>
                </a:lnTo>
                <a:lnTo>
                  <a:pt x="389" y="644"/>
                </a:lnTo>
                <a:lnTo>
                  <a:pt x="375" y="640"/>
                </a:lnTo>
                <a:lnTo>
                  <a:pt x="373" y="639"/>
                </a:lnTo>
                <a:lnTo>
                  <a:pt x="373" y="638"/>
                </a:lnTo>
                <a:lnTo>
                  <a:pt x="375" y="632"/>
                </a:lnTo>
                <a:lnTo>
                  <a:pt x="375" y="631"/>
                </a:lnTo>
                <a:lnTo>
                  <a:pt x="380" y="628"/>
                </a:lnTo>
                <a:lnTo>
                  <a:pt x="382" y="630"/>
                </a:lnTo>
                <a:lnTo>
                  <a:pt x="384" y="630"/>
                </a:lnTo>
                <a:lnTo>
                  <a:pt x="398" y="638"/>
                </a:lnTo>
                <a:lnTo>
                  <a:pt x="400" y="639"/>
                </a:lnTo>
                <a:lnTo>
                  <a:pt x="400" y="648"/>
                </a:lnTo>
                <a:lnTo>
                  <a:pt x="402" y="654"/>
                </a:lnTo>
                <a:lnTo>
                  <a:pt x="407" y="656"/>
                </a:lnTo>
                <a:lnTo>
                  <a:pt x="425" y="651"/>
                </a:lnTo>
                <a:lnTo>
                  <a:pt x="437" y="651"/>
                </a:lnTo>
                <a:lnTo>
                  <a:pt x="448" y="652"/>
                </a:lnTo>
                <a:lnTo>
                  <a:pt x="451" y="650"/>
                </a:lnTo>
                <a:lnTo>
                  <a:pt x="455" y="647"/>
                </a:lnTo>
                <a:lnTo>
                  <a:pt x="458" y="648"/>
                </a:lnTo>
                <a:lnTo>
                  <a:pt x="474" y="655"/>
                </a:lnTo>
                <a:lnTo>
                  <a:pt x="492" y="650"/>
                </a:lnTo>
                <a:lnTo>
                  <a:pt x="508" y="636"/>
                </a:lnTo>
                <a:lnTo>
                  <a:pt x="530" y="628"/>
                </a:lnTo>
                <a:lnTo>
                  <a:pt x="533" y="622"/>
                </a:lnTo>
                <a:lnTo>
                  <a:pt x="528" y="619"/>
                </a:lnTo>
                <a:lnTo>
                  <a:pt x="522" y="623"/>
                </a:lnTo>
                <a:lnTo>
                  <a:pt x="510" y="626"/>
                </a:lnTo>
                <a:lnTo>
                  <a:pt x="508" y="624"/>
                </a:lnTo>
                <a:lnTo>
                  <a:pt x="508" y="620"/>
                </a:lnTo>
                <a:lnTo>
                  <a:pt x="508" y="615"/>
                </a:lnTo>
                <a:lnTo>
                  <a:pt x="514" y="610"/>
                </a:lnTo>
                <a:lnTo>
                  <a:pt x="517" y="606"/>
                </a:lnTo>
                <a:lnTo>
                  <a:pt x="519" y="604"/>
                </a:lnTo>
                <a:lnTo>
                  <a:pt x="521" y="603"/>
                </a:lnTo>
                <a:lnTo>
                  <a:pt x="542" y="592"/>
                </a:lnTo>
                <a:lnTo>
                  <a:pt x="549" y="590"/>
                </a:lnTo>
                <a:lnTo>
                  <a:pt x="551" y="590"/>
                </a:lnTo>
                <a:lnTo>
                  <a:pt x="556" y="590"/>
                </a:lnTo>
                <a:lnTo>
                  <a:pt x="562" y="594"/>
                </a:lnTo>
                <a:lnTo>
                  <a:pt x="565" y="595"/>
                </a:lnTo>
                <a:lnTo>
                  <a:pt x="567" y="598"/>
                </a:lnTo>
                <a:lnTo>
                  <a:pt x="569" y="598"/>
                </a:lnTo>
                <a:lnTo>
                  <a:pt x="570" y="602"/>
                </a:lnTo>
                <a:lnTo>
                  <a:pt x="576" y="608"/>
                </a:lnTo>
                <a:lnTo>
                  <a:pt x="588" y="607"/>
                </a:lnTo>
                <a:lnTo>
                  <a:pt x="592" y="606"/>
                </a:lnTo>
                <a:lnTo>
                  <a:pt x="597" y="607"/>
                </a:lnTo>
                <a:lnTo>
                  <a:pt x="608" y="608"/>
                </a:lnTo>
                <a:lnTo>
                  <a:pt x="611" y="611"/>
                </a:lnTo>
                <a:lnTo>
                  <a:pt x="615" y="618"/>
                </a:lnTo>
                <a:lnTo>
                  <a:pt x="627" y="623"/>
                </a:lnTo>
                <a:lnTo>
                  <a:pt x="656" y="635"/>
                </a:lnTo>
                <a:lnTo>
                  <a:pt x="665" y="634"/>
                </a:lnTo>
                <a:lnTo>
                  <a:pt x="666" y="632"/>
                </a:lnTo>
                <a:lnTo>
                  <a:pt x="672" y="626"/>
                </a:lnTo>
                <a:lnTo>
                  <a:pt x="686" y="619"/>
                </a:lnTo>
                <a:lnTo>
                  <a:pt x="695" y="618"/>
                </a:lnTo>
                <a:lnTo>
                  <a:pt x="700" y="616"/>
                </a:lnTo>
                <a:lnTo>
                  <a:pt x="704" y="618"/>
                </a:lnTo>
                <a:lnTo>
                  <a:pt x="707" y="618"/>
                </a:lnTo>
                <a:lnTo>
                  <a:pt x="709" y="619"/>
                </a:lnTo>
                <a:lnTo>
                  <a:pt x="716" y="623"/>
                </a:lnTo>
                <a:lnTo>
                  <a:pt x="723" y="627"/>
                </a:lnTo>
                <a:lnTo>
                  <a:pt x="730" y="632"/>
                </a:lnTo>
                <a:lnTo>
                  <a:pt x="736" y="631"/>
                </a:lnTo>
                <a:lnTo>
                  <a:pt x="738" y="631"/>
                </a:lnTo>
                <a:lnTo>
                  <a:pt x="743" y="631"/>
                </a:lnTo>
                <a:lnTo>
                  <a:pt x="746" y="632"/>
                </a:lnTo>
                <a:lnTo>
                  <a:pt x="748" y="632"/>
                </a:lnTo>
                <a:lnTo>
                  <a:pt x="754" y="642"/>
                </a:lnTo>
                <a:lnTo>
                  <a:pt x="782" y="632"/>
                </a:lnTo>
                <a:lnTo>
                  <a:pt x="784" y="631"/>
                </a:lnTo>
                <a:lnTo>
                  <a:pt x="805" y="624"/>
                </a:lnTo>
                <a:lnTo>
                  <a:pt x="821" y="618"/>
                </a:lnTo>
                <a:lnTo>
                  <a:pt x="828" y="615"/>
                </a:lnTo>
                <a:lnTo>
                  <a:pt x="835" y="614"/>
                </a:lnTo>
                <a:lnTo>
                  <a:pt x="841" y="612"/>
                </a:lnTo>
                <a:lnTo>
                  <a:pt x="855" y="608"/>
                </a:lnTo>
                <a:lnTo>
                  <a:pt x="864" y="608"/>
                </a:lnTo>
                <a:lnTo>
                  <a:pt x="871" y="608"/>
                </a:lnTo>
                <a:lnTo>
                  <a:pt x="889" y="608"/>
                </a:lnTo>
                <a:lnTo>
                  <a:pt x="896" y="612"/>
                </a:lnTo>
                <a:lnTo>
                  <a:pt x="899" y="616"/>
                </a:lnTo>
                <a:lnTo>
                  <a:pt x="906" y="620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51" name="D14"/>
          <p:cNvSpPr>
            <a:spLocks noChangeAspect="1"/>
          </p:cNvSpPr>
          <p:nvPr/>
        </p:nvSpPr>
        <p:spPr bwMode="auto">
          <a:xfrm>
            <a:off x="6821977" y="6231008"/>
            <a:ext cx="116395" cy="45719"/>
          </a:xfrm>
          <a:custGeom>
            <a:avLst/>
            <a:gdLst>
              <a:gd name="T0" fmla="*/ 150 w 331"/>
              <a:gd name="T1" fmla="*/ 6 h 93"/>
              <a:gd name="T2" fmla="*/ 139 w 331"/>
              <a:gd name="T3" fmla="*/ 12 h 93"/>
              <a:gd name="T4" fmla="*/ 137 w 331"/>
              <a:gd name="T5" fmla="*/ 13 h 93"/>
              <a:gd name="T6" fmla="*/ 132 w 331"/>
              <a:gd name="T7" fmla="*/ 14 h 93"/>
              <a:gd name="T8" fmla="*/ 112 w 331"/>
              <a:gd name="T9" fmla="*/ 24 h 93"/>
              <a:gd name="T10" fmla="*/ 96 w 331"/>
              <a:gd name="T11" fmla="*/ 29 h 93"/>
              <a:gd name="T12" fmla="*/ 87 w 331"/>
              <a:gd name="T13" fmla="*/ 30 h 93"/>
              <a:gd name="T14" fmla="*/ 71 w 331"/>
              <a:gd name="T15" fmla="*/ 33 h 93"/>
              <a:gd name="T16" fmla="*/ 34 w 331"/>
              <a:gd name="T17" fmla="*/ 49 h 93"/>
              <a:gd name="T18" fmla="*/ 0 w 331"/>
              <a:gd name="T19" fmla="*/ 68 h 93"/>
              <a:gd name="T20" fmla="*/ 9 w 331"/>
              <a:gd name="T21" fmla="*/ 81 h 93"/>
              <a:gd name="T22" fmla="*/ 23 w 331"/>
              <a:gd name="T23" fmla="*/ 89 h 93"/>
              <a:gd name="T24" fmla="*/ 57 w 331"/>
              <a:gd name="T25" fmla="*/ 92 h 93"/>
              <a:gd name="T26" fmla="*/ 86 w 331"/>
              <a:gd name="T27" fmla="*/ 78 h 93"/>
              <a:gd name="T28" fmla="*/ 96 w 331"/>
              <a:gd name="T29" fmla="*/ 77 h 93"/>
              <a:gd name="T30" fmla="*/ 112 w 331"/>
              <a:gd name="T31" fmla="*/ 77 h 93"/>
              <a:gd name="T32" fmla="*/ 119 w 331"/>
              <a:gd name="T33" fmla="*/ 80 h 93"/>
              <a:gd name="T34" fmla="*/ 132 w 331"/>
              <a:gd name="T35" fmla="*/ 85 h 93"/>
              <a:gd name="T36" fmla="*/ 139 w 331"/>
              <a:gd name="T37" fmla="*/ 86 h 93"/>
              <a:gd name="T38" fmla="*/ 151 w 331"/>
              <a:gd name="T39" fmla="*/ 82 h 93"/>
              <a:gd name="T40" fmla="*/ 167 w 331"/>
              <a:gd name="T41" fmla="*/ 73 h 93"/>
              <a:gd name="T42" fmla="*/ 194 w 331"/>
              <a:gd name="T43" fmla="*/ 61 h 93"/>
              <a:gd name="T44" fmla="*/ 214 w 331"/>
              <a:gd name="T45" fmla="*/ 53 h 93"/>
              <a:gd name="T46" fmla="*/ 249 w 331"/>
              <a:gd name="T47" fmla="*/ 57 h 93"/>
              <a:gd name="T48" fmla="*/ 262 w 331"/>
              <a:gd name="T49" fmla="*/ 57 h 93"/>
              <a:gd name="T50" fmla="*/ 279 w 331"/>
              <a:gd name="T51" fmla="*/ 40 h 93"/>
              <a:gd name="T52" fmla="*/ 322 w 331"/>
              <a:gd name="T53" fmla="*/ 33 h 93"/>
              <a:gd name="T54" fmla="*/ 331 w 331"/>
              <a:gd name="T55" fmla="*/ 32 h 93"/>
              <a:gd name="T56" fmla="*/ 310 w 331"/>
              <a:gd name="T57" fmla="*/ 21 h 93"/>
              <a:gd name="T58" fmla="*/ 294 w 331"/>
              <a:gd name="T59" fmla="*/ 18 h 93"/>
              <a:gd name="T60" fmla="*/ 267 w 331"/>
              <a:gd name="T61" fmla="*/ 16 h 93"/>
              <a:gd name="T62" fmla="*/ 194 w 331"/>
              <a:gd name="T63" fmla="*/ 0 h 93"/>
              <a:gd name="T64" fmla="*/ 166 w 331"/>
              <a:gd name="T65" fmla="*/ 2 h 9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331"/>
              <a:gd name="T100" fmla="*/ 0 h 93"/>
              <a:gd name="T101" fmla="*/ 331 w 331"/>
              <a:gd name="T102" fmla="*/ 93 h 9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331" h="93">
                <a:moveTo>
                  <a:pt x="153" y="5"/>
                </a:moveTo>
                <a:lnTo>
                  <a:pt x="150" y="6"/>
                </a:lnTo>
                <a:lnTo>
                  <a:pt x="148" y="6"/>
                </a:lnTo>
                <a:lnTo>
                  <a:pt x="139" y="12"/>
                </a:lnTo>
                <a:lnTo>
                  <a:pt x="137" y="12"/>
                </a:lnTo>
                <a:lnTo>
                  <a:pt x="137" y="13"/>
                </a:lnTo>
                <a:lnTo>
                  <a:pt x="134" y="14"/>
                </a:lnTo>
                <a:lnTo>
                  <a:pt x="132" y="14"/>
                </a:lnTo>
                <a:lnTo>
                  <a:pt x="119" y="21"/>
                </a:lnTo>
                <a:lnTo>
                  <a:pt x="112" y="24"/>
                </a:lnTo>
                <a:lnTo>
                  <a:pt x="100" y="28"/>
                </a:lnTo>
                <a:lnTo>
                  <a:pt x="96" y="29"/>
                </a:lnTo>
                <a:lnTo>
                  <a:pt x="89" y="30"/>
                </a:lnTo>
                <a:lnTo>
                  <a:pt x="87" y="30"/>
                </a:lnTo>
                <a:lnTo>
                  <a:pt x="82" y="32"/>
                </a:lnTo>
                <a:lnTo>
                  <a:pt x="71" y="33"/>
                </a:lnTo>
                <a:lnTo>
                  <a:pt x="43" y="45"/>
                </a:lnTo>
                <a:lnTo>
                  <a:pt x="34" y="49"/>
                </a:lnTo>
                <a:lnTo>
                  <a:pt x="2" y="53"/>
                </a:lnTo>
                <a:lnTo>
                  <a:pt x="0" y="68"/>
                </a:lnTo>
                <a:lnTo>
                  <a:pt x="7" y="74"/>
                </a:lnTo>
                <a:lnTo>
                  <a:pt x="9" y="81"/>
                </a:lnTo>
                <a:lnTo>
                  <a:pt x="20" y="88"/>
                </a:lnTo>
                <a:lnTo>
                  <a:pt x="23" y="89"/>
                </a:lnTo>
                <a:lnTo>
                  <a:pt x="38" y="93"/>
                </a:lnTo>
                <a:lnTo>
                  <a:pt x="57" y="92"/>
                </a:lnTo>
                <a:lnTo>
                  <a:pt x="77" y="81"/>
                </a:lnTo>
                <a:lnTo>
                  <a:pt x="86" y="78"/>
                </a:lnTo>
                <a:lnTo>
                  <a:pt x="87" y="78"/>
                </a:lnTo>
                <a:lnTo>
                  <a:pt x="96" y="77"/>
                </a:lnTo>
                <a:lnTo>
                  <a:pt x="107" y="76"/>
                </a:lnTo>
                <a:lnTo>
                  <a:pt x="112" y="77"/>
                </a:lnTo>
                <a:lnTo>
                  <a:pt x="116" y="78"/>
                </a:lnTo>
                <a:lnTo>
                  <a:pt x="119" y="80"/>
                </a:lnTo>
                <a:lnTo>
                  <a:pt x="121" y="85"/>
                </a:lnTo>
                <a:lnTo>
                  <a:pt x="132" y="85"/>
                </a:lnTo>
                <a:lnTo>
                  <a:pt x="137" y="88"/>
                </a:lnTo>
                <a:lnTo>
                  <a:pt x="139" y="86"/>
                </a:lnTo>
                <a:lnTo>
                  <a:pt x="150" y="84"/>
                </a:lnTo>
                <a:lnTo>
                  <a:pt x="151" y="82"/>
                </a:lnTo>
                <a:lnTo>
                  <a:pt x="166" y="78"/>
                </a:lnTo>
                <a:lnTo>
                  <a:pt x="167" y="73"/>
                </a:lnTo>
                <a:lnTo>
                  <a:pt x="182" y="64"/>
                </a:lnTo>
                <a:lnTo>
                  <a:pt x="194" y="61"/>
                </a:lnTo>
                <a:lnTo>
                  <a:pt x="196" y="58"/>
                </a:lnTo>
                <a:lnTo>
                  <a:pt x="214" y="53"/>
                </a:lnTo>
                <a:lnTo>
                  <a:pt x="233" y="48"/>
                </a:lnTo>
                <a:lnTo>
                  <a:pt x="249" y="57"/>
                </a:lnTo>
                <a:lnTo>
                  <a:pt x="258" y="58"/>
                </a:lnTo>
                <a:lnTo>
                  <a:pt x="262" y="57"/>
                </a:lnTo>
                <a:lnTo>
                  <a:pt x="274" y="44"/>
                </a:lnTo>
                <a:lnTo>
                  <a:pt x="279" y="40"/>
                </a:lnTo>
                <a:lnTo>
                  <a:pt x="308" y="38"/>
                </a:lnTo>
                <a:lnTo>
                  <a:pt x="322" y="33"/>
                </a:lnTo>
                <a:lnTo>
                  <a:pt x="329" y="34"/>
                </a:lnTo>
                <a:lnTo>
                  <a:pt x="331" y="32"/>
                </a:lnTo>
                <a:lnTo>
                  <a:pt x="317" y="16"/>
                </a:lnTo>
                <a:lnTo>
                  <a:pt x="310" y="21"/>
                </a:lnTo>
                <a:lnTo>
                  <a:pt x="301" y="24"/>
                </a:lnTo>
                <a:lnTo>
                  <a:pt x="294" y="18"/>
                </a:lnTo>
                <a:lnTo>
                  <a:pt x="288" y="20"/>
                </a:lnTo>
                <a:lnTo>
                  <a:pt x="267" y="16"/>
                </a:lnTo>
                <a:lnTo>
                  <a:pt x="226" y="5"/>
                </a:lnTo>
                <a:lnTo>
                  <a:pt x="194" y="0"/>
                </a:lnTo>
                <a:lnTo>
                  <a:pt x="169" y="2"/>
                </a:lnTo>
                <a:lnTo>
                  <a:pt x="166" y="2"/>
                </a:lnTo>
                <a:lnTo>
                  <a:pt x="153" y="5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54" name="TextBox 253"/>
          <p:cNvSpPr txBox="1"/>
          <p:nvPr/>
        </p:nvSpPr>
        <p:spPr>
          <a:xfrm>
            <a:off x="5813022" y="6098059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rgbClr val="595959"/>
                </a:solidFill>
                <a:latin typeface="+mj-lt"/>
              </a:rPr>
              <a:t>PR: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rgbClr val="595959"/>
                </a:solidFill>
                <a:latin typeface="+mj-lt"/>
              </a:rPr>
              <a:t>11,972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j-lt"/>
            </a:endParaRPr>
          </a:p>
        </p:txBody>
      </p:sp>
      <p:grpSp>
        <p:nvGrpSpPr>
          <p:cNvPr id="260" name="Group 259"/>
          <p:cNvGrpSpPr>
            <a:grpSpLocks noChangeAspect="1"/>
          </p:cNvGrpSpPr>
          <p:nvPr/>
        </p:nvGrpSpPr>
        <p:grpSpPr>
          <a:xfrm>
            <a:off x="256032" y="1371600"/>
            <a:ext cx="8339328" cy="4899081"/>
            <a:chOff x="3938" y="0"/>
            <a:chExt cx="5147229" cy="3156015"/>
          </a:xfrm>
          <a:solidFill>
            <a:srgbClr val="99ABCD"/>
          </a:solidFill>
        </p:grpSpPr>
        <p:sp>
          <p:nvSpPr>
            <p:cNvPr id="261" name="Freeform 260"/>
            <p:cNvSpPr>
              <a:spLocks noChangeAspect="1"/>
            </p:cNvSpPr>
            <p:nvPr/>
          </p:nvSpPr>
          <p:spPr bwMode="auto">
            <a:xfrm>
              <a:off x="3938" y="801124"/>
              <a:ext cx="799912" cy="1336712"/>
            </a:xfrm>
            <a:custGeom>
              <a:avLst/>
              <a:gdLst>
                <a:gd name="T0" fmla="*/ 589 w 608"/>
                <a:gd name="T1" fmla="*/ 845 h 1017"/>
                <a:gd name="T2" fmla="*/ 580 w 608"/>
                <a:gd name="T3" fmla="*/ 812 h 1017"/>
                <a:gd name="T4" fmla="*/ 285 w 608"/>
                <a:gd name="T5" fmla="*/ 287 h 1017"/>
                <a:gd name="T6" fmla="*/ 55 w 608"/>
                <a:gd name="T7" fmla="*/ 0 h 1017"/>
                <a:gd name="T8" fmla="*/ 51 w 608"/>
                <a:gd name="T9" fmla="*/ 31 h 1017"/>
                <a:gd name="T10" fmla="*/ 35 w 608"/>
                <a:gd name="T11" fmla="*/ 82 h 1017"/>
                <a:gd name="T12" fmla="*/ 26 w 608"/>
                <a:gd name="T13" fmla="*/ 107 h 1017"/>
                <a:gd name="T14" fmla="*/ 13 w 608"/>
                <a:gd name="T15" fmla="*/ 121 h 1017"/>
                <a:gd name="T16" fmla="*/ 0 w 608"/>
                <a:gd name="T17" fmla="*/ 155 h 1017"/>
                <a:gd name="T18" fmla="*/ 22 w 608"/>
                <a:gd name="T19" fmla="*/ 203 h 1017"/>
                <a:gd name="T20" fmla="*/ 22 w 608"/>
                <a:gd name="T21" fmla="*/ 230 h 1017"/>
                <a:gd name="T22" fmla="*/ 13 w 608"/>
                <a:gd name="T23" fmla="*/ 280 h 1017"/>
                <a:gd name="T24" fmla="*/ 26 w 608"/>
                <a:gd name="T25" fmla="*/ 329 h 1017"/>
                <a:gd name="T26" fmla="*/ 39 w 608"/>
                <a:gd name="T27" fmla="*/ 352 h 1017"/>
                <a:gd name="T28" fmla="*/ 45 w 608"/>
                <a:gd name="T29" fmla="*/ 369 h 1017"/>
                <a:gd name="T30" fmla="*/ 38 w 608"/>
                <a:gd name="T31" fmla="*/ 381 h 1017"/>
                <a:gd name="T32" fmla="*/ 51 w 608"/>
                <a:gd name="T33" fmla="*/ 397 h 1017"/>
                <a:gd name="T34" fmla="*/ 72 w 608"/>
                <a:gd name="T35" fmla="*/ 410 h 1017"/>
                <a:gd name="T36" fmla="*/ 74 w 608"/>
                <a:gd name="T37" fmla="*/ 386 h 1017"/>
                <a:gd name="T38" fmla="*/ 98 w 608"/>
                <a:gd name="T39" fmla="*/ 399 h 1017"/>
                <a:gd name="T40" fmla="*/ 125 w 608"/>
                <a:gd name="T41" fmla="*/ 403 h 1017"/>
                <a:gd name="T42" fmla="*/ 129 w 608"/>
                <a:gd name="T43" fmla="*/ 406 h 1017"/>
                <a:gd name="T44" fmla="*/ 106 w 608"/>
                <a:gd name="T45" fmla="*/ 401 h 1017"/>
                <a:gd name="T46" fmla="*/ 79 w 608"/>
                <a:gd name="T47" fmla="*/ 398 h 1017"/>
                <a:gd name="T48" fmla="*/ 81 w 608"/>
                <a:gd name="T49" fmla="*/ 423 h 1017"/>
                <a:gd name="T50" fmla="*/ 91 w 608"/>
                <a:gd name="T51" fmla="*/ 454 h 1017"/>
                <a:gd name="T52" fmla="*/ 70 w 608"/>
                <a:gd name="T53" fmla="*/ 436 h 1017"/>
                <a:gd name="T54" fmla="*/ 72 w 608"/>
                <a:gd name="T55" fmla="*/ 416 h 1017"/>
                <a:gd name="T56" fmla="*/ 57 w 608"/>
                <a:gd name="T57" fmla="*/ 439 h 1017"/>
                <a:gd name="T58" fmla="*/ 57 w 608"/>
                <a:gd name="T59" fmla="*/ 467 h 1017"/>
                <a:gd name="T60" fmla="*/ 77 w 608"/>
                <a:gd name="T61" fmla="*/ 501 h 1017"/>
                <a:gd name="T62" fmla="*/ 89 w 608"/>
                <a:gd name="T63" fmla="*/ 526 h 1017"/>
                <a:gd name="T64" fmla="*/ 72 w 608"/>
                <a:gd name="T65" fmla="*/ 563 h 1017"/>
                <a:gd name="T66" fmla="*/ 92 w 608"/>
                <a:gd name="T67" fmla="*/ 598 h 1017"/>
                <a:gd name="T68" fmla="*/ 103 w 608"/>
                <a:gd name="T69" fmla="*/ 635 h 1017"/>
                <a:gd name="T70" fmla="*/ 126 w 608"/>
                <a:gd name="T71" fmla="*/ 671 h 1017"/>
                <a:gd name="T72" fmla="*/ 132 w 608"/>
                <a:gd name="T73" fmla="*/ 691 h 1017"/>
                <a:gd name="T74" fmla="*/ 130 w 608"/>
                <a:gd name="T75" fmla="*/ 723 h 1017"/>
                <a:gd name="T76" fmla="*/ 124 w 608"/>
                <a:gd name="T77" fmla="*/ 748 h 1017"/>
                <a:gd name="T78" fmla="*/ 155 w 608"/>
                <a:gd name="T79" fmla="*/ 764 h 1017"/>
                <a:gd name="T80" fmla="*/ 185 w 608"/>
                <a:gd name="T81" fmla="*/ 778 h 1017"/>
                <a:gd name="T82" fmla="*/ 217 w 608"/>
                <a:gd name="T83" fmla="*/ 798 h 1017"/>
                <a:gd name="T84" fmla="*/ 269 w 608"/>
                <a:gd name="T85" fmla="*/ 833 h 1017"/>
                <a:gd name="T86" fmla="*/ 273 w 608"/>
                <a:gd name="T87" fmla="*/ 858 h 1017"/>
                <a:gd name="T88" fmla="*/ 289 w 608"/>
                <a:gd name="T89" fmla="*/ 864 h 1017"/>
                <a:gd name="T90" fmla="*/ 312 w 608"/>
                <a:gd name="T91" fmla="*/ 888 h 1017"/>
                <a:gd name="T92" fmla="*/ 342 w 608"/>
                <a:gd name="T93" fmla="*/ 952 h 1017"/>
                <a:gd name="T94" fmla="*/ 341 w 608"/>
                <a:gd name="T95" fmla="*/ 978 h 1017"/>
                <a:gd name="T96" fmla="*/ 344 w 608"/>
                <a:gd name="T97" fmla="*/ 987 h 1017"/>
                <a:gd name="T98" fmla="*/ 537 w 608"/>
                <a:gd name="T99" fmla="*/ 1016 h 1017"/>
                <a:gd name="T100" fmla="*/ 550 w 608"/>
                <a:gd name="T101" fmla="*/ 1012 h 1017"/>
                <a:gd name="T102" fmla="*/ 550 w 608"/>
                <a:gd name="T103" fmla="*/ 989 h 1017"/>
                <a:gd name="T104" fmla="*/ 546 w 608"/>
                <a:gd name="T105" fmla="*/ 969 h 1017"/>
                <a:gd name="T106" fmla="*/ 563 w 608"/>
                <a:gd name="T107" fmla="*/ 939 h 1017"/>
                <a:gd name="T108" fmla="*/ 574 w 608"/>
                <a:gd name="T109" fmla="*/ 902 h 1017"/>
                <a:gd name="T110" fmla="*/ 608 w 608"/>
                <a:gd name="T111" fmla="*/ 876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08" h="1017">
                  <a:moveTo>
                    <a:pt x="604" y="871"/>
                  </a:moveTo>
                  <a:lnTo>
                    <a:pt x="592" y="858"/>
                  </a:lnTo>
                  <a:lnTo>
                    <a:pt x="592" y="851"/>
                  </a:lnTo>
                  <a:lnTo>
                    <a:pt x="589" y="845"/>
                  </a:lnTo>
                  <a:lnTo>
                    <a:pt x="589" y="840"/>
                  </a:lnTo>
                  <a:lnTo>
                    <a:pt x="587" y="831"/>
                  </a:lnTo>
                  <a:lnTo>
                    <a:pt x="580" y="819"/>
                  </a:lnTo>
                  <a:lnTo>
                    <a:pt x="580" y="812"/>
                  </a:lnTo>
                  <a:lnTo>
                    <a:pt x="582" y="806"/>
                  </a:lnTo>
                  <a:lnTo>
                    <a:pt x="489" y="670"/>
                  </a:lnTo>
                  <a:lnTo>
                    <a:pt x="269" y="350"/>
                  </a:lnTo>
                  <a:lnTo>
                    <a:pt x="285" y="287"/>
                  </a:lnTo>
                  <a:lnTo>
                    <a:pt x="336" y="74"/>
                  </a:lnTo>
                  <a:lnTo>
                    <a:pt x="209" y="41"/>
                  </a:lnTo>
                  <a:lnTo>
                    <a:pt x="57" y="0"/>
                  </a:lnTo>
                  <a:lnTo>
                    <a:pt x="55" y="0"/>
                  </a:lnTo>
                  <a:lnTo>
                    <a:pt x="51" y="13"/>
                  </a:lnTo>
                  <a:lnTo>
                    <a:pt x="47" y="18"/>
                  </a:lnTo>
                  <a:lnTo>
                    <a:pt x="51" y="24"/>
                  </a:lnTo>
                  <a:lnTo>
                    <a:pt x="51" y="31"/>
                  </a:lnTo>
                  <a:lnTo>
                    <a:pt x="52" y="43"/>
                  </a:lnTo>
                  <a:lnTo>
                    <a:pt x="51" y="44"/>
                  </a:lnTo>
                  <a:lnTo>
                    <a:pt x="49" y="56"/>
                  </a:lnTo>
                  <a:lnTo>
                    <a:pt x="35" y="82"/>
                  </a:lnTo>
                  <a:lnTo>
                    <a:pt x="36" y="87"/>
                  </a:lnTo>
                  <a:lnTo>
                    <a:pt x="34" y="94"/>
                  </a:lnTo>
                  <a:lnTo>
                    <a:pt x="30" y="100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22" y="112"/>
                  </a:lnTo>
                  <a:lnTo>
                    <a:pt x="15" y="115"/>
                  </a:lnTo>
                  <a:lnTo>
                    <a:pt x="13" y="121"/>
                  </a:lnTo>
                  <a:lnTo>
                    <a:pt x="6" y="128"/>
                  </a:lnTo>
                  <a:lnTo>
                    <a:pt x="1" y="139"/>
                  </a:lnTo>
                  <a:lnTo>
                    <a:pt x="1" y="149"/>
                  </a:lnTo>
                  <a:lnTo>
                    <a:pt x="0" y="155"/>
                  </a:lnTo>
                  <a:lnTo>
                    <a:pt x="13" y="173"/>
                  </a:lnTo>
                  <a:lnTo>
                    <a:pt x="13" y="179"/>
                  </a:lnTo>
                  <a:lnTo>
                    <a:pt x="17" y="185"/>
                  </a:lnTo>
                  <a:lnTo>
                    <a:pt x="22" y="203"/>
                  </a:lnTo>
                  <a:lnTo>
                    <a:pt x="22" y="210"/>
                  </a:lnTo>
                  <a:lnTo>
                    <a:pt x="23" y="215"/>
                  </a:lnTo>
                  <a:lnTo>
                    <a:pt x="22" y="222"/>
                  </a:lnTo>
                  <a:lnTo>
                    <a:pt x="22" y="230"/>
                  </a:lnTo>
                  <a:lnTo>
                    <a:pt x="18" y="235"/>
                  </a:lnTo>
                  <a:lnTo>
                    <a:pt x="13" y="246"/>
                  </a:lnTo>
                  <a:lnTo>
                    <a:pt x="14" y="271"/>
                  </a:lnTo>
                  <a:lnTo>
                    <a:pt x="13" y="280"/>
                  </a:lnTo>
                  <a:lnTo>
                    <a:pt x="7" y="286"/>
                  </a:lnTo>
                  <a:lnTo>
                    <a:pt x="13" y="297"/>
                  </a:lnTo>
                  <a:lnTo>
                    <a:pt x="19" y="311"/>
                  </a:lnTo>
                  <a:lnTo>
                    <a:pt x="26" y="329"/>
                  </a:lnTo>
                  <a:lnTo>
                    <a:pt x="30" y="334"/>
                  </a:lnTo>
                  <a:lnTo>
                    <a:pt x="35" y="341"/>
                  </a:lnTo>
                  <a:lnTo>
                    <a:pt x="38" y="346"/>
                  </a:lnTo>
                  <a:lnTo>
                    <a:pt x="39" y="352"/>
                  </a:lnTo>
                  <a:lnTo>
                    <a:pt x="39" y="359"/>
                  </a:lnTo>
                  <a:lnTo>
                    <a:pt x="40" y="356"/>
                  </a:lnTo>
                  <a:lnTo>
                    <a:pt x="40" y="356"/>
                  </a:lnTo>
                  <a:lnTo>
                    <a:pt x="45" y="369"/>
                  </a:lnTo>
                  <a:lnTo>
                    <a:pt x="47" y="381"/>
                  </a:lnTo>
                  <a:lnTo>
                    <a:pt x="43" y="369"/>
                  </a:lnTo>
                  <a:lnTo>
                    <a:pt x="41" y="376"/>
                  </a:lnTo>
                  <a:lnTo>
                    <a:pt x="38" y="381"/>
                  </a:lnTo>
                  <a:lnTo>
                    <a:pt x="36" y="388"/>
                  </a:lnTo>
                  <a:lnTo>
                    <a:pt x="41" y="384"/>
                  </a:lnTo>
                  <a:lnTo>
                    <a:pt x="48" y="390"/>
                  </a:lnTo>
                  <a:lnTo>
                    <a:pt x="51" y="397"/>
                  </a:lnTo>
                  <a:lnTo>
                    <a:pt x="56" y="401"/>
                  </a:lnTo>
                  <a:lnTo>
                    <a:pt x="60" y="407"/>
                  </a:lnTo>
                  <a:lnTo>
                    <a:pt x="66" y="412"/>
                  </a:lnTo>
                  <a:lnTo>
                    <a:pt x="72" y="410"/>
                  </a:lnTo>
                  <a:lnTo>
                    <a:pt x="68" y="403"/>
                  </a:lnTo>
                  <a:lnTo>
                    <a:pt x="73" y="399"/>
                  </a:lnTo>
                  <a:lnTo>
                    <a:pt x="72" y="393"/>
                  </a:lnTo>
                  <a:lnTo>
                    <a:pt x="74" y="386"/>
                  </a:lnTo>
                  <a:lnTo>
                    <a:pt x="81" y="384"/>
                  </a:lnTo>
                  <a:lnTo>
                    <a:pt x="87" y="389"/>
                  </a:lnTo>
                  <a:lnTo>
                    <a:pt x="91" y="395"/>
                  </a:lnTo>
                  <a:lnTo>
                    <a:pt x="98" y="399"/>
                  </a:lnTo>
                  <a:lnTo>
                    <a:pt x="103" y="395"/>
                  </a:lnTo>
                  <a:lnTo>
                    <a:pt x="108" y="397"/>
                  </a:lnTo>
                  <a:lnTo>
                    <a:pt x="113" y="402"/>
                  </a:lnTo>
                  <a:lnTo>
                    <a:pt x="125" y="403"/>
                  </a:lnTo>
                  <a:lnTo>
                    <a:pt x="130" y="398"/>
                  </a:lnTo>
                  <a:lnTo>
                    <a:pt x="129" y="402"/>
                  </a:lnTo>
                  <a:lnTo>
                    <a:pt x="124" y="406"/>
                  </a:lnTo>
                  <a:lnTo>
                    <a:pt x="129" y="406"/>
                  </a:lnTo>
                  <a:lnTo>
                    <a:pt x="136" y="403"/>
                  </a:lnTo>
                  <a:lnTo>
                    <a:pt x="136" y="405"/>
                  </a:lnTo>
                  <a:lnTo>
                    <a:pt x="124" y="409"/>
                  </a:lnTo>
                  <a:lnTo>
                    <a:pt x="106" y="401"/>
                  </a:lnTo>
                  <a:lnTo>
                    <a:pt x="96" y="401"/>
                  </a:lnTo>
                  <a:lnTo>
                    <a:pt x="91" y="395"/>
                  </a:lnTo>
                  <a:lnTo>
                    <a:pt x="86" y="398"/>
                  </a:lnTo>
                  <a:lnTo>
                    <a:pt x="79" y="398"/>
                  </a:lnTo>
                  <a:lnTo>
                    <a:pt x="77" y="405"/>
                  </a:lnTo>
                  <a:lnTo>
                    <a:pt x="81" y="411"/>
                  </a:lnTo>
                  <a:lnTo>
                    <a:pt x="78" y="416"/>
                  </a:lnTo>
                  <a:lnTo>
                    <a:pt x="81" y="423"/>
                  </a:lnTo>
                  <a:lnTo>
                    <a:pt x="85" y="425"/>
                  </a:lnTo>
                  <a:lnTo>
                    <a:pt x="86" y="437"/>
                  </a:lnTo>
                  <a:lnTo>
                    <a:pt x="86" y="448"/>
                  </a:lnTo>
                  <a:lnTo>
                    <a:pt x="91" y="454"/>
                  </a:lnTo>
                  <a:lnTo>
                    <a:pt x="85" y="453"/>
                  </a:lnTo>
                  <a:lnTo>
                    <a:pt x="79" y="446"/>
                  </a:lnTo>
                  <a:lnTo>
                    <a:pt x="75" y="440"/>
                  </a:lnTo>
                  <a:lnTo>
                    <a:pt x="70" y="436"/>
                  </a:lnTo>
                  <a:lnTo>
                    <a:pt x="70" y="431"/>
                  </a:lnTo>
                  <a:lnTo>
                    <a:pt x="74" y="424"/>
                  </a:lnTo>
                  <a:lnTo>
                    <a:pt x="73" y="418"/>
                  </a:lnTo>
                  <a:lnTo>
                    <a:pt x="72" y="416"/>
                  </a:lnTo>
                  <a:lnTo>
                    <a:pt x="66" y="416"/>
                  </a:lnTo>
                  <a:lnTo>
                    <a:pt x="62" y="422"/>
                  </a:lnTo>
                  <a:lnTo>
                    <a:pt x="62" y="427"/>
                  </a:lnTo>
                  <a:lnTo>
                    <a:pt x="57" y="439"/>
                  </a:lnTo>
                  <a:lnTo>
                    <a:pt x="61" y="445"/>
                  </a:lnTo>
                  <a:lnTo>
                    <a:pt x="61" y="457"/>
                  </a:lnTo>
                  <a:lnTo>
                    <a:pt x="60" y="463"/>
                  </a:lnTo>
                  <a:lnTo>
                    <a:pt x="57" y="467"/>
                  </a:lnTo>
                  <a:lnTo>
                    <a:pt x="57" y="473"/>
                  </a:lnTo>
                  <a:lnTo>
                    <a:pt x="60" y="479"/>
                  </a:lnTo>
                  <a:lnTo>
                    <a:pt x="70" y="496"/>
                  </a:lnTo>
                  <a:lnTo>
                    <a:pt x="77" y="501"/>
                  </a:lnTo>
                  <a:lnTo>
                    <a:pt x="87" y="503"/>
                  </a:lnTo>
                  <a:lnTo>
                    <a:pt x="91" y="514"/>
                  </a:lnTo>
                  <a:lnTo>
                    <a:pt x="91" y="527"/>
                  </a:lnTo>
                  <a:lnTo>
                    <a:pt x="89" y="526"/>
                  </a:lnTo>
                  <a:lnTo>
                    <a:pt x="86" y="533"/>
                  </a:lnTo>
                  <a:lnTo>
                    <a:pt x="74" y="538"/>
                  </a:lnTo>
                  <a:lnTo>
                    <a:pt x="74" y="551"/>
                  </a:lnTo>
                  <a:lnTo>
                    <a:pt x="72" y="563"/>
                  </a:lnTo>
                  <a:lnTo>
                    <a:pt x="75" y="569"/>
                  </a:lnTo>
                  <a:lnTo>
                    <a:pt x="85" y="582"/>
                  </a:lnTo>
                  <a:lnTo>
                    <a:pt x="87" y="594"/>
                  </a:lnTo>
                  <a:lnTo>
                    <a:pt x="92" y="598"/>
                  </a:lnTo>
                  <a:lnTo>
                    <a:pt x="94" y="611"/>
                  </a:lnTo>
                  <a:lnTo>
                    <a:pt x="100" y="623"/>
                  </a:lnTo>
                  <a:lnTo>
                    <a:pt x="102" y="629"/>
                  </a:lnTo>
                  <a:lnTo>
                    <a:pt x="103" y="635"/>
                  </a:lnTo>
                  <a:lnTo>
                    <a:pt x="111" y="641"/>
                  </a:lnTo>
                  <a:lnTo>
                    <a:pt x="115" y="654"/>
                  </a:lnTo>
                  <a:lnTo>
                    <a:pt x="125" y="665"/>
                  </a:lnTo>
                  <a:lnTo>
                    <a:pt x="126" y="671"/>
                  </a:lnTo>
                  <a:lnTo>
                    <a:pt x="123" y="675"/>
                  </a:lnTo>
                  <a:lnTo>
                    <a:pt x="121" y="682"/>
                  </a:lnTo>
                  <a:lnTo>
                    <a:pt x="125" y="688"/>
                  </a:lnTo>
                  <a:lnTo>
                    <a:pt x="132" y="691"/>
                  </a:lnTo>
                  <a:lnTo>
                    <a:pt x="137" y="696"/>
                  </a:lnTo>
                  <a:lnTo>
                    <a:pt x="136" y="702"/>
                  </a:lnTo>
                  <a:lnTo>
                    <a:pt x="130" y="712"/>
                  </a:lnTo>
                  <a:lnTo>
                    <a:pt x="130" y="723"/>
                  </a:lnTo>
                  <a:lnTo>
                    <a:pt x="128" y="729"/>
                  </a:lnTo>
                  <a:lnTo>
                    <a:pt x="129" y="735"/>
                  </a:lnTo>
                  <a:lnTo>
                    <a:pt x="124" y="742"/>
                  </a:lnTo>
                  <a:lnTo>
                    <a:pt x="124" y="748"/>
                  </a:lnTo>
                  <a:lnTo>
                    <a:pt x="128" y="750"/>
                  </a:lnTo>
                  <a:lnTo>
                    <a:pt x="132" y="756"/>
                  </a:lnTo>
                  <a:lnTo>
                    <a:pt x="137" y="761"/>
                  </a:lnTo>
                  <a:lnTo>
                    <a:pt x="155" y="764"/>
                  </a:lnTo>
                  <a:lnTo>
                    <a:pt x="160" y="767"/>
                  </a:lnTo>
                  <a:lnTo>
                    <a:pt x="167" y="768"/>
                  </a:lnTo>
                  <a:lnTo>
                    <a:pt x="179" y="776"/>
                  </a:lnTo>
                  <a:lnTo>
                    <a:pt x="185" y="778"/>
                  </a:lnTo>
                  <a:lnTo>
                    <a:pt x="197" y="780"/>
                  </a:lnTo>
                  <a:lnTo>
                    <a:pt x="206" y="787"/>
                  </a:lnTo>
                  <a:lnTo>
                    <a:pt x="211" y="793"/>
                  </a:lnTo>
                  <a:lnTo>
                    <a:pt x="217" y="798"/>
                  </a:lnTo>
                  <a:lnTo>
                    <a:pt x="219" y="810"/>
                  </a:lnTo>
                  <a:lnTo>
                    <a:pt x="232" y="821"/>
                  </a:lnTo>
                  <a:lnTo>
                    <a:pt x="244" y="829"/>
                  </a:lnTo>
                  <a:lnTo>
                    <a:pt x="269" y="833"/>
                  </a:lnTo>
                  <a:lnTo>
                    <a:pt x="269" y="834"/>
                  </a:lnTo>
                  <a:lnTo>
                    <a:pt x="274" y="846"/>
                  </a:lnTo>
                  <a:lnTo>
                    <a:pt x="274" y="851"/>
                  </a:lnTo>
                  <a:lnTo>
                    <a:pt x="273" y="858"/>
                  </a:lnTo>
                  <a:lnTo>
                    <a:pt x="274" y="863"/>
                  </a:lnTo>
                  <a:lnTo>
                    <a:pt x="279" y="867"/>
                  </a:lnTo>
                  <a:lnTo>
                    <a:pt x="283" y="863"/>
                  </a:lnTo>
                  <a:lnTo>
                    <a:pt x="289" y="864"/>
                  </a:lnTo>
                  <a:lnTo>
                    <a:pt x="295" y="867"/>
                  </a:lnTo>
                  <a:lnTo>
                    <a:pt x="300" y="878"/>
                  </a:lnTo>
                  <a:lnTo>
                    <a:pt x="306" y="883"/>
                  </a:lnTo>
                  <a:lnTo>
                    <a:pt x="312" y="888"/>
                  </a:lnTo>
                  <a:lnTo>
                    <a:pt x="332" y="914"/>
                  </a:lnTo>
                  <a:lnTo>
                    <a:pt x="337" y="926"/>
                  </a:lnTo>
                  <a:lnTo>
                    <a:pt x="341" y="940"/>
                  </a:lnTo>
                  <a:lnTo>
                    <a:pt x="342" y="952"/>
                  </a:lnTo>
                  <a:lnTo>
                    <a:pt x="341" y="964"/>
                  </a:lnTo>
                  <a:lnTo>
                    <a:pt x="338" y="976"/>
                  </a:lnTo>
                  <a:lnTo>
                    <a:pt x="338" y="982"/>
                  </a:lnTo>
                  <a:lnTo>
                    <a:pt x="341" y="978"/>
                  </a:lnTo>
                  <a:lnTo>
                    <a:pt x="346" y="982"/>
                  </a:lnTo>
                  <a:lnTo>
                    <a:pt x="345" y="987"/>
                  </a:lnTo>
                  <a:lnTo>
                    <a:pt x="341" y="981"/>
                  </a:lnTo>
                  <a:lnTo>
                    <a:pt x="344" y="987"/>
                  </a:lnTo>
                  <a:lnTo>
                    <a:pt x="346" y="996"/>
                  </a:lnTo>
                  <a:lnTo>
                    <a:pt x="349" y="996"/>
                  </a:lnTo>
                  <a:lnTo>
                    <a:pt x="534" y="1016"/>
                  </a:lnTo>
                  <a:lnTo>
                    <a:pt x="537" y="1016"/>
                  </a:lnTo>
                  <a:lnTo>
                    <a:pt x="541" y="1015"/>
                  </a:lnTo>
                  <a:lnTo>
                    <a:pt x="542" y="1016"/>
                  </a:lnTo>
                  <a:lnTo>
                    <a:pt x="549" y="1017"/>
                  </a:lnTo>
                  <a:lnTo>
                    <a:pt x="550" y="1012"/>
                  </a:lnTo>
                  <a:lnTo>
                    <a:pt x="557" y="1008"/>
                  </a:lnTo>
                  <a:lnTo>
                    <a:pt x="558" y="998"/>
                  </a:lnTo>
                  <a:lnTo>
                    <a:pt x="557" y="993"/>
                  </a:lnTo>
                  <a:lnTo>
                    <a:pt x="550" y="989"/>
                  </a:lnTo>
                  <a:lnTo>
                    <a:pt x="544" y="986"/>
                  </a:lnTo>
                  <a:lnTo>
                    <a:pt x="542" y="981"/>
                  </a:lnTo>
                  <a:lnTo>
                    <a:pt x="546" y="974"/>
                  </a:lnTo>
                  <a:lnTo>
                    <a:pt x="546" y="969"/>
                  </a:lnTo>
                  <a:lnTo>
                    <a:pt x="544" y="961"/>
                  </a:lnTo>
                  <a:lnTo>
                    <a:pt x="548" y="956"/>
                  </a:lnTo>
                  <a:lnTo>
                    <a:pt x="553" y="952"/>
                  </a:lnTo>
                  <a:lnTo>
                    <a:pt x="563" y="939"/>
                  </a:lnTo>
                  <a:lnTo>
                    <a:pt x="566" y="931"/>
                  </a:lnTo>
                  <a:lnTo>
                    <a:pt x="570" y="925"/>
                  </a:lnTo>
                  <a:lnTo>
                    <a:pt x="570" y="913"/>
                  </a:lnTo>
                  <a:lnTo>
                    <a:pt x="574" y="902"/>
                  </a:lnTo>
                  <a:lnTo>
                    <a:pt x="579" y="898"/>
                  </a:lnTo>
                  <a:lnTo>
                    <a:pt x="582" y="893"/>
                  </a:lnTo>
                  <a:lnTo>
                    <a:pt x="602" y="881"/>
                  </a:lnTo>
                  <a:lnTo>
                    <a:pt x="608" y="876"/>
                  </a:lnTo>
                  <a:lnTo>
                    <a:pt x="604" y="87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2" name="Freeform 261"/>
            <p:cNvSpPr>
              <a:spLocks/>
            </p:cNvSpPr>
            <p:nvPr/>
          </p:nvSpPr>
          <p:spPr bwMode="auto">
            <a:xfrm>
              <a:off x="1230938" y="686205"/>
              <a:ext cx="683561" cy="561921"/>
            </a:xfrm>
            <a:custGeom>
              <a:avLst/>
              <a:gdLst>
                <a:gd name="T0" fmla="*/ 310 w 538"/>
                <a:gd name="T1" fmla="*/ 32 h 442"/>
                <a:gd name="T2" fmla="*/ 189 w 538"/>
                <a:gd name="T3" fmla="*/ 17 h 442"/>
                <a:gd name="T4" fmla="*/ 63 w 538"/>
                <a:gd name="T5" fmla="*/ 0 h 442"/>
                <a:gd name="T6" fmla="*/ 57 w 538"/>
                <a:gd name="T7" fmla="*/ 4 h 442"/>
                <a:gd name="T8" fmla="*/ 51 w 538"/>
                <a:gd name="T9" fmla="*/ 47 h 442"/>
                <a:gd name="T10" fmla="*/ 15 w 538"/>
                <a:gd name="T11" fmla="*/ 289 h 442"/>
                <a:gd name="T12" fmla="*/ 0 w 538"/>
                <a:gd name="T13" fmla="*/ 387 h 442"/>
                <a:gd name="T14" fmla="*/ 147 w 538"/>
                <a:gd name="T15" fmla="*/ 407 h 442"/>
                <a:gd name="T16" fmla="*/ 216 w 538"/>
                <a:gd name="T17" fmla="*/ 415 h 442"/>
                <a:gd name="T18" fmla="*/ 335 w 538"/>
                <a:gd name="T19" fmla="*/ 427 h 442"/>
                <a:gd name="T20" fmla="*/ 397 w 538"/>
                <a:gd name="T21" fmla="*/ 434 h 442"/>
                <a:gd name="T22" fmla="*/ 512 w 538"/>
                <a:gd name="T23" fmla="*/ 442 h 442"/>
                <a:gd name="T24" fmla="*/ 524 w 538"/>
                <a:gd name="T25" fmla="*/ 247 h 442"/>
                <a:gd name="T26" fmla="*/ 538 w 538"/>
                <a:gd name="T27" fmla="*/ 52 h 442"/>
                <a:gd name="T28" fmla="*/ 446 w 538"/>
                <a:gd name="T29" fmla="*/ 44 h 442"/>
                <a:gd name="T30" fmla="*/ 310 w 538"/>
                <a:gd name="T31" fmla="*/ 32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38" h="442">
                  <a:moveTo>
                    <a:pt x="310" y="32"/>
                  </a:moveTo>
                  <a:lnTo>
                    <a:pt x="189" y="17"/>
                  </a:lnTo>
                  <a:lnTo>
                    <a:pt x="63" y="0"/>
                  </a:lnTo>
                  <a:lnTo>
                    <a:pt x="57" y="4"/>
                  </a:lnTo>
                  <a:lnTo>
                    <a:pt x="51" y="47"/>
                  </a:lnTo>
                  <a:lnTo>
                    <a:pt x="15" y="289"/>
                  </a:lnTo>
                  <a:lnTo>
                    <a:pt x="0" y="387"/>
                  </a:lnTo>
                  <a:lnTo>
                    <a:pt x="147" y="407"/>
                  </a:lnTo>
                  <a:lnTo>
                    <a:pt x="216" y="415"/>
                  </a:lnTo>
                  <a:lnTo>
                    <a:pt x="335" y="427"/>
                  </a:lnTo>
                  <a:lnTo>
                    <a:pt x="397" y="434"/>
                  </a:lnTo>
                  <a:lnTo>
                    <a:pt x="512" y="442"/>
                  </a:lnTo>
                  <a:lnTo>
                    <a:pt x="524" y="247"/>
                  </a:lnTo>
                  <a:lnTo>
                    <a:pt x="538" y="52"/>
                  </a:lnTo>
                  <a:lnTo>
                    <a:pt x="446" y="44"/>
                  </a:lnTo>
                  <a:lnTo>
                    <a:pt x="310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3" name="Freeform 262"/>
            <p:cNvSpPr>
              <a:spLocks noEditPoints="1"/>
            </p:cNvSpPr>
            <p:nvPr/>
          </p:nvSpPr>
          <p:spPr bwMode="auto">
            <a:xfrm>
              <a:off x="2887615" y="501102"/>
              <a:ext cx="515646" cy="563243"/>
            </a:xfrm>
            <a:custGeom>
              <a:avLst/>
              <a:gdLst>
                <a:gd name="T0" fmla="*/ 153 w 406"/>
                <a:gd name="T1" fmla="*/ 12 h 443"/>
                <a:gd name="T2" fmla="*/ 157 w 406"/>
                <a:gd name="T3" fmla="*/ 0 h 443"/>
                <a:gd name="T4" fmla="*/ 379 w 406"/>
                <a:gd name="T5" fmla="*/ 194 h 443"/>
                <a:gd name="T6" fmla="*/ 363 w 406"/>
                <a:gd name="T7" fmla="*/ 207 h 443"/>
                <a:gd name="T8" fmla="*/ 352 w 406"/>
                <a:gd name="T9" fmla="*/ 224 h 443"/>
                <a:gd name="T10" fmla="*/ 341 w 406"/>
                <a:gd name="T11" fmla="*/ 224 h 443"/>
                <a:gd name="T12" fmla="*/ 352 w 406"/>
                <a:gd name="T13" fmla="*/ 197 h 443"/>
                <a:gd name="T14" fmla="*/ 364 w 406"/>
                <a:gd name="T15" fmla="*/ 185 h 443"/>
                <a:gd name="T16" fmla="*/ 364 w 406"/>
                <a:gd name="T17" fmla="*/ 173 h 443"/>
                <a:gd name="T18" fmla="*/ 356 w 406"/>
                <a:gd name="T19" fmla="*/ 162 h 443"/>
                <a:gd name="T20" fmla="*/ 348 w 406"/>
                <a:gd name="T21" fmla="*/ 151 h 443"/>
                <a:gd name="T22" fmla="*/ 348 w 406"/>
                <a:gd name="T23" fmla="*/ 127 h 443"/>
                <a:gd name="T24" fmla="*/ 341 w 406"/>
                <a:gd name="T25" fmla="*/ 113 h 443"/>
                <a:gd name="T26" fmla="*/ 323 w 406"/>
                <a:gd name="T27" fmla="*/ 98 h 443"/>
                <a:gd name="T28" fmla="*/ 295 w 406"/>
                <a:gd name="T29" fmla="*/ 90 h 443"/>
                <a:gd name="T30" fmla="*/ 273 w 406"/>
                <a:gd name="T31" fmla="*/ 92 h 443"/>
                <a:gd name="T32" fmla="*/ 179 w 406"/>
                <a:gd name="T33" fmla="*/ 56 h 443"/>
                <a:gd name="T34" fmla="*/ 164 w 406"/>
                <a:gd name="T35" fmla="*/ 47 h 443"/>
                <a:gd name="T36" fmla="*/ 139 w 406"/>
                <a:gd name="T37" fmla="*/ 41 h 443"/>
                <a:gd name="T38" fmla="*/ 130 w 406"/>
                <a:gd name="T39" fmla="*/ 40 h 443"/>
                <a:gd name="T40" fmla="*/ 135 w 406"/>
                <a:gd name="T41" fmla="*/ 23 h 443"/>
                <a:gd name="T42" fmla="*/ 123 w 406"/>
                <a:gd name="T43" fmla="*/ 14 h 443"/>
                <a:gd name="T44" fmla="*/ 103 w 406"/>
                <a:gd name="T45" fmla="*/ 25 h 443"/>
                <a:gd name="T46" fmla="*/ 61 w 406"/>
                <a:gd name="T47" fmla="*/ 43 h 443"/>
                <a:gd name="T48" fmla="*/ 46 w 406"/>
                <a:gd name="T49" fmla="*/ 39 h 443"/>
                <a:gd name="T50" fmla="*/ 36 w 406"/>
                <a:gd name="T51" fmla="*/ 46 h 443"/>
                <a:gd name="T52" fmla="*/ 34 w 406"/>
                <a:gd name="T53" fmla="*/ 109 h 443"/>
                <a:gd name="T54" fmla="*/ 8 w 406"/>
                <a:gd name="T55" fmla="*/ 129 h 443"/>
                <a:gd name="T56" fmla="*/ 0 w 406"/>
                <a:gd name="T57" fmla="*/ 148 h 443"/>
                <a:gd name="T58" fmla="*/ 18 w 406"/>
                <a:gd name="T59" fmla="*/ 169 h 443"/>
                <a:gd name="T60" fmla="*/ 9 w 406"/>
                <a:gd name="T61" fmla="*/ 202 h 443"/>
                <a:gd name="T62" fmla="*/ 9 w 406"/>
                <a:gd name="T63" fmla="*/ 234 h 443"/>
                <a:gd name="T64" fmla="*/ 32 w 406"/>
                <a:gd name="T65" fmla="*/ 250 h 443"/>
                <a:gd name="T66" fmla="*/ 53 w 406"/>
                <a:gd name="T67" fmla="*/ 262 h 443"/>
                <a:gd name="T68" fmla="*/ 78 w 406"/>
                <a:gd name="T69" fmla="*/ 284 h 443"/>
                <a:gd name="T70" fmla="*/ 103 w 406"/>
                <a:gd name="T71" fmla="*/ 300 h 443"/>
                <a:gd name="T72" fmla="*/ 120 w 406"/>
                <a:gd name="T73" fmla="*/ 318 h 443"/>
                <a:gd name="T74" fmla="*/ 124 w 406"/>
                <a:gd name="T75" fmla="*/ 343 h 443"/>
                <a:gd name="T76" fmla="*/ 129 w 406"/>
                <a:gd name="T77" fmla="*/ 357 h 443"/>
                <a:gd name="T78" fmla="*/ 138 w 406"/>
                <a:gd name="T79" fmla="*/ 372 h 443"/>
                <a:gd name="T80" fmla="*/ 135 w 406"/>
                <a:gd name="T81" fmla="*/ 404 h 443"/>
                <a:gd name="T82" fmla="*/ 145 w 406"/>
                <a:gd name="T83" fmla="*/ 424 h 443"/>
                <a:gd name="T84" fmla="*/ 175 w 406"/>
                <a:gd name="T85" fmla="*/ 443 h 443"/>
                <a:gd name="T86" fmla="*/ 376 w 406"/>
                <a:gd name="T87" fmla="*/ 430 h 443"/>
                <a:gd name="T88" fmla="*/ 376 w 406"/>
                <a:gd name="T89" fmla="*/ 404 h 443"/>
                <a:gd name="T90" fmla="*/ 369 w 406"/>
                <a:gd name="T91" fmla="*/ 385 h 443"/>
                <a:gd name="T92" fmla="*/ 363 w 406"/>
                <a:gd name="T93" fmla="*/ 359 h 443"/>
                <a:gd name="T94" fmla="*/ 367 w 406"/>
                <a:gd name="T95" fmla="*/ 328 h 443"/>
                <a:gd name="T96" fmla="*/ 372 w 406"/>
                <a:gd name="T97" fmla="*/ 308 h 443"/>
                <a:gd name="T98" fmla="*/ 372 w 406"/>
                <a:gd name="T99" fmla="*/ 276 h 443"/>
                <a:gd name="T100" fmla="*/ 382 w 406"/>
                <a:gd name="T101" fmla="*/ 262 h 443"/>
                <a:gd name="T102" fmla="*/ 380 w 406"/>
                <a:gd name="T103" fmla="*/ 231 h 443"/>
                <a:gd name="T104" fmla="*/ 384 w 406"/>
                <a:gd name="T105" fmla="*/ 200 h 443"/>
                <a:gd name="T106" fmla="*/ 405 w 406"/>
                <a:gd name="T107" fmla="*/ 152 h 443"/>
                <a:gd name="T108" fmla="*/ 388 w 406"/>
                <a:gd name="T109" fmla="*/ 170 h 443"/>
                <a:gd name="T110" fmla="*/ 380 w 406"/>
                <a:gd name="T111" fmla="*/ 192 h 443"/>
                <a:gd name="T112" fmla="*/ 394 w 406"/>
                <a:gd name="T113" fmla="*/ 193 h 443"/>
                <a:gd name="T114" fmla="*/ 402 w 406"/>
                <a:gd name="T115" fmla="*/ 173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06" h="443">
                  <a:moveTo>
                    <a:pt x="153" y="10"/>
                  </a:moveTo>
                  <a:lnTo>
                    <a:pt x="146" y="16"/>
                  </a:lnTo>
                  <a:lnTo>
                    <a:pt x="153" y="12"/>
                  </a:lnTo>
                  <a:lnTo>
                    <a:pt x="153" y="10"/>
                  </a:lnTo>
                  <a:close/>
                  <a:moveTo>
                    <a:pt x="160" y="1"/>
                  </a:moveTo>
                  <a:lnTo>
                    <a:pt x="157" y="0"/>
                  </a:lnTo>
                  <a:lnTo>
                    <a:pt x="158" y="6"/>
                  </a:lnTo>
                  <a:lnTo>
                    <a:pt x="160" y="1"/>
                  </a:lnTo>
                  <a:close/>
                  <a:moveTo>
                    <a:pt x="379" y="194"/>
                  </a:moveTo>
                  <a:lnTo>
                    <a:pt x="372" y="198"/>
                  </a:lnTo>
                  <a:lnTo>
                    <a:pt x="367" y="201"/>
                  </a:lnTo>
                  <a:lnTo>
                    <a:pt x="363" y="207"/>
                  </a:lnTo>
                  <a:lnTo>
                    <a:pt x="361" y="213"/>
                  </a:lnTo>
                  <a:lnTo>
                    <a:pt x="357" y="220"/>
                  </a:lnTo>
                  <a:lnTo>
                    <a:pt x="352" y="224"/>
                  </a:lnTo>
                  <a:lnTo>
                    <a:pt x="348" y="231"/>
                  </a:lnTo>
                  <a:lnTo>
                    <a:pt x="342" y="230"/>
                  </a:lnTo>
                  <a:lnTo>
                    <a:pt x="341" y="224"/>
                  </a:lnTo>
                  <a:lnTo>
                    <a:pt x="342" y="216"/>
                  </a:lnTo>
                  <a:lnTo>
                    <a:pt x="348" y="204"/>
                  </a:lnTo>
                  <a:lnTo>
                    <a:pt x="352" y="197"/>
                  </a:lnTo>
                  <a:lnTo>
                    <a:pt x="352" y="190"/>
                  </a:lnTo>
                  <a:lnTo>
                    <a:pt x="359" y="189"/>
                  </a:lnTo>
                  <a:lnTo>
                    <a:pt x="364" y="185"/>
                  </a:lnTo>
                  <a:lnTo>
                    <a:pt x="364" y="179"/>
                  </a:lnTo>
                  <a:lnTo>
                    <a:pt x="367" y="174"/>
                  </a:lnTo>
                  <a:lnTo>
                    <a:pt x="364" y="173"/>
                  </a:lnTo>
                  <a:lnTo>
                    <a:pt x="363" y="173"/>
                  </a:lnTo>
                  <a:lnTo>
                    <a:pt x="357" y="167"/>
                  </a:lnTo>
                  <a:lnTo>
                    <a:pt x="356" y="162"/>
                  </a:lnTo>
                  <a:lnTo>
                    <a:pt x="360" y="148"/>
                  </a:lnTo>
                  <a:lnTo>
                    <a:pt x="353" y="150"/>
                  </a:lnTo>
                  <a:lnTo>
                    <a:pt x="348" y="151"/>
                  </a:lnTo>
                  <a:lnTo>
                    <a:pt x="345" y="146"/>
                  </a:lnTo>
                  <a:lnTo>
                    <a:pt x="348" y="140"/>
                  </a:lnTo>
                  <a:lnTo>
                    <a:pt x="348" y="127"/>
                  </a:lnTo>
                  <a:lnTo>
                    <a:pt x="345" y="121"/>
                  </a:lnTo>
                  <a:lnTo>
                    <a:pt x="348" y="120"/>
                  </a:lnTo>
                  <a:lnTo>
                    <a:pt x="341" y="113"/>
                  </a:lnTo>
                  <a:lnTo>
                    <a:pt x="332" y="110"/>
                  </a:lnTo>
                  <a:lnTo>
                    <a:pt x="325" y="110"/>
                  </a:lnTo>
                  <a:lnTo>
                    <a:pt x="323" y="98"/>
                  </a:lnTo>
                  <a:lnTo>
                    <a:pt x="318" y="94"/>
                  </a:lnTo>
                  <a:lnTo>
                    <a:pt x="302" y="93"/>
                  </a:lnTo>
                  <a:lnTo>
                    <a:pt x="295" y="90"/>
                  </a:lnTo>
                  <a:lnTo>
                    <a:pt x="290" y="93"/>
                  </a:lnTo>
                  <a:lnTo>
                    <a:pt x="276" y="90"/>
                  </a:lnTo>
                  <a:lnTo>
                    <a:pt x="273" y="92"/>
                  </a:lnTo>
                  <a:lnTo>
                    <a:pt x="252" y="82"/>
                  </a:lnTo>
                  <a:lnTo>
                    <a:pt x="187" y="69"/>
                  </a:lnTo>
                  <a:lnTo>
                    <a:pt x="179" y="56"/>
                  </a:lnTo>
                  <a:lnTo>
                    <a:pt x="173" y="52"/>
                  </a:lnTo>
                  <a:lnTo>
                    <a:pt x="166" y="50"/>
                  </a:lnTo>
                  <a:lnTo>
                    <a:pt x="164" y="47"/>
                  </a:lnTo>
                  <a:lnTo>
                    <a:pt x="153" y="46"/>
                  </a:lnTo>
                  <a:lnTo>
                    <a:pt x="146" y="43"/>
                  </a:lnTo>
                  <a:lnTo>
                    <a:pt x="139" y="41"/>
                  </a:lnTo>
                  <a:lnTo>
                    <a:pt x="134" y="46"/>
                  </a:lnTo>
                  <a:lnTo>
                    <a:pt x="127" y="46"/>
                  </a:lnTo>
                  <a:lnTo>
                    <a:pt x="130" y="40"/>
                  </a:lnTo>
                  <a:lnTo>
                    <a:pt x="131" y="35"/>
                  </a:lnTo>
                  <a:lnTo>
                    <a:pt x="131" y="29"/>
                  </a:lnTo>
                  <a:lnTo>
                    <a:pt x="135" y="23"/>
                  </a:lnTo>
                  <a:lnTo>
                    <a:pt x="137" y="16"/>
                  </a:lnTo>
                  <a:lnTo>
                    <a:pt x="130" y="12"/>
                  </a:lnTo>
                  <a:lnTo>
                    <a:pt x="123" y="14"/>
                  </a:lnTo>
                  <a:lnTo>
                    <a:pt x="116" y="20"/>
                  </a:lnTo>
                  <a:lnTo>
                    <a:pt x="110" y="24"/>
                  </a:lnTo>
                  <a:lnTo>
                    <a:pt x="103" y="25"/>
                  </a:lnTo>
                  <a:lnTo>
                    <a:pt x="92" y="32"/>
                  </a:lnTo>
                  <a:lnTo>
                    <a:pt x="66" y="41"/>
                  </a:lnTo>
                  <a:lnTo>
                    <a:pt x="61" y="43"/>
                  </a:lnTo>
                  <a:lnTo>
                    <a:pt x="54" y="41"/>
                  </a:lnTo>
                  <a:lnTo>
                    <a:pt x="49" y="35"/>
                  </a:lnTo>
                  <a:lnTo>
                    <a:pt x="46" y="39"/>
                  </a:lnTo>
                  <a:lnTo>
                    <a:pt x="45" y="39"/>
                  </a:lnTo>
                  <a:lnTo>
                    <a:pt x="42" y="46"/>
                  </a:lnTo>
                  <a:lnTo>
                    <a:pt x="36" y="46"/>
                  </a:lnTo>
                  <a:lnTo>
                    <a:pt x="39" y="96"/>
                  </a:lnTo>
                  <a:lnTo>
                    <a:pt x="38" y="104"/>
                  </a:lnTo>
                  <a:lnTo>
                    <a:pt x="34" y="109"/>
                  </a:lnTo>
                  <a:lnTo>
                    <a:pt x="22" y="115"/>
                  </a:lnTo>
                  <a:lnTo>
                    <a:pt x="9" y="124"/>
                  </a:lnTo>
                  <a:lnTo>
                    <a:pt x="8" y="129"/>
                  </a:lnTo>
                  <a:lnTo>
                    <a:pt x="5" y="136"/>
                  </a:lnTo>
                  <a:lnTo>
                    <a:pt x="0" y="142"/>
                  </a:lnTo>
                  <a:lnTo>
                    <a:pt x="0" y="148"/>
                  </a:lnTo>
                  <a:lnTo>
                    <a:pt x="4" y="155"/>
                  </a:lnTo>
                  <a:lnTo>
                    <a:pt x="11" y="155"/>
                  </a:lnTo>
                  <a:lnTo>
                    <a:pt x="18" y="169"/>
                  </a:lnTo>
                  <a:lnTo>
                    <a:pt x="11" y="185"/>
                  </a:lnTo>
                  <a:lnTo>
                    <a:pt x="12" y="196"/>
                  </a:lnTo>
                  <a:lnTo>
                    <a:pt x="9" y="202"/>
                  </a:lnTo>
                  <a:lnTo>
                    <a:pt x="12" y="216"/>
                  </a:lnTo>
                  <a:lnTo>
                    <a:pt x="12" y="227"/>
                  </a:lnTo>
                  <a:lnTo>
                    <a:pt x="9" y="234"/>
                  </a:lnTo>
                  <a:lnTo>
                    <a:pt x="19" y="240"/>
                  </a:lnTo>
                  <a:lnTo>
                    <a:pt x="26" y="247"/>
                  </a:lnTo>
                  <a:lnTo>
                    <a:pt x="32" y="250"/>
                  </a:lnTo>
                  <a:lnTo>
                    <a:pt x="43" y="251"/>
                  </a:lnTo>
                  <a:lnTo>
                    <a:pt x="47" y="258"/>
                  </a:lnTo>
                  <a:lnTo>
                    <a:pt x="53" y="262"/>
                  </a:lnTo>
                  <a:lnTo>
                    <a:pt x="61" y="265"/>
                  </a:lnTo>
                  <a:lnTo>
                    <a:pt x="70" y="270"/>
                  </a:lnTo>
                  <a:lnTo>
                    <a:pt x="78" y="284"/>
                  </a:lnTo>
                  <a:lnTo>
                    <a:pt x="91" y="295"/>
                  </a:lnTo>
                  <a:lnTo>
                    <a:pt x="97" y="299"/>
                  </a:lnTo>
                  <a:lnTo>
                    <a:pt x="103" y="300"/>
                  </a:lnTo>
                  <a:lnTo>
                    <a:pt x="110" y="304"/>
                  </a:lnTo>
                  <a:lnTo>
                    <a:pt x="115" y="309"/>
                  </a:lnTo>
                  <a:lnTo>
                    <a:pt x="120" y="318"/>
                  </a:lnTo>
                  <a:lnTo>
                    <a:pt x="123" y="335"/>
                  </a:lnTo>
                  <a:lnTo>
                    <a:pt x="124" y="341"/>
                  </a:lnTo>
                  <a:lnTo>
                    <a:pt x="124" y="343"/>
                  </a:lnTo>
                  <a:lnTo>
                    <a:pt x="127" y="350"/>
                  </a:lnTo>
                  <a:lnTo>
                    <a:pt x="126" y="355"/>
                  </a:lnTo>
                  <a:lnTo>
                    <a:pt x="129" y="357"/>
                  </a:lnTo>
                  <a:lnTo>
                    <a:pt x="130" y="364"/>
                  </a:lnTo>
                  <a:lnTo>
                    <a:pt x="135" y="366"/>
                  </a:lnTo>
                  <a:lnTo>
                    <a:pt x="138" y="372"/>
                  </a:lnTo>
                  <a:lnTo>
                    <a:pt x="133" y="384"/>
                  </a:lnTo>
                  <a:lnTo>
                    <a:pt x="134" y="395"/>
                  </a:lnTo>
                  <a:lnTo>
                    <a:pt x="135" y="404"/>
                  </a:lnTo>
                  <a:lnTo>
                    <a:pt x="139" y="411"/>
                  </a:lnTo>
                  <a:lnTo>
                    <a:pt x="141" y="419"/>
                  </a:lnTo>
                  <a:lnTo>
                    <a:pt x="145" y="424"/>
                  </a:lnTo>
                  <a:lnTo>
                    <a:pt x="150" y="427"/>
                  </a:lnTo>
                  <a:lnTo>
                    <a:pt x="169" y="431"/>
                  </a:lnTo>
                  <a:lnTo>
                    <a:pt x="175" y="443"/>
                  </a:lnTo>
                  <a:lnTo>
                    <a:pt x="288" y="437"/>
                  </a:lnTo>
                  <a:lnTo>
                    <a:pt x="374" y="430"/>
                  </a:lnTo>
                  <a:lnTo>
                    <a:pt x="376" y="430"/>
                  </a:lnTo>
                  <a:lnTo>
                    <a:pt x="375" y="416"/>
                  </a:lnTo>
                  <a:lnTo>
                    <a:pt x="376" y="410"/>
                  </a:lnTo>
                  <a:lnTo>
                    <a:pt x="376" y="404"/>
                  </a:lnTo>
                  <a:lnTo>
                    <a:pt x="375" y="397"/>
                  </a:lnTo>
                  <a:lnTo>
                    <a:pt x="369" y="392"/>
                  </a:lnTo>
                  <a:lnTo>
                    <a:pt x="369" y="385"/>
                  </a:lnTo>
                  <a:lnTo>
                    <a:pt x="364" y="378"/>
                  </a:lnTo>
                  <a:lnTo>
                    <a:pt x="367" y="373"/>
                  </a:lnTo>
                  <a:lnTo>
                    <a:pt x="363" y="359"/>
                  </a:lnTo>
                  <a:lnTo>
                    <a:pt x="364" y="347"/>
                  </a:lnTo>
                  <a:lnTo>
                    <a:pt x="368" y="334"/>
                  </a:lnTo>
                  <a:lnTo>
                    <a:pt x="367" y="328"/>
                  </a:lnTo>
                  <a:lnTo>
                    <a:pt x="368" y="322"/>
                  </a:lnTo>
                  <a:lnTo>
                    <a:pt x="372" y="315"/>
                  </a:lnTo>
                  <a:lnTo>
                    <a:pt x="372" y="308"/>
                  </a:lnTo>
                  <a:lnTo>
                    <a:pt x="369" y="295"/>
                  </a:lnTo>
                  <a:lnTo>
                    <a:pt x="369" y="289"/>
                  </a:lnTo>
                  <a:lnTo>
                    <a:pt x="372" y="276"/>
                  </a:lnTo>
                  <a:lnTo>
                    <a:pt x="375" y="270"/>
                  </a:lnTo>
                  <a:lnTo>
                    <a:pt x="380" y="265"/>
                  </a:lnTo>
                  <a:lnTo>
                    <a:pt x="382" y="262"/>
                  </a:lnTo>
                  <a:lnTo>
                    <a:pt x="376" y="250"/>
                  </a:lnTo>
                  <a:lnTo>
                    <a:pt x="379" y="243"/>
                  </a:lnTo>
                  <a:lnTo>
                    <a:pt x="380" y="231"/>
                  </a:lnTo>
                  <a:lnTo>
                    <a:pt x="386" y="212"/>
                  </a:lnTo>
                  <a:lnTo>
                    <a:pt x="387" y="207"/>
                  </a:lnTo>
                  <a:lnTo>
                    <a:pt x="384" y="200"/>
                  </a:lnTo>
                  <a:lnTo>
                    <a:pt x="379" y="194"/>
                  </a:lnTo>
                  <a:close/>
                  <a:moveTo>
                    <a:pt x="406" y="154"/>
                  </a:moveTo>
                  <a:lnTo>
                    <a:pt x="405" y="152"/>
                  </a:lnTo>
                  <a:lnTo>
                    <a:pt x="398" y="158"/>
                  </a:lnTo>
                  <a:lnTo>
                    <a:pt x="395" y="163"/>
                  </a:lnTo>
                  <a:lnTo>
                    <a:pt x="388" y="170"/>
                  </a:lnTo>
                  <a:lnTo>
                    <a:pt x="388" y="177"/>
                  </a:lnTo>
                  <a:lnTo>
                    <a:pt x="383" y="182"/>
                  </a:lnTo>
                  <a:lnTo>
                    <a:pt x="380" y="192"/>
                  </a:lnTo>
                  <a:lnTo>
                    <a:pt x="384" y="198"/>
                  </a:lnTo>
                  <a:lnTo>
                    <a:pt x="390" y="200"/>
                  </a:lnTo>
                  <a:lnTo>
                    <a:pt x="394" y="193"/>
                  </a:lnTo>
                  <a:lnTo>
                    <a:pt x="397" y="188"/>
                  </a:lnTo>
                  <a:lnTo>
                    <a:pt x="397" y="181"/>
                  </a:lnTo>
                  <a:lnTo>
                    <a:pt x="402" y="173"/>
                  </a:lnTo>
                  <a:lnTo>
                    <a:pt x="401" y="167"/>
                  </a:lnTo>
                  <a:lnTo>
                    <a:pt x="406" y="15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4" name="Freeform 263"/>
            <p:cNvSpPr>
              <a:spLocks/>
            </p:cNvSpPr>
            <p:nvPr/>
          </p:nvSpPr>
          <p:spPr bwMode="auto">
            <a:xfrm>
              <a:off x="3913618" y="1185984"/>
              <a:ext cx="434993" cy="440282"/>
            </a:xfrm>
            <a:custGeom>
              <a:avLst/>
              <a:gdLst>
                <a:gd name="T0" fmla="*/ 330 w 343"/>
                <a:gd name="T1" fmla="*/ 72 h 347"/>
                <a:gd name="T2" fmla="*/ 318 w 343"/>
                <a:gd name="T3" fmla="*/ 65 h 347"/>
                <a:gd name="T4" fmla="*/ 302 w 343"/>
                <a:gd name="T5" fmla="*/ 61 h 347"/>
                <a:gd name="T6" fmla="*/ 285 w 343"/>
                <a:gd name="T7" fmla="*/ 75 h 347"/>
                <a:gd name="T8" fmla="*/ 269 w 343"/>
                <a:gd name="T9" fmla="*/ 80 h 347"/>
                <a:gd name="T10" fmla="*/ 260 w 343"/>
                <a:gd name="T11" fmla="*/ 82 h 347"/>
                <a:gd name="T12" fmla="*/ 241 w 343"/>
                <a:gd name="T13" fmla="*/ 95 h 347"/>
                <a:gd name="T14" fmla="*/ 228 w 343"/>
                <a:gd name="T15" fmla="*/ 114 h 347"/>
                <a:gd name="T16" fmla="*/ 208 w 343"/>
                <a:gd name="T17" fmla="*/ 75 h 347"/>
                <a:gd name="T18" fmla="*/ 112 w 343"/>
                <a:gd name="T19" fmla="*/ 3 h 347"/>
                <a:gd name="T20" fmla="*/ 112 w 343"/>
                <a:gd name="T21" fmla="*/ 15 h 347"/>
                <a:gd name="T22" fmla="*/ 111 w 343"/>
                <a:gd name="T23" fmla="*/ 59 h 347"/>
                <a:gd name="T24" fmla="*/ 108 w 343"/>
                <a:gd name="T25" fmla="*/ 74 h 347"/>
                <a:gd name="T26" fmla="*/ 109 w 343"/>
                <a:gd name="T27" fmla="*/ 92 h 347"/>
                <a:gd name="T28" fmla="*/ 90 w 343"/>
                <a:gd name="T29" fmla="*/ 124 h 347"/>
                <a:gd name="T30" fmla="*/ 62 w 343"/>
                <a:gd name="T31" fmla="*/ 139 h 347"/>
                <a:gd name="T32" fmla="*/ 51 w 343"/>
                <a:gd name="T33" fmla="*/ 155 h 347"/>
                <a:gd name="T34" fmla="*/ 51 w 343"/>
                <a:gd name="T35" fmla="*/ 175 h 347"/>
                <a:gd name="T36" fmla="*/ 39 w 343"/>
                <a:gd name="T37" fmla="*/ 178 h 347"/>
                <a:gd name="T38" fmla="*/ 27 w 343"/>
                <a:gd name="T39" fmla="*/ 187 h 347"/>
                <a:gd name="T40" fmla="*/ 23 w 343"/>
                <a:gd name="T41" fmla="*/ 203 h 347"/>
                <a:gd name="T42" fmla="*/ 20 w 343"/>
                <a:gd name="T43" fmla="*/ 224 h 347"/>
                <a:gd name="T44" fmla="*/ 6 w 343"/>
                <a:gd name="T45" fmla="*/ 240 h 347"/>
                <a:gd name="T46" fmla="*/ 0 w 343"/>
                <a:gd name="T47" fmla="*/ 245 h 347"/>
                <a:gd name="T48" fmla="*/ 0 w 343"/>
                <a:gd name="T49" fmla="*/ 267 h 347"/>
                <a:gd name="T50" fmla="*/ 21 w 343"/>
                <a:gd name="T51" fmla="*/ 293 h 347"/>
                <a:gd name="T52" fmla="*/ 59 w 343"/>
                <a:gd name="T53" fmla="*/ 319 h 347"/>
                <a:gd name="T54" fmla="*/ 71 w 343"/>
                <a:gd name="T55" fmla="*/ 337 h 347"/>
                <a:gd name="T56" fmla="*/ 104 w 343"/>
                <a:gd name="T57" fmla="*/ 337 h 347"/>
                <a:gd name="T58" fmla="*/ 124 w 343"/>
                <a:gd name="T59" fmla="*/ 336 h 347"/>
                <a:gd name="T60" fmla="*/ 146 w 343"/>
                <a:gd name="T61" fmla="*/ 321 h 347"/>
                <a:gd name="T62" fmla="*/ 168 w 343"/>
                <a:gd name="T63" fmla="*/ 309 h 347"/>
                <a:gd name="T64" fmla="*/ 186 w 343"/>
                <a:gd name="T65" fmla="*/ 300 h 347"/>
                <a:gd name="T66" fmla="*/ 185 w 343"/>
                <a:gd name="T67" fmla="*/ 282 h 347"/>
                <a:gd name="T68" fmla="*/ 200 w 343"/>
                <a:gd name="T69" fmla="*/ 249 h 347"/>
                <a:gd name="T70" fmla="*/ 208 w 343"/>
                <a:gd name="T71" fmla="*/ 224 h 347"/>
                <a:gd name="T72" fmla="*/ 215 w 343"/>
                <a:gd name="T73" fmla="*/ 202 h 347"/>
                <a:gd name="T74" fmla="*/ 227 w 343"/>
                <a:gd name="T75" fmla="*/ 193 h 347"/>
                <a:gd name="T76" fmla="*/ 247 w 343"/>
                <a:gd name="T77" fmla="*/ 195 h 347"/>
                <a:gd name="T78" fmla="*/ 255 w 343"/>
                <a:gd name="T79" fmla="*/ 171 h 347"/>
                <a:gd name="T80" fmla="*/ 265 w 343"/>
                <a:gd name="T81" fmla="*/ 156 h 347"/>
                <a:gd name="T82" fmla="*/ 283 w 343"/>
                <a:gd name="T83" fmla="*/ 141 h 347"/>
                <a:gd name="T84" fmla="*/ 296 w 343"/>
                <a:gd name="T85" fmla="*/ 117 h 347"/>
                <a:gd name="T86" fmla="*/ 296 w 343"/>
                <a:gd name="T87" fmla="*/ 91 h 347"/>
                <a:gd name="T88" fmla="*/ 341 w 343"/>
                <a:gd name="T89" fmla="*/ 101 h 347"/>
                <a:gd name="T90" fmla="*/ 337 w 343"/>
                <a:gd name="T91" fmla="*/ 8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43" h="347">
                  <a:moveTo>
                    <a:pt x="337" y="80"/>
                  </a:moveTo>
                  <a:lnTo>
                    <a:pt x="335" y="74"/>
                  </a:lnTo>
                  <a:lnTo>
                    <a:pt x="330" y="72"/>
                  </a:lnTo>
                  <a:lnTo>
                    <a:pt x="331" y="65"/>
                  </a:lnTo>
                  <a:lnTo>
                    <a:pt x="331" y="64"/>
                  </a:lnTo>
                  <a:lnTo>
                    <a:pt x="318" y="65"/>
                  </a:lnTo>
                  <a:lnTo>
                    <a:pt x="312" y="61"/>
                  </a:lnTo>
                  <a:lnTo>
                    <a:pt x="306" y="59"/>
                  </a:lnTo>
                  <a:lnTo>
                    <a:pt x="302" y="61"/>
                  </a:lnTo>
                  <a:lnTo>
                    <a:pt x="297" y="68"/>
                  </a:lnTo>
                  <a:lnTo>
                    <a:pt x="291" y="68"/>
                  </a:lnTo>
                  <a:lnTo>
                    <a:pt x="285" y="75"/>
                  </a:lnTo>
                  <a:lnTo>
                    <a:pt x="285" y="80"/>
                  </a:lnTo>
                  <a:lnTo>
                    <a:pt x="274" y="82"/>
                  </a:lnTo>
                  <a:lnTo>
                    <a:pt x="269" y="80"/>
                  </a:lnTo>
                  <a:lnTo>
                    <a:pt x="262" y="75"/>
                  </a:lnTo>
                  <a:lnTo>
                    <a:pt x="261" y="75"/>
                  </a:lnTo>
                  <a:lnTo>
                    <a:pt x="260" y="82"/>
                  </a:lnTo>
                  <a:lnTo>
                    <a:pt x="251" y="94"/>
                  </a:lnTo>
                  <a:lnTo>
                    <a:pt x="246" y="92"/>
                  </a:lnTo>
                  <a:lnTo>
                    <a:pt x="241" y="95"/>
                  </a:lnTo>
                  <a:lnTo>
                    <a:pt x="238" y="101"/>
                  </a:lnTo>
                  <a:lnTo>
                    <a:pt x="232" y="107"/>
                  </a:lnTo>
                  <a:lnTo>
                    <a:pt x="228" y="114"/>
                  </a:lnTo>
                  <a:lnTo>
                    <a:pt x="222" y="120"/>
                  </a:lnTo>
                  <a:lnTo>
                    <a:pt x="216" y="126"/>
                  </a:lnTo>
                  <a:lnTo>
                    <a:pt x="208" y="75"/>
                  </a:lnTo>
                  <a:lnTo>
                    <a:pt x="132" y="90"/>
                  </a:lnTo>
                  <a:lnTo>
                    <a:pt x="116" y="0"/>
                  </a:lnTo>
                  <a:lnTo>
                    <a:pt x="112" y="3"/>
                  </a:lnTo>
                  <a:lnTo>
                    <a:pt x="109" y="3"/>
                  </a:lnTo>
                  <a:lnTo>
                    <a:pt x="108" y="10"/>
                  </a:lnTo>
                  <a:lnTo>
                    <a:pt x="112" y="15"/>
                  </a:lnTo>
                  <a:lnTo>
                    <a:pt x="116" y="33"/>
                  </a:lnTo>
                  <a:lnTo>
                    <a:pt x="113" y="40"/>
                  </a:lnTo>
                  <a:lnTo>
                    <a:pt x="111" y="59"/>
                  </a:lnTo>
                  <a:lnTo>
                    <a:pt x="112" y="65"/>
                  </a:lnTo>
                  <a:lnTo>
                    <a:pt x="111" y="74"/>
                  </a:lnTo>
                  <a:lnTo>
                    <a:pt x="108" y="74"/>
                  </a:lnTo>
                  <a:lnTo>
                    <a:pt x="109" y="80"/>
                  </a:lnTo>
                  <a:lnTo>
                    <a:pt x="108" y="86"/>
                  </a:lnTo>
                  <a:lnTo>
                    <a:pt x="109" y="92"/>
                  </a:lnTo>
                  <a:lnTo>
                    <a:pt x="107" y="105"/>
                  </a:lnTo>
                  <a:lnTo>
                    <a:pt x="98" y="111"/>
                  </a:lnTo>
                  <a:lnTo>
                    <a:pt x="90" y="124"/>
                  </a:lnTo>
                  <a:lnTo>
                    <a:pt x="78" y="134"/>
                  </a:lnTo>
                  <a:lnTo>
                    <a:pt x="67" y="130"/>
                  </a:lnTo>
                  <a:lnTo>
                    <a:pt x="62" y="139"/>
                  </a:lnTo>
                  <a:lnTo>
                    <a:pt x="62" y="144"/>
                  </a:lnTo>
                  <a:lnTo>
                    <a:pt x="54" y="149"/>
                  </a:lnTo>
                  <a:lnTo>
                    <a:pt x="51" y="155"/>
                  </a:lnTo>
                  <a:lnTo>
                    <a:pt x="51" y="162"/>
                  </a:lnTo>
                  <a:lnTo>
                    <a:pt x="47" y="168"/>
                  </a:lnTo>
                  <a:lnTo>
                    <a:pt x="51" y="175"/>
                  </a:lnTo>
                  <a:lnTo>
                    <a:pt x="48" y="180"/>
                  </a:lnTo>
                  <a:lnTo>
                    <a:pt x="46" y="187"/>
                  </a:lnTo>
                  <a:lnTo>
                    <a:pt x="39" y="178"/>
                  </a:lnTo>
                  <a:lnTo>
                    <a:pt x="34" y="175"/>
                  </a:lnTo>
                  <a:lnTo>
                    <a:pt x="28" y="182"/>
                  </a:lnTo>
                  <a:lnTo>
                    <a:pt x="27" y="187"/>
                  </a:lnTo>
                  <a:lnTo>
                    <a:pt x="27" y="194"/>
                  </a:lnTo>
                  <a:lnTo>
                    <a:pt x="24" y="197"/>
                  </a:lnTo>
                  <a:lnTo>
                    <a:pt x="23" y="203"/>
                  </a:lnTo>
                  <a:lnTo>
                    <a:pt x="25" y="208"/>
                  </a:lnTo>
                  <a:lnTo>
                    <a:pt x="27" y="220"/>
                  </a:lnTo>
                  <a:lnTo>
                    <a:pt x="20" y="224"/>
                  </a:lnTo>
                  <a:lnTo>
                    <a:pt x="20" y="229"/>
                  </a:lnTo>
                  <a:lnTo>
                    <a:pt x="15" y="236"/>
                  </a:lnTo>
                  <a:lnTo>
                    <a:pt x="6" y="240"/>
                  </a:lnTo>
                  <a:lnTo>
                    <a:pt x="0" y="241"/>
                  </a:lnTo>
                  <a:lnTo>
                    <a:pt x="0" y="240"/>
                  </a:lnTo>
                  <a:lnTo>
                    <a:pt x="0" y="245"/>
                  </a:lnTo>
                  <a:lnTo>
                    <a:pt x="2" y="248"/>
                  </a:lnTo>
                  <a:lnTo>
                    <a:pt x="2" y="255"/>
                  </a:lnTo>
                  <a:lnTo>
                    <a:pt x="0" y="267"/>
                  </a:lnTo>
                  <a:lnTo>
                    <a:pt x="13" y="281"/>
                  </a:lnTo>
                  <a:lnTo>
                    <a:pt x="15" y="286"/>
                  </a:lnTo>
                  <a:lnTo>
                    <a:pt x="21" y="293"/>
                  </a:lnTo>
                  <a:lnTo>
                    <a:pt x="34" y="309"/>
                  </a:lnTo>
                  <a:lnTo>
                    <a:pt x="47" y="319"/>
                  </a:lnTo>
                  <a:lnTo>
                    <a:pt x="59" y="319"/>
                  </a:lnTo>
                  <a:lnTo>
                    <a:pt x="59" y="325"/>
                  </a:lnTo>
                  <a:lnTo>
                    <a:pt x="65" y="332"/>
                  </a:lnTo>
                  <a:lnTo>
                    <a:pt x="71" y="337"/>
                  </a:lnTo>
                  <a:lnTo>
                    <a:pt x="84" y="344"/>
                  </a:lnTo>
                  <a:lnTo>
                    <a:pt x="93" y="347"/>
                  </a:lnTo>
                  <a:lnTo>
                    <a:pt x="104" y="337"/>
                  </a:lnTo>
                  <a:lnTo>
                    <a:pt x="108" y="332"/>
                  </a:lnTo>
                  <a:lnTo>
                    <a:pt x="117" y="336"/>
                  </a:lnTo>
                  <a:lnTo>
                    <a:pt x="124" y="336"/>
                  </a:lnTo>
                  <a:lnTo>
                    <a:pt x="138" y="329"/>
                  </a:lnTo>
                  <a:lnTo>
                    <a:pt x="143" y="327"/>
                  </a:lnTo>
                  <a:lnTo>
                    <a:pt x="146" y="321"/>
                  </a:lnTo>
                  <a:lnTo>
                    <a:pt x="146" y="316"/>
                  </a:lnTo>
                  <a:lnTo>
                    <a:pt x="155" y="319"/>
                  </a:lnTo>
                  <a:lnTo>
                    <a:pt x="168" y="309"/>
                  </a:lnTo>
                  <a:lnTo>
                    <a:pt x="173" y="310"/>
                  </a:lnTo>
                  <a:lnTo>
                    <a:pt x="185" y="301"/>
                  </a:lnTo>
                  <a:lnTo>
                    <a:pt x="186" y="300"/>
                  </a:lnTo>
                  <a:lnTo>
                    <a:pt x="185" y="294"/>
                  </a:lnTo>
                  <a:lnTo>
                    <a:pt x="189" y="289"/>
                  </a:lnTo>
                  <a:lnTo>
                    <a:pt x="185" y="282"/>
                  </a:lnTo>
                  <a:lnTo>
                    <a:pt x="188" y="270"/>
                  </a:lnTo>
                  <a:lnTo>
                    <a:pt x="195" y="258"/>
                  </a:lnTo>
                  <a:lnTo>
                    <a:pt x="200" y="249"/>
                  </a:lnTo>
                  <a:lnTo>
                    <a:pt x="203" y="236"/>
                  </a:lnTo>
                  <a:lnTo>
                    <a:pt x="204" y="229"/>
                  </a:lnTo>
                  <a:lnTo>
                    <a:pt x="208" y="224"/>
                  </a:lnTo>
                  <a:lnTo>
                    <a:pt x="211" y="212"/>
                  </a:lnTo>
                  <a:lnTo>
                    <a:pt x="214" y="209"/>
                  </a:lnTo>
                  <a:lnTo>
                    <a:pt x="215" y="202"/>
                  </a:lnTo>
                  <a:lnTo>
                    <a:pt x="215" y="190"/>
                  </a:lnTo>
                  <a:lnTo>
                    <a:pt x="222" y="187"/>
                  </a:lnTo>
                  <a:lnTo>
                    <a:pt x="227" y="193"/>
                  </a:lnTo>
                  <a:lnTo>
                    <a:pt x="228" y="197"/>
                  </a:lnTo>
                  <a:lnTo>
                    <a:pt x="241" y="198"/>
                  </a:lnTo>
                  <a:lnTo>
                    <a:pt x="247" y="195"/>
                  </a:lnTo>
                  <a:lnTo>
                    <a:pt x="250" y="190"/>
                  </a:lnTo>
                  <a:lnTo>
                    <a:pt x="253" y="176"/>
                  </a:lnTo>
                  <a:lnTo>
                    <a:pt x="255" y="171"/>
                  </a:lnTo>
                  <a:lnTo>
                    <a:pt x="257" y="162"/>
                  </a:lnTo>
                  <a:lnTo>
                    <a:pt x="260" y="155"/>
                  </a:lnTo>
                  <a:lnTo>
                    <a:pt x="265" y="156"/>
                  </a:lnTo>
                  <a:lnTo>
                    <a:pt x="272" y="155"/>
                  </a:lnTo>
                  <a:lnTo>
                    <a:pt x="277" y="141"/>
                  </a:lnTo>
                  <a:lnTo>
                    <a:pt x="283" y="141"/>
                  </a:lnTo>
                  <a:lnTo>
                    <a:pt x="287" y="134"/>
                  </a:lnTo>
                  <a:lnTo>
                    <a:pt x="291" y="122"/>
                  </a:lnTo>
                  <a:lnTo>
                    <a:pt x="296" y="117"/>
                  </a:lnTo>
                  <a:lnTo>
                    <a:pt x="295" y="103"/>
                  </a:lnTo>
                  <a:lnTo>
                    <a:pt x="297" y="97"/>
                  </a:lnTo>
                  <a:lnTo>
                    <a:pt x="296" y="91"/>
                  </a:lnTo>
                  <a:lnTo>
                    <a:pt x="303" y="88"/>
                  </a:lnTo>
                  <a:lnTo>
                    <a:pt x="337" y="106"/>
                  </a:lnTo>
                  <a:lnTo>
                    <a:pt x="341" y="101"/>
                  </a:lnTo>
                  <a:lnTo>
                    <a:pt x="343" y="88"/>
                  </a:lnTo>
                  <a:lnTo>
                    <a:pt x="342" y="86"/>
                  </a:lnTo>
                  <a:lnTo>
                    <a:pt x="337" y="8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5" name="Freeform 264"/>
            <p:cNvSpPr>
              <a:spLocks/>
            </p:cNvSpPr>
            <p:nvPr/>
          </p:nvSpPr>
          <p:spPr bwMode="auto">
            <a:xfrm>
              <a:off x="4416042" y="1327456"/>
              <a:ext cx="19833" cy="21155"/>
            </a:xfrm>
            <a:custGeom>
              <a:avLst/>
              <a:gdLst>
                <a:gd name="T0" fmla="*/ 0 w 15"/>
                <a:gd name="T1" fmla="*/ 6 h 17"/>
                <a:gd name="T2" fmla="*/ 6 w 15"/>
                <a:gd name="T3" fmla="*/ 9 h 17"/>
                <a:gd name="T4" fmla="*/ 10 w 15"/>
                <a:gd name="T5" fmla="*/ 11 h 17"/>
                <a:gd name="T6" fmla="*/ 11 w 15"/>
                <a:gd name="T7" fmla="*/ 17 h 17"/>
                <a:gd name="T8" fmla="*/ 14 w 15"/>
                <a:gd name="T9" fmla="*/ 11 h 17"/>
                <a:gd name="T10" fmla="*/ 15 w 15"/>
                <a:gd name="T11" fmla="*/ 6 h 17"/>
                <a:gd name="T12" fmla="*/ 7 w 15"/>
                <a:gd name="T13" fmla="*/ 0 h 17"/>
                <a:gd name="T14" fmla="*/ 0 w 15"/>
                <a:gd name="T15" fmla="*/ 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7">
                  <a:moveTo>
                    <a:pt x="0" y="6"/>
                  </a:moveTo>
                  <a:lnTo>
                    <a:pt x="6" y="9"/>
                  </a:lnTo>
                  <a:lnTo>
                    <a:pt x="10" y="11"/>
                  </a:lnTo>
                  <a:lnTo>
                    <a:pt x="11" y="17"/>
                  </a:lnTo>
                  <a:lnTo>
                    <a:pt x="14" y="11"/>
                  </a:lnTo>
                  <a:lnTo>
                    <a:pt x="15" y="6"/>
                  </a:lnTo>
                  <a:lnTo>
                    <a:pt x="7" y="0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6" name="Freeform 265"/>
            <p:cNvSpPr>
              <a:spLocks noEditPoints="1"/>
            </p:cNvSpPr>
            <p:nvPr/>
          </p:nvSpPr>
          <p:spPr bwMode="auto">
            <a:xfrm>
              <a:off x="236668" y="0"/>
              <a:ext cx="651829" cy="474658"/>
            </a:xfrm>
            <a:custGeom>
              <a:avLst/>
              <a:gdLst>
                <a:gd name="T0" fmla="*/ 116 w 513"/>
                <a:gd name="T1" fmla="*/ 28 h 373"/>
                <a:gd name="T2" fmla="*/ 137 w 513"/>
                <a:gd name="T3" fmla="*/ 29 h 373"/>
                <a:gd name="T4" fmla="*/ 133 w 513"/>
                <a:gd name="T5" fmla="*/ 24 h 373"/>
                <a:gd name="T6" fmla="*/ 150 w 513"/>
                <a:gd name="T7" fmla="*/ 65 h 373"/>
                <a:gd name="T8" fmla="*/ 133 w 513"/>
                <a:gd name="T9" fmla="*/ 70 h 373"/>
                <a:gd name="T10" fmla="*/ 141 w 513"/>
                <a:gd name="T11" fmla="*/ 97 h 373"/>
                <a:gd name="T12" fmla="*/ 153 w 513"/>
                <a:gd name="T13" fmla="*/ 97 h 373"/>
                <a:gd name="T14" fmla="*/ 137 w 513"/>
                <a:gd name="T15" fmla="*/ 71 h 373"/>
                <a:gd name="T16" fmla="*/ 338 w 513"/>
                <a:gd name="T17" fmla="*/ 48 h 373"/>
                <a:gd name="T18" fmla="*/ 148 w 513"/>
                <a:gd name="T19" fmla="*/ 11 h 373"/>
                <a:gd name="T20" fmla="*/ 162 w 513"/>
                <a:gd name="T21" fmla="*/ 28 h 373"/>
                <a:gd name="T22" fmla="*/ 154 w 513"/>
                <a:gd name="T23" fmla="*/ 43 h 373"/>
                <a:gd name="T24" fmla="*/ 145 w 513"/>
                <a:gd name="T25" fmla="*/ 51 h 373"/>
                <a:gd name="T26" fmla="*/ 158 w 513"/>
                <a:gd name="T27" fmla="*/ 70 h 373"/>
                <a:gd name="T28" fmla="*/ 158 w 513"/>
                <a:gd name="T29" fmla="*/ 97 h 373"/>
                <a:gd name="T30" fmla="*/ 146 w 513"/>
                <a:gd name="T31" fmla="*/ 124 h 373"/>
                <a:gd name="T32" fmla="*/ 141 w 513"/>
                <a:gd name="T33" fmla="*/ 154 h 373"/>
                <a:gd name="T34" fmla="*/ 112 w 513"/>
                <a:gd name="T35" fmla="*/ 174 h 373"/>
                <a:gd name="T36" fmla="*/ 95 w 513"/>
                <a:gd name="T37" fmla="*/ 178 h 373"/>
                <a:gd name="T38" fmla="*/ 92 w 513"/>
                <a:gd name="T39" fmla="*/ 165 h 373"/>
                <a:gd name="T40" fmla="*/ 106 w 513"/>
                <a:gd name="T41" fmla="*/ 162 h 373"/>
                <a:gd name="T42" fmla="*/ 114 w 513"/>
                <a:gd name="T43" fmla="*/ 154 h 373"/>
                <a:gd name="T44" fmla="*/ 131 w 513"/>
                <a:gd name="T45" fmla="*/ 140 h 373"/>
                <a:gd name="T46" fmla="*/ 129 w 513"/>
                <a:gd name="T47" fmla="*/ 131 h 373"/>
                <a:gd name="T48" fmla="*/ 139 w 513"/>
                <a:gd name="T49" fmla="*/ 116 h 373"/>
                <a:gd name="T50" fmla="*/ 116 w 513"/>
                <a:gd name="T51" fmla="*/ 123 h 373"/>
                <a:gd name="T52" fmla="*/ 99 w 513"/>
                <a:gd name="T53" fmla="*/ 144 h 373"/>
                <a:gd name="T54" fmla="*/ 92 w 513"/>
                <a:gd name="T55" fmla="*/ 135 h 373"/>
                <a:gd name="T56" fmla="*/ 119 w 513"/>
                <a:gd name="T57" fmla="*/ 113 h 373"/>
                <a:gd name="T58" fmla="*/ 131 w 513"/>
                <a:gd name="T59" fmla="*/ 100 h 373"/>
                <a:gd name="T60" fmla="*/ 122 w 513"/>
                <a:gd name="T61" fmla="*/ 89 h 373"/>
                <a:gd name="T62" fmla="*/ 110 w 513"/>
                <a:gd name="T63" fmla="*/ 69 h 373"/>
                <a:gd name="T64" fmla="*/ 77 w 513"/>
                <a:gd name="T65" fmla="*/ 63 h 373"/>
                <a:gd name="T66" fmla="*/ 45 w 513"/>
                <a:gd name="T67" fmla="*/ 44 h 373"/>
                <a:gd name="T68" fmla="*/ 14 w 513"/>
                <a:gd name="T69" fmla="*/ 20 h 373"/>
                <a:gd name="T70" fmla="*/ 8 w 513"/>
                <a:gd name="T71" fmla="*/ 43 h 373"/>
                <a:gd name="T72" fmla="*/ 8 w 513"/>
                <a:gd name="T73" fmla="*/ 67 h 373"/>
                <a:gd name="T74" fmla="*/ 14 w 513"/>
                <a:gd name="T75" fmla="*/ 119 h 373"/>
                <a:gd name="T76" fmla="*/ 14 w 513"/>
                <a:gd name="T77" fmla="*/ 162 h 373"/>
                <a:gd name="T78" fmla="*/ 34 w 513"/>
                <a:gd name="T79" fmla="*/ 169 h 373"/>
                <a:gd name="T80" fmla="*/ 10 w 513"/>
                <a:gd name="T81" fmla="*/ 181 h 373"/>
                <a:gd name="T82" fmla="*/ 28 w 513"/>
                <a:gd name="T83" fmla="*/ 197 h 373"/>
                <a:gd name="T84" fmla="*/ 18 w 513"/>
                <a:gd name="T85" fmla="*/ 205 h 373"/>
                <a:gd name="T86" fmla="*/ 12 w 513"/>
                <a:gd name="T87" fmla="*/ 215 h 373"/>
                <a:gd name="T88" fmla="*/ 0 w 513"/>
                <a:gd name="T89" fmla="*/ 230 h 373"/>
                <a:gd name="T90" fmla="*/ 27 w 513"/>
                <a:gd name="T91" fmla="*/ 238 h 373"/>
                <a:gd name="T92" fmla="*/ 41 w 513"/>
                <a:gd name="T93" fmla="*/ 242 h 373"/>
                <a:gd name="T94" fmla="*/ 58 w 513"/>
                <a:gd name="T95" fmla="*/ 255 h 373"/>
                <a:gd name="T96" fmla="*/ 68 w 513"/>
                <a:gd name="T97" fmla="*/ 312 h 373"/>
                <a:gd name="T98" fmla="*/ 89 w 513"/>
                <a:gd name="T99" fmla="*/ 324 h 373"/>
                <a:gd name="T100" fmla="*/ 121 w 513"/>
                <a:gd name="T101" fmla="*/ 327 h 373"/>
                <a:gd name="T102" fmla="*/ 150 w 513"/>
                <a:gd name="T103" fmla="*/ 327 h 373"/>
                <a:gd name="T104" fmla="*/ 171 w 513"/>
                <a:gd name="T105" fmla="*/ 342 h 373"/>
                <a:gd name="T106" fmla="*/ 215 w 513"/>
                <a:gd name="T107" fmla="*/ 342 h 373"/>
                <a:gd name="T108" fmla="*/ 246 w 513"/>
                <a:gd name="T109" fmla="*/ 345 h 373"/>
                <a:gd name="T110" fmla="*/ 290 w 513"/>
                <a:gd name="T111" fmla="*/ 342 h 373"/>
                <a:gd name="T112" fmla="*/ 324 w 513"/>
                <a:gd name="T113" fmla="*/ 342 h 373"/>
                <a:gd name="T114" fmla="*/ 464 w 513"/>
                <a:gd name="T115" fmla="*/ 347 h 373"/>
                <a:gd name="T116" fmla="*/ 513 w 513"/>
                <a:gd name="T117" fmla="*/ 9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3" h="373">
                  <a:moveTo>
                    <a:pt x="123" y="43"/>
                  </a:moveTo>
                  <a:lnTo>
                    <a:pt x="125" y="36"/>
                  </a:lnTo>
                  <a:lnTo>
                    <a:pt x="121" y="31"/>
                  </a:lnTo>
                  <a:lnTo>
                    <a:pt x="116" y="28"/>
                  </a:lnTo>
                  <a:lnTo>
                    <a:pt x="115" y="36"/>
                  </a:lnTo>
                  <a:lnTo>
                    <a:pt x="118" y="43"/>
                  </a:lnTo>
                  <a:lnTo>
                    <a:pt x="123" y="43"/>
                  </a:lnTo>
                  <a:close/>
                  <a:moveTo>
                    <a:pt x="137" y="29"/>
                  </a:moveTo>
                  <a:lnTo>
                    <a:pt x="139" y="35"/>
                  </a:lnTo>
                  <a:lnTo>
                    <a:pt x="142" y="29"/>
                  </a:lnTo>
                  <a:lnTo>
                    <a:pt x="137" y="24"/>
                  </a:lnTo>
                  <a:lnTo>
                    <a:pt x="133" y="24"/>
                  </a:lnTo>
                  <a:lnTo>
                    <a:pt x="130" y="31"/>
                  </a:lnTo>
                  <a:lnTo>
                    <a:pt x="135" y="35"/>
                  </a:lnTo>
                  <a:lnTo>
                    <a:pt x="137" y="29"/>
                  </a:lnTo>
                  <a:close/>
                  <a:moveTo>
                    <a:pt x="150" y="65"/>
                  </a:moveTo>
                  <a:lnTo>
                    <a:pt x="148" y="59"/>
                  </a:lnTo>
                  <a:lnTo>
                    <a:pt x="146" y="59"/>
                  </a:lnTo>
                  <a:lnTo>
                    <a:pt x="139" y="63"/>
                  </a:lnTo>
                  <a:lnTo>
                    <a:pt x="133" y="70"/>
                  </a:lnTo>
                  <a:lnTo>
                    <a:pt x="135" y="77"/>
                  </a:lnTo>
                  <a:lnTo>
                    <a:pt x="141" y="84"/>
                  </a:lnTo>
                  <a:lnTo>
                    <a:pt x="139" y="90"/>
                  </a:lnTo>
                  <a:lnTo>
                    <a:pt x="141" y="97"/>
                  </a:lnTo>
                  <a:lnTo>
                    <a:pt x="146" y="103"/>
                  </a:lnTo>
                  <a:lnTo>
                    <a:pt x="146" y="105"/>
                  </a:lnTo>
                  <a:lnTo>
                    <a:pt x="153" y="103"/>
                  </a:lnTo>
                  <a:lnTo>
                    <a:pt x="153" y="97"/>
                  </a:lnTo>
                  <a:lnTo>
                    <a:pt x="148" y="92"/>
                  </a:lnTo>
                  <a:lnTo>
                    <a:pt x="142" y="92"/>
                  </a:lnTo>
                  <a:lnTo>
                    <a:pt x="142" y="78"/>
                  </a:lnTo>
                  <a:lnTo>
                    <a:pt x="137" y="71"/>
                  </a:lnTo>
                  <a:lnTo>
                    <a:pt x="144" y="67"/>
                  </a:lnTo>
                  <a:lnTo>
                    <a:pt x="150" y="65"/>
                  </a:lnTo>
                  <a:close/>
                  <a:moveTo>
                    <a:pt x="452" y="74"/>
                  </a:moveTo>
                  <a:lnTo>
                    <a:pt x="338" y="48"/>
                  </a:lnTo>
                  <a:lnTo>
                    <a:pt x="240" y="23"/>
                  </a:lnTo>
                  <a:lnTo>
                    <a:pt x="153" y="0"/>
                  </a:lnTo>
                  <a:lnTo>
                    <a:pt x="148" y="4"/>
                  </a:lnTo>
                  <a:lnTo>
                    <a:pt x="148" y="11"/>
                  </a:lnTo>
                  <a:lnTo>
                    <a:pt x="152" y="16"/>
                  </a:lnTo>
                  <a:lnTo>
                    <a:pt x="152" y="19"/>
                  </a:lnTo>
                  <a:lnTo>
                    <a:pt x="156" y="25"/>
                  </a:lnTo>
                  <a:lnTo>
                    <a:pt x="162" y="28"/>
                  </a:lnTo>
                  <a:lnTo>
                    <a:pt x="161" y="34"/>
                  </a:lnTo>
                  <a:lnTo>
                    <a:pt x="161" y="40"/>
                  </a:lnTo>
                  <a:lnTo>
                    <a:pt x="160" y="46"/>
                  </a:lnTo>
                  <a:lnTo>
                    <a:pt x="154" y="43"/>
                  </a:lnTo>
                  <a:lnTo>
                    <a:pt x="157" y="50"/>
                  </a:lnTo>
                  <a:lnTo>
                    <a:pt x="156" y="55"/>
                  </a:lnTo>
                  <a:lnTo>
                    <a:pt x="149" y="52"/>
                  </a:lnTo>
                  <a:lnTo>
                    <a:pt x="145" y="51"/>
                  </a:lnTo>
                  <a:lnTo>
                    <a:pt x="145" y="58"/>
                  </a:lnTo>
                  <a:lnTo>
                    <a:pt x="150" y="57"/>
                  </a:lnTo>
                  <a:lnTo>
                    <a:pt x="153" y="63"/>
                  </a:lnTo>
                  <a:lnTo>
                    <a:pt x="158" y="70"/>
                  </a:lnTo>
                  <a:lnTo>
                    <a:pt x="156" y="75"/>
                  </a:lnTo>
                  <a:lnTo>
                    <a:pt x="157" y="78"/>
                  </a:lnTo>
                  <a:lnTo>
                    <a:pt x="156" y="92"/>
                  </a:lnTo>
                  <a:lnTo>
                    <a:pt x="158" y="97"/>
                  </a:lnTo>
                  <a:lnTo>
                    <a:pt x="160" y="104"/>
                  </a:lnTo>
                  <a:lnTo>
                    <a:pt x="153" y="109"/>
                  </a:lnTo>
                  <a:lnTo>
                    <a:pt x="146" y="119"/>
                  </a:lnTo>
                  <a:lnTo>
                    <a:pt x="146" y="124"/>
                  </a:lnTo>
                  <a:lnTo>
                    <a:pt x="141" y="128"/>
                  </a:lnTo>
                  <a:lnTo>
                    <a:pt x="145" y="135"/>
                  </a:lnTo>
                  <a:lnTo>
                    <a:pt x="139" y="140"/>
                  </a:lnTo>
                  <a:lnTo>
                    <a:pt x="141" y="154"/>
                  </a:lnTo>
                  <a:lnTo>
                    <a:pt x="134" y="161"/>
                  </a:lnTo>
                  <a:lnTo>
                    <a:pt x="122" y="165"/>
                  </a:lnTo>
                  <a:lnTo>
                    <a:pt x="119" y="169"/>
                  </a:lnTo>
                  <a:lnTo>
                    <a:pt x="112" y="174"/>
                  </a:lnTo>
                  <a:lnTo>
                    <a:pt x="107" y="174"/>
                  </a:lnTo>
                  <a:lnTo>
                    <a:pt x="103" y="167"/>
                  </a:lnTo>
                  <a:lnTo>
                    <a:pt x="96" y="172"/>
                  </a:lnTo>
                  <a:lnTo>
                    <a:pt x="95" y="178"/>
                  </a:lnTo>
                  <a:lnTo>
                    <a:pt x="92" y="173"/>
                  </a:lnTo>
                  <a:lnTo>
                    <a:pt x="92" y="167"/>
                  </a:lnTo>
                  <a:lnTo>
                    <a:pt x="87" y="166"/>
                  </a:lnTo>
                  <a:lnTo>
                    <a:pt x="92" y="165"/>
                  </a:lnTo>
                  <a:lnTo>
                    <a:pt x="98" y="159"/>
                  </a:lnTo>
                  <a:lnTo>
                    <a:pt x="110" y="150"/>
                  </a:lnTo>
                  <a:lnTo>
                    <a:pt x="108" y="157"/>
                  </a:lnTo>
                  <a:lnTo>
                    <a:pt x="106" y="162"/>
                  </a:lnTo>
                  <a:lnTo>
                    <a:pt x="106" y="169"/>
                  </a:lnTo>
                  <a:lnTo>
                    <a:pt x="108" y="166"/>
                  </a:lnTo>
                  <a:lnTo>
                    <a:pt x="110" y="159"/>
                  </a:lnTo>
                  <a:lnTo>
                    <a:pt x="114" y="154"/>
                  </a:lnTo>
                  <a:lnTo>
                    <a:pt x="121" y="153"/>
                  </a:lnTo>
                  <a:lnTo>
                    <a:pt x="115" y="159"/>
                  </a:lnTo>
                  <a:lnTo>
                    <a:pt x="121" y="163"/>
                  </a:lnTo>
                  <a:lnTo>
                    <a:pt x="131" y="140"/>
                  </a:lnTo>
                  <a:lnTo>
                    <a:pt x="129" y="135"/>
                  </a:lnTo>
                  <a:lnTo>
                    <a:pt x="122" y="135"/>
                  </a:lnTo>
                  <a:lnTo>
                    <a:pt x="122" y="130"/>
                  </a:lnTo>
                  <a:lnTo>
                    <a:pt x="129" y="131"/>
                  </a:lnTo>
                  <a:lnTo>
                    <a:pt x="129" y="124"/>
                  </a:lnTo>
                  <a:lnTo>
                    <a:pt x="127" y="119"/>
                  </a:lnTo>
                  <a:lnTo>
                    <a:pt x="134" y="119"/>
                  </a:lnTo>
                  <a:lnTo>
                    <a:pt x="139" y="116"/>
                  </a:lnTo>
                  <a:lnTo>
                    <a:pt x="139" y="109"/>
                  </a:lnTo>
                  <a:lnTo>
                    <a:pt x="137" y="103"/>
                  </a:lnTo>
                  <a:lnTo>
                    <a:pt x="122" y="116"/>
                  </a:lnTo>
                  <a:lnTo>
                    <a:pt x="116" y="123"/>
                  </a:lnTo>
                  <a:lnTo>
                    <a:pt x="104" y="127"/>
                  </a:lnTo>
                  <a:lnTo>
                    <a:pt x="92" y="139"/>
                  </a:lnTo>
                  <a:lnTo>
                    <a:pt x="93" y="146"/>
                  </a:lnTo>
                  <a:lnTo>
                    <a:pt x="99" y="144"/>
                  </a:lnTo>
                  <a:lnTo>
                    <a:pt x="106" y="144"/>
                  </a:lnTo>
                  <a:lnTo>
                    <a:pt x="93" y="147"/>
                  </a:lnTo>
                  <a:lnTo>
                    <a:pt x="88" y="142"/>
                  </a:lnTo>
                  <a:lnTo>
                    <a:pt x="92" y="135"/>
                  </a:lnTo>
                  <a:lnTo>
                    <a:pt x="104" y="124"/>
                  </a:lnTo>
                  <a:lnTo>
                    <a:pt x="110" y="121"/>
                  </a:lnTo>
                  <a:lnTo>
                    <a:pt x="121" y="108"/>
                  </a:lnTo>
                  <a:lnTo>
                    <a:pt x="119" y="113"/>
                  </a:lnTo>
                  <a:lnTo>
                    <a:pt x="119" y="119"/>
                  </a:lnTo>
                  <a:lnTo>
                    <a:pt x="122" y="113"/>
                  </a:lnTo>
                  <a:lnTo>
                    <a:pt x="129" y="108"/>
                  </a:lnTo>
                  <a:lnTo>
                    <a:pt x="131" y="100"/>
                  </a:lnTo>
                  <a:lnTo>
                    <a:pt x="127" y="84"/>
                  </a:lnTo>
                  <a:lnTo>
                    <a:pt x="130" y="77"/>
                  </a:lnTo>
                  <a:lnTo>
                    <a:pt x="123" y="82"/>
                  </a:lnTo>
                  <a:lnTo>
                    <a:pt x="122" y="89"/>
                  </a:lnTo>
                  <a:lnTo>
                    <a:pt x="118" y="80"/>
                  </a:lnTo>
                  <a:lnTo>
                    <a:pt x="111" y="81"/>
                  </a:lnTo>
                  <a:lnTo>
                    <a:pt x="111" y="75"/>
                  </a:lnTo>
                  <a:lnTo>
                    <a:pt x="110" y="69"/>
                  </a:lnTo>
                  <a:lnTo>
                    <a:pt x="103" y="70"/>
                  </a:lnTo>
                  <a:lnTo>
                    <a:pt x="96" y="71"/>
                  </a:lnTo>
                  <a:lnTo>
                    <a:pt x="89" y="66"/>
                  </a:lnTo>
                  <a:lnTo>
                    <a:pt x="77" y="63"/>
                  </a:lnTo>
                  <a:lnTo>
                    <a:pt x="70" y="59"/>
                  </a:lnTo>
                  <a:lnTo>
                    <a:pt x="58" y="55"/>
                  </a:lnTo>
                  <a:lnTo>
                    <a:pt x="49" y="50"/>
                  </a:lnTo>
                  <a:lnTo>
                    <a:pt x="45" y="44"/>
                  </a:lnTo>
                  <a:lnTo>
                    <a:pt x="38" y="40"/>
                  </a:lnTo>
                  <a:lnTo>
                    <a:pt x="31" y="35"/>
                  </a:lnTo>
                  <a:lnTo>
                    <a:pt x="20" y="24"/>
                  </a:lnTo>
                  <a:lnTo>
                    <a:pt x="14" y="20"/>
                  </a:lnTo>
                  <a:lnTo>
                    <a:pt x="15" y="28"/>
                  </a:lnTo>
                  <a:lnTo>
                    <a:pt x="14" y="29"/>
                  </a:lnTo>
                  <a:lnTo>
                    <a:pt x="12" y="36"/>
                  </a:lnTo>
                  <a:lnTo>
                    <a:pt x="8" y="43"/>
                  </a:lnTo>
                  <a:lnTo>
                    <a:pt x="8" y="50"/>
                  </a:lnTo>
                  <a:lnTo>
                    <a:pt x="7" y="55"/>
                  </a:lnTo>
                  <a:lnTo>
                    <a:pt x="7" y="62"/>
                  </a:lnTo>
                  <a:lnTo>
                    <a:pt x="8" y="67"/>
                  </a:lnTo>
                  <a:lnTo>
                    <a:pt x="12" y="75"/>
                  </a:lnTo>
                  <a:lnTo>
                    <a:pt x="15" y="88"/>
                  </a:lnTo>
                  <a:lnTo>
                    <a:pt x="16" y="94"/>
                  </a:lnTo>
                  <a:lnTo>
                    <a:pt x="14" y="119"/>
                  </a:lnTo>
                  <a:lnTo>
                    <a:pt x="15" y="135"/>
                  </a:lnTo>
                  <a:lnTo>
                    <a:pt x="14" y="154"/>
                  </a:lnTo>
                  <a:lnTo>
                    <a:pt x="11" y="161"/>
                  </a:lnTo>
                  <a:lnTo>
                    <a:pt x="14" y="162"/>
                  </a:lnTo>
                  <a:lnTo>
                    <a:pt x="15" y="157"/>
                  </a:lnTo>
                  <a:lnTo>
                    <a:pt x="22" y="161"/>
                  </a:lnTo>
                  <a:lnTo>
                    <a:pt x="27" y="167"/>
                  </a:lnTo>
                  <a:lnTo>
                    <a:pt x="34" y="169"/>
                  </a:lnTo>
                  <a:lnTo>
                    <a:pt x="23" y="170"/>
                  </a:lnTo>
                  <a:lnTo>
                    <a:pt x="14" y="176"/>
                  </a:lnTo>
                  <a:lnTo>
                    <a:pt x="12" y="169"/>
                  </a:lnTo>
                  <a:lnTo>
                    <a:pt x="10" y="181"/>
                  </a:lnTo>
                  <a:lnTo>
                    <a:pt x="12" y="188"/>
                  </a:lnTo>
                  <a:lnTo>
                    <a:pt x="14" y="188"/>
                  </a:lnTo>
                  <a:lnTo>
                    <a:pt x="26" y="192"/>
                  </a:lnTo>
                  <a:lnTo>
                    <a:pt x="28" y="197"/>
                  </a:lnTo>
                  <a:lnTo>
                    <a:pt x="26" y="197"/>
                  </a:lnTo>
                  <a:lnTo>
                    <a:pt x="19" y="193"/>
                  </a:lnTo>
                  <a:lnTo>
                    <a:pt x="15" y="200"/>
                  </a:lnTo>
                  <a:lnTo>
                    <a:pt x="18" y="205"/>
                  </a:lnTo>
                  <a:lnTo>
                    <a:pt x="12" y="212"/>
                  </a:lnTo>
                  <a:lnTo>
                    <a:pt x="16" y="219"/>
                  </a:lnTo>
                  <a:lnTo>
                    <a:pt x="16" y="220"/>
                  </a:lnTo>
                  <a:lnTo>
                    <a:pt x="12" y="215"/>
                  </a:lnTo>
                  <a:lnTo>
                    <a:pt x="7" y="216"/>
                  </a:lnTo>
                  <a:lnTo>
                    <a:pt x="8" y="204"/>
                  </a:lnTo>
                  <a:lnTo>
                    <a:pt x="8" y="197"/>
                  </a:lnTo>
                  <a:lnTo>
                    <a:pt x="0" y="230"/>
                  </a:lnTo>
                  <a:lnTo>
                    <a:pt x="5" y="228"/>
                  </a:lnTo>
                  <a:lnTo>
                    <a:pt x="11" y="235"/>
                  </a:lnTo>
                  <a:lnTo>
                    <a:pt x="24" y="232"/>
                  </a:lnTo>
                  <a:lnTo>
                    <a:pt x="27" y="238"/>
                  </a:lnTo>
                  <a:lnTo>
                    <a:pt x="34" y="239"/>
                  </a:lnTo>
                  <a:lnTo>
                    <a:pt x="35" y="241"/>
                  </a:lnTo>
                  <a:lnTo>
                    <a:pt x="38" y="242"/>
                  </a:lnTo>
                  <a:lnTo>
                    <a:pt x="41" y="242"/>
                  </a:lnTo>
                  <a:lnTo>
                    <a:pt x="42" y="249"/>
                  </a:lnTo>
                  <a:lnTo>
                    <a:pt x="47" y="254"/>
                  </a:lnTo>
                  <a:lnTo>
                    <a:pt x="54" y="254"/>
                  </a:lnTo>
                  <a:lnTo>
                    <a:pt x="58" y="255"/>
                  </a:lnTo>
                  <a:lnTo>
                    <a:pt x="62" y="262"/>
                  </a:lnTo>
                  <a:lnTo>
                    <a:pt x="69" y="268"/>
                  </a:lnTo>
                  <a:lnTo>
                    <a:pt x="72" y="280"/>
                  </a:lnTo>
                  <a:lnTo>
                    <a:pt x="68" y="312"/>
                  </a:lnTo>
                  <a:lnTo>
                    <a:pt x="70" y="316"/>
                  </a:lnTo>
                  <a:lnTo>
                    <a:pt x="80" y="320"/>
                  </a:lnTo>
                  <a:lnTo>
                    <a:pt x="87" y="324"/>
                  </a:lnTo>
                  <a:lnTo>
                    <a:pt x="89" y="324"/>
                  </a:lnTo>
                  <a:lnTo>
                    <a:pt x="96" y="329"/>
                  </a:lnTo>
                  <a:lnTo>
                    <a:pt x="103" y="330"/>
                  </a:lnTo>
                  <a:lnTo>
                    <a:pt x="115" y="329"/>
                  </a:lnTo>
                  <a:lnTo>
                    <a:pt x="121" y="327"/>
                  </a:lnTo>
                  <a:lnTo>
                    <a:pt x="127" y="323"/>
                  </a:lnTo>
                  <a:lnTo>
                    <a:pt x="134" y="323"/>
                  </a:lnTo>
                  <a:lnTo>
                    <a:pt x="139" y="326"/>
                  </a:lnTo>
                  <a:lnTo>
                    <a:pt x="150" y="327"/>
                  </a:lnTo>
                  <a:lnTo>
                    <a:pt x="157" y="330"/>
                  </a:lnTo>
                  <a:lnTo>
                    <a:pt x="164" y="331"/>
                  </a:lnTo>
                  <a:lnTo>
                    <a:pt x="169" y="337"/>
                  </a:lnTo>
                  <a:lnTo>
                    <a:pt x="171" y="342"/>
                  </a:lnTo>
                  <a:lnTo>
                    <a:pt x="184" y="342"/>
                  </a:lnTo>
                  <a:lnTo>
                    <a:pt x="190" y="343"/>
                  </a:lnTo>
                  <a:lnTo>
                    <a:pt x="209" y="339"/>
                  </a:lnTo>
                  <a:lnTo>
                    <a:pt x="215" y="342"/>
                  </a:lnTo>
                  <a:lnTo>
                    <a:pt x="222" y="347"/>
                  </a:lnTo>
                  <a:lnTo>
                    <a:pt x="227" y="349"/>
                  </a:lnTo>
                  <a:lnTo>
                    <a:pt x="234" y="347"/>
                  </a:lnTo>
                  <a:lnTo>
                    <a:pt x="246" y="345"/>
                  </a:lnTo>
                  <a:lnTo>
                    <a:pt x="259" y="343"/>
                  </a:lnTo>
                  <a:lnTo>
                    <a:pt x="279" y="343"/>
                  </a:lnTo>
                  <a:lnTo>
                    <a:pt x="284" y="341"/>
                  </a:lnTo>
                  <a:lnTo>
                    <a:pt x="290" y="342"/>
                  </a:lnTo>
                  <a:lnTo>
                    <a:pt x="303" y="343"/>
                  </a:lnTo>
                  <a:lnTo>
                    <a:pt x="310" y="345"/>
                  </a:lnTo>
                  <a:lnTo>
                    <a:pt x="317" y="346"/>
                  </a:lnTo>
                  <a:lnTo>
                    <a:pt x="324" y="342"/>
                  </a:lnTo>
                  <a:lnTo>
                    <a:pt x="384" y="357"/>
                  </a:lnTo>
                  <a:lnTo>
                    <a:pt x="464" y="373"/>
                  </a:lnTo>
                  <a:lnTo>
                    <a:pt x="462" y="366"/>
                  </a:lnTo>
                  <a:lnTo>
                    <a:pt x="464" y="347"/>
                  </a:lnTo>
                  <a:lnTo>
                    <a:pt x="460" y="335"/>
                  </a:lnTo>
                  <a:lnTo>
                    <a:pt x="464" y="329"/>
                  </a:lnTo>
                  <a:lnTo>
                    <a:pt x="466" y="310"/>
                  </a:lnTo>
                  <a:lnTo>
                    <a:pt x="513" y="90"/>
                  </a:lnTo>
                  <a:lnTo>
                    <a:pt x="513" y="86"/>
                  </a:lnTo>
                  <a:lnTo>
                    <a:pt x="452" y="7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7" name="Freeform 266"/>
            <p:cNvSpPr>
              <a:spLocks noEditPoints="1"/>
            </p:cNvSpPr>
            <p:nvPr/>
          </p:nvSpPr>
          <p:spPr bwMode="auto">
            <a:xfrm>
              <a:off x="3840898" y="1297047"/>
              <a:ext cx="765535" cy="432349"/>
            </a:xfrm>
            <a:custGeom>
              <a:avLst/>
              <a:gdLst>
                <a:gd name="T0" fmla="*/ 556 w 602"/>
                <a:gd name="T1" fmla="*/ 213 h 340"/>
                <a:gd name="T2" fmla="*/ 541 w 602"/>
                <a:gd name="T3" fmla="*/ 220 h 340"/>
                <a:gd name="T4" fmla="*/ 530 w 602"/>
                <a:gd name="T5" fmla="*/ 203 h 340"/>
                <a:gd name="T6" fmla="*/ 510 w 602"/>
                <a:gd name="T7" fmla="*/ 191 h 340"/>
                <a:gd name="T8" fmla="*/ 476 w 602"/>
                <a:gd name="T9" fmla="*/ 184 h 340"/>
                <a:gd name="T10" fmla="*/ 503 w 602"/>
                <a:gd name="T11" fmla="*/ 189 h 340"/>
                <a:gd name="T12" fmla="*/ 522 w 602"/>
                <a:gd name="T13" fmla="*/ 186 h 340"/>
                <a:gd name="T14" fmla="*/ 547 w 602"/>
                <a:gd name="T15" fmla="*/ 207 h 340"/>
                <a:gd name="T16" fmla="*/ 552 w 602"/>
                <a:gd name="T17" fmla="*/ 190 h 340"/>
                <a:gd name="T18" fmla="*/ 525 w 602"/>
                <a:gd name="T19" fmla="*/ 179 h 340"/>
                <a:gd name="T20" fmla="*/ 525 w 602"/>
                <a:gd name="T21" fmla="*/ 174 h 340"/>
                <a:gd name="T22" fmla="*/ 537 w 602"/>
                <a:gd name="T23" fmla="*/ 166 h 340"/>
                <a:gd name="T24" fmla="*/ 548 w 602"/>
                <a:gd name="T25" fmla="*/ 153 h 340"/>
                <a:gd name="T26" fmla="*/ 532 w 602"/>
                <a:gd name="T27" fmla="*/ 145 h 340"/>
                <a:gd name="T28" fmla="*/ 505 w 602"/>
                <a:gd name="T29" fmla="*/ 132 h 340"/>
                <a:gd name="T30" fmla="*/ 487 w 602"/>
                <a:gd name="T31" fmla="*/ 113 h 340"/>
                <a:gd name="T32" fmla="*/ 482 w 602"/>
                <a:gd name="T33" fmla="*/ 106 h 340"/>
                <a:gd name="T34" fmla="*/ 505 w 602"/>
                <a:gd name="T35" fmla="*/ 128 h 340"/>
                <a:gd name="T36" fmla="*/ 529 w 602"/>
                <a:gd name="T37" fmla="*/ 140 h 340"/>
                <a:gd name="T38" fmla="*/ 534 w 602"/>
                <a:gd name="T39" fmla="*/ 121 h 340"/>
                <a:gd name="T40" fmla="*/ 521 w 602"/>
                <a:gd name="T41" fmla="*/ 110 h 340"/>
                <a:gd name="T42" fmla="*/ 509 w 602"/>
                <a:gd name="T43" fmla="*/ 99 h 340"/>
                <a:gd name="T44" fmla="*/ 487 w 602"/>
                <a:gd name="T45" fmla="*/ 99 h 340"/>
                <a:gd name="T46" fmla="*/ 467 w 602"/>
                <a:gd name="T47" fmla="*/ 83 h 340"/>
                <a:gd name="T48" fmla="*/ 448 w 602"/>
                <a:gd name="T49" fmla="*/ 83 h 340"/>
                <a:gd name="T50" fmla="*/ 455 w 602"/>
                <a:gd name="T51" fmla="*/ 60 h 340"/>
                <a:gd name="T52" fmla="*/ 464 w 602"/>
                <a:gd name="T53" fmla="*/ 48 h 340"/>
                <a:gd name="T54" fmla="*/ 453 w 602"/>
                <a:gd name="T55" fmla="*/ 29 h 340"/>
                <a:gd name="T56" fmla="*/ 428 w 602"/>
                <a:gd name="T57" fmla="*/ 21 h 340"/>
                <a:gd name="T58" fmla="*/ 413 w 602"/>
                <a:gd name="T59" fmla="*/ 0 h 340"/>
                <a:gd name="T60" fmla="*/ 360 w 602"/>
                <a:gd name="T61" fmla="*/ 0 h 340"/>
                <a:gd name="T62" fmla="*/ 353 w 602"/>
                <a:gd name="T63" fmla="*/ 29 h 340"/>
                <a:gd name="T64" fmla="*/ 334 w 602"/>
                <a:gd name="T65" fmla="*/ 53 h 340"/>
                <a:gd name="T66" fmla="*/ 314 w 602"/>
                <a:gd name="T67" fmla="*/ 74 h 340"/>
                <a:gd name="T68" fmla="*/ 304 w 602"/>
                <a:gd name="T69" fmla="*/ 107 h 340"/>
                <a:gd name="T70" fmla="*/ 279 w 602"/>
                <a:gd name="T71" fmla="*/ 99 h 340"/>
                <a:gd name="T72" fmla="*/ 268 w 602"/>
                <a:gd name="T73" fmla="*/ 124 h 340"/>
                <a:gd name="T74" fmla="*/ 257 w 602"/>
                <a:gd name="T75" fmla="*/ 161 h 340"/>
                <a:gd name="T76" fmla="*/ 246 w 602"/>
                <a:gd name="T77" fmla="*/ 201 h 340"/>
                <a:gd name="T78" fmla="*/ 230 w 602"/>
                <a:gd name="T79" fmla="*/ 222 h 340"/>
                <a:gd name="T80" fmla="*/ 203 w 602"/>
                <a:gd name="T81" fmla="*/ 233 h 340"/>
                <a:gd name="T82" fmla="*/ 174 w 602"/>
                <a:gd name="T83" fmla="*/ 248 h 340"/>
                <a:gd name="T84" fmla="*/ 141 w 602"/>
                <a:gd name="T85" fmla="*/ 256 h 340"/>
                <a:gd name="T86" fmla="*/ 116 w 602"/>
                <a:gd name="T87" fmla="*/ 231 h 340"/>
                <a:gd name="T88" fmla="*/ 66 w 602"/>
                <a:gd name="T89" fmla="*/ 289 h 340"/>
                <a:gd name="T90" fmla="*/ 47 w 602"/>
                <a:gd name="T91" fmla="*/ 309 h 340"/>
                <a:gd name="T92" fmla="*/ 19 w 602"/>
                <a:gd name="T93" fmla="*/ 331 h 340"/>
                <a:gd name="T94" fmla="*/ 38 w 602"/>
                <a:gd name="T95" fmla="*/ 336 h 340"/>
                <a:gd name="T96" fmla="*/ 154 w 602"/>
                <a:gd name="T97" fmla="*/ 317 h 340"/>
                <a:gd name="T98" fmla="*/ 422 w 602"/>
                <a:gd name="T99" fmla="*/ 275 h 340"/>
                <a:gd name="T100" fmla="*/ 586 w 602"/>
                <a:gd name="T101" fmla="*/ 241 h 340"/>
                <a:gd name="T102" fmla="*/ 593 w 602"/>
                <a:gd name="T103" fmla="*/ 232 h 340"/>
                <a:gd name="T104" fmla="*/ 581 w 602"/>
                <a:gd name="T105" fmla="*/ 206 h 340"/>
                <a:gd name="T106" fmla="*/ 578 w 602"/>
                <a:gd name="T107" fmla="*/ 105 h 340"/>
                <a:gd name="T108" fmla="*/ 575 w 602"/>
                <a:gd name="T109" fmla="*/ 129 h 340"/>
                <a:gd name="T110" fmla="*/ 570 w 602"/>
                <a:gd name="T111" fmla="*/ 160 h 340"/>
                <a:gd name="T112" fmla="*/ 581 w 602"/>
                <a:gd name="T113" fmla="*/ 159 h 340"/>
                <a:gd name="T114" fmla="*/ 593 w 602"/>
                <a:gd name="T115" fmla="*/ 144 h 340"/>
                <a:gd name="T116" fmla="*/ 597 w 602"/>
                <a:gd name="T117" fmla="*/ 113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02" h="340">
                  <a:moveTo>
                    <a:pt x="581" y="206"/>
                  </a:moveTo>
                  <a:lnTo>
                    <a:pt x="563" y="207"/>
                  </a:lnTo>
                  <a:lnTo>
                    <a:pt x="557" y="206"/>
                  </a:lnTo>
                  <a:lnTo>
                    <a:pt x="556" y="213"/>
                  </a:lnTo>
                  <a:lnTo>
                    <a:pt x="557" y="217"/>
                  </a:lnTo>
                  <a:lnTo>
                    <a:pt x="552" y="214"/>
                  </a:lnTo>
                  <a:lnTo>
                    <a:pt x="547" y="213"/>
                  </a:lnTo>
                  <a:lnTo>
                    <a:pt x="541" y="220"/>
                  </a:lnTo>
                  <a:lnTo>
                    <a:pt x="543" y="213"/>
                  </a:lnTo>
                  <a:lnTo>
                    <a:pt x="536" y="207"/>
                  </a:lnTo>
                  <a:lnTo>
                    <a:pt x="530" y="203"/>
                  </a:lnTo>
                  <a:lnTo>
                    <a:pt x="530" y="203"/>
                  </a:lnTo>
                  <a:lnTo>
                    <a:pt x="525" y="197"/>
                  </a:lnTo>
                  <a:lnTo>
                    <a:pt x="524" y="191"/>
                  </a:lnTo>
                  <a:lnTo>
                    <a:pt x="517" y="194"/>
                  </a:lnTo>
                  <a:lnTo>
                    <a:pt x="510" y="191"/>
                  </a:lnTo>
                  <a:lnTo>
                    <a:pt x="505" y="193"/>
                  </a:lnTo>
                  <a:lnTo>
                    <a:pt x="493" y="187"/>
                  </a:lnTo>
                  <a:lnTo>
                    <a:pt x="474" y="187"/>
                  </a:lnTo>
                  <a:lnTo>
                    <a:pt x="476" y="184"/>
                  </a:lnTo>
                  <a:lnTo>
                    <a:pt x="482" y="186"/>
                  </a:lnTo>
                  <a:lnTo>
                    <a:pt x="494" y="183"/>
                  </a:lnTo>
                  <a:lnTo>
                    <a:pt x="501" y="189"/>
                  </a:lnTo>
                  <a:lnTo>
                    <a:pt x="503" y="189"/>
                  </a:lnTo>
                  <a:lnTo>
                    <a:pt x="505" y="182"/>
                  </a:lnTo>
                  <a:lnTo>
                    <a:pt x="510" y="187"/>
                  </a:lnTo>
                  <a:lnTo>
                    <a:pt x="517" y="191"/>
                  </a:lnTo>
                  <a:lnTo>
                    <a:pt x="522" y="186"/>
                  </a:lnTo>
                  <a:lnTo>
                    <a:pt x="528" y="193"/>
                  </a:lnTo>
                  <a:lnTo>
                    <a:pt x="533" y="198"/>
                  </a:lnTo>
                  <a:lnTo>
                    <a:pt x="540" y="201"/>
                  </a:lnTo>
                  <a:lnTo>
                    <a:pt x="547" y="207"/>
                  </a:lnTo>
                  <a:lnTo>
                    <a:pt x="549" y="203"/>
                  </a:lnTo>
                  <a:lnTo>
                    <a:pt x="553" y="202"/>
                  </a:lnTo>
                  <a:lnTo>
                    <a:pt x="555" y="195"/>
                  </a:lnTo>
                  <a:lnTo>
                    <a:pt x="552" y="190"/>
                  </a:lnTo>
                  <a:lnTo>
                    <a:pt x="547" y="187"/>
                  </a:lnTo>
                  <a:lnTo>
                    <a:pt x="544" y="182"/>
                  </a:lnTo>
                  <a:lnTo>
                    <a:pt x="537" y="183"/>
                  </a:lnTo>
                  <a:lnTo>
                    <a:pt x="525" y="179"/>
                  </a:lnTo>
                  <a:lnTo>
                    <a:pt x="520" y="172"/>
                  </a:lnTo>
                  <a:lnTo>
                    <a:pt x="506" y="163"/>
                  </a:lnTo>
                  <a:lnTo>
                    <a:pt x="513" y="163"/>
                  </a:lnTo>
                  <a:lnTo>
                    <a:pt x="525" y="174"/>
                  </a:lnTo>
                  <a:lnTo>
                    <a:pt x="537" y="179"/>
                  </a:lnTo>
                  <a:lnTo>
                    <a:pt x="541" y="174"/>
                  </a:lnTo>
                  <a:lnTo>
                    <a:pt x="536" y="167"/>
                  </a:lnTo>
                  <a:lnTo>
                    <a:pt x="537" y="166"/>
                  </a:lnTo>
                  <a:lnTo>
                    <a:pt x="544" y="167"/>
                  </a:lnTo>
                  <a:lnTo>
                    <a:pt x="549" y="171"/>
                  </a:lnTo>
                  <a:lnTo>
                    <a:pt x="551" y="166"/>
                  </a:lnTo>
                  <a:lnTo>
                    <a:pt x="548" y="153"/>
                  </a:lnTo>
                  <a:lnTo>
                    <a:pt x="541" y="155"/>
                  </a:lnTo>
                  <a:lnTo>
                    <a:pt x="536" y="152"/>
                  </a:lnTo>
                  <a:lnTo>
                    <a:pt x="539" y="151"/>
                  </a:lnTo>
                  <a:lnTo>
                    <a:pt x="532" y="145"/>
                  </a:lnTo>
                  <a:lnTo>
                    <a:pt x="525" y="147"/>
                  </a:lnTo>
                  <a:lnTo>
                    <a:pt x="520" y="141"/>
                  </a:lnTo>
                  <a:lnTo>
                    <a:pt x="518" y="137"/>
                  </a:lnTo>
                  <a:lnTo>
                    <a:pt x="505" y="132"/>
                  </a:lnTo>
                  <a:lnTo>
                    <a:pt x="501" y="125"/>
                  </a:lnTo>
                  <a:lnTo>
                    <a:pt x="494" y="122"/>
                  </a:lnTo>
                  <a:lnTo>
                    <a:pt x="490" y="118"/>
                  </a:lnTo>
                  <a:lnTo>
                    <a:pt x="487" y="113"/>
                  </a:lnTo>
                  <a:lnTo>
                    <a:pt x="474" y="105"/>
                  </a:lnTo>
                  <a:lnTo>
                    <a:pt x="468" y="105"/>
                  </a:lnTo>
                  <a:lnTo>
                    <a:pt x="475" y="103"/>
                  </a:lnTo>
                  <a:lnTo>
                    <a:pt x="482" y="106"/>
                  </a:lnTo>
                  <a:lnTo>
                    <a:pt x="488" y="111"/>
                  </a:lnTo>
                  <a:lnTo>
                    <a:pt x="494" y="118"/>
                  </a:lnTo>
                  <a:lnTo>
                    <a:pt x="499" y="121"/>
                  </a:lnTo>
                  <a:lnTo>
                    <a:pt x="505" y="128"/>
                  </a:lnTo>
                  <a:lnTo>
                    <a:pt x="509" y="128"/>
                  </a:lnTo>
                  <a:lnTo>
                    <a:pt x="522" y="137"/>
                  </a:lnTo>
                  <a:lnTo>
                    <a:pt x="528" y="138"/>
                  </a:lnTo>
                  <a:lnTo>
                    <a:pt x="529" y="140"/>
                  </a:lnTo>
                  <a:lnTo>
                    <a:pt x="536" y="143"/>
                  </a:lnTo>
                  <a:lnTo>
                    <a:pt x="539" y="133"/>
                  </a:lnTo>
                  <a:lnTo>
                    <a:pt x="539" y="126"/>
                  </a:lnTo>
                  <a:lnTo>
                    <a:pt x="534" y="121"/>
                  </a:lnTo>
                  <a:lnTo>
                    <a:pt x="541" y="122"/>
                  </a:lnTo>
                  <a:lnTo>
                    <a:pt x="541" y="115"/>
                  </a:lnTo>
                  <a:lnTo>
                    <a:pt x="528" y="110"/>
                  </a:lnTo>
                  <a:lnTo>
                    <a:pt x="521" y="110"/>
                  </a:lnTo>
                  <a:lnTo>
                    <a:pt x="521" y="107"/>
                  </a:lnTo>
                  <a:lnTo>
                    <a:pt x="516" y="107"/>
                  </a:lnTo>
                  <a:lnTo>
                    <a:pt x="516" y="105"/>
                  </a:lnTo>
                  <a:lnTo>
                    <a:pt x="509" y="99"/>
                  </a:lnTo>
                  <a:lnTo>
                    <a:pt x="509" y="97"/>
                  </a:lnTo>
                  <a:lnTo>
                    <a:pt x="497" y="99"/>
                  </a:lnTo>
                  <a:lnTo>
                    <a:pt x="494" y="98"/>
                  </a:lnTo>
                  <a:lnTo>
                    <a:pt x="487" y="99"/>
                  </a:lnTo>
                  <a:lnTo>
                    <a:pt x="484" y="98"/>
                  </a:lnTo>
                  <a:lnTo>
                    <a:pt x="474" y="88"/>
                  </a:lnTo>
                  <a:lnTo>
                    <a:pt x="474" y="83"/>
                  </a:lnTo>
                  <a:lnTo>
                    <a:pt x="467" y="83"/>
                  </a:lnTo>
                  <a:lnTo>
                    <a:pt x="460" y="88"/>
                  </a:lnTo>
                  <a:lnTo>
                    <a:pt x="456" y="90"/>
                  </a:lnTo>
                  <a:lnTo>
                    <a:pt x="449" y="88"/>
                  </a:lnTo>
                  <a:lnTo>
                    <a:pt x="448" y="83"/>
                  </a:lnTo>
                  <a:lnTo>
                    <a:pt x="449" y="83"/>
                  </a:lnTo>
                  <a:lnTo>
                    <a:pt x="449" y="76"/>
                  </a:lnTo>
                  <a:lnTo>
                    <a:pt x="451" y="57"/>
                  </a:lnTo>
                  <a:lnTo>
                    <a:pt x="455" y="60"/>
                  </a:lnTo>
                  <a:lnTo>
                    <a:pt x="456" y="60"/>
                  </a:lnTo>
                  <a:lnTo>
                    <a:pt x="459" y="57"/>
                  </a:lnTo>
                  <a:lnTo>
                    <a:pt x="457" y="55"/>
                  </a:lnTo>
                  <a:lnTo>
                    <a:pt x="464" y="48"/>
                  </a:lnTo>
                  <a:lnTo>
                    <a:pt x="461" y="41"/>
                  </a:lnTo>
                  <a:lnTo>
                    <a:pt x="461" y="38"/>
                  </a:lnTo>
                  <a:lnTo>
                    <a:pt x="459" y="32"/>
                  </a:lnTo>
                  <a:lnTo>
                    <a:pt x="453" y="29"/>
                  </a:lnTo>
                  <a:lnTo>
                    <a:pt x="448" y="28"/>
                  </a:lnTo>
                  <a:lnTo>
                    <a:pt x="442" y="23"/>
                  </a:lnTo>
                  <a:lnTo>
                    <a:pt x="436" y="21"/>
                  </a:lnTo>
                  <a:lnTo>
                    <a:pt x="428" y="21"/>
                  </a:lnTo>
                  <a:lnTo>
                    <a:pt x="421" y="17"/>
                  </a:lnTo>
                  <a:lnTo>
                    <a:pt x="422" y="11"/>
                  </a:lnTo>
                  <a:lnTo>
                    <a:pt x="419" y="4"/>
                  </a:lnTo>
                  <a:lnTo>
                    <a:pt x="413" y="0"/>
                  </a:lnTo>
                  <a:lnTo>
                    <a:pt x="400" y="0"/>
                  </a:lnTo>
                  <a:lnTo>
                    <a:pt x="398" y="13"/>
                  </a:lnTo>
                  <a:lnTo>
                    <a:pt x="394" y="18"/>
                  </a:lnTo>
                  <a:lnTo>
                    <a:pt x="360" y="0"/>
                  </a:lnTo>
                  <a:lnTo>
                    <a:pt x="353" y="3"/>
                  </a:lnTo>
                  <a:lnTo>
                    <a:pt x="354" y="9"/>
                  </a:lnTo>
                  <a:lnTo>
                    <a:pt x="352" y="15"/>
                  </a:lnTo>
                  <a:lnTo>
                    <a:pt x="353" y="29"/>
                  </a:lnTo>
                  <a:lnTo>
                    <a:pt x="348" y="34"/>
                  </a:lnTo>
                  <a:lnTo>
                    <a:pt x="344" y="46"/>
                  </a:lnTo>
                  <a:lnTo>
                    <a:pt x="340" y="53"/>
                  </a:lnTo>
                  <a:lnTo>
                    <a:pt x="334" y="53"/>
                  </a:lnTo>
                  <a:lnTo>
                    <a:pt x="329" y="67"/>
                  </a:lnTo>
                  <a:lnTo>
                    <a:pt x="322" y="68"/>
                  </a:lnTo>
                  <a:lnTo>
                    <a:pt x="317" y="67"/>
                  </a:lnTo>
                  <a:lnTo>
                    <a:pt x="314" y="74"/>
                  </a:lnTo>
                  <a:lnTo>
                    <a:pt x="312" y="83"/>
                  </a:lnTo>
                  <a:lnTo>
                    <a:pt x="310" y="88"/>
                  </a:lnTo>
                  <a:lnTo>
                    <a:pt x="307" y="102"/>
                  </a:lnTo>
                  <a:lnTo>
                    <a:pt x="304" y="107"/>
                  </a:lnTo>
                  <a:lnTo>
                    <a:pt x="298" y="110"/>
                  </a:lnTo>
                  <a:lnTo>
                    <a:pt x="285" y="109"/>
                  </a:lnTo>
                  <a:lnTo>
                    <a:pt x="284" y="105"/>
                  </a:lnTo>
                  <a:lnTo>
                    <a:pt x="279" y="99"/>
                  </a:lnTo>
                  <a:lnTo>
                    <a:pt x="272" y="102"/>
                  </a:lnTo>
                  <a:lnTo>
                    <a:pt x="272" y="114"/>
                  </a:lnTo>
                  <a:lnTo>
                    <a:pt x="271" y="121"/>
                  </a:lnTo>
                  <a:lnTo>
                    <a:pt x="268" y="124"/>
                  </a:lnTo>
                  <a:lnTo>
                    <a:pt x="265" y="136"/>
                  </a:lnTo>
                  <a:lnTo>
                    <a:pt x="261" y="141"/>
                  </a:lnTo>
                  <a:lnTo>
                    <a:pt x="260" y="148"/>
                  </a:lnTo>
                  <a:lnTo>
                    <a:pt x="257" y="161"/>
                  </a:lnTo>
                  <a:lnTo>
                    <a:pt x="252" y="170"/>
                  </a:lnTo>
                  <a:lnTo>
                    <a:pt x="245" y="182"/>
                  </a:lnTo>
                  <a:lnTo>
                    <a:pt x="242" y="194"/>
                  </a:lnTo>
                  <a:lnTo>
                    <a:pt x="246" y="201"/>
                  </a:lnTo>
                  <a:lnTo>
                    <a:pt x="242" y="206"/>
                  </a:lnTo>
                  <a:lnTo>
                    <a:pt x="243" y="212"/>
                  </a:lnTo>
                  <a:lnTo>
                    <a:pt x="242" y="213"/>
                  </a:lnTo>
                  <a:lnTo>
                    <a:pt x="230" y="222"/>
                  </a:lnTo>
                  <a:lnTo>
                    <a:pt x="225" y="221"/>
                  </a:lnTo>
                  <a:lnTo>
                    <a:pt x="212" y="231"/>
                  </a:lnTo>
                  <a:lnTo>
                    <a:pt x="203" y="228"/>
                  </a:lnTo>
                  <a:lnTo>
                    <a:pt x="203" y="233"/>
                  </a:lnTo>
                  <a:lnTo>
                    <a:pt x="200" y="239"/>
                  </a:lnTo>
                  <a:lnTo>
                    <a:pt x="195" y="241"/>
                  </a:lnTo>
                  <a:lnTo>
                    <a:pt x="181" y="248"/>
                  </a:lnTo>
                  <a:lnTo>
                    <a:pt x="174" y="248"/>
                  </a:lnTo>
                  <a:lnTo>
                    <a:pt x="165" y="244"/>
                  </a:lnTo>
                  <a:lnTo>
                    <a:pt x="161" y="249"/>
                  </a:lnTo>
                  <a:lnTo>
                    <a:pt x="150" y="259"/>
                  </a:lnTo>
                  <a:lnTo>
                    <a:pt x="141" y="256"/>
                  </a:lnTo>
                  <a:lnTo>
                    <a:pt x="128" y="249"/>
                  </a:lnTo>
                  <a:lnTo>
                    <a:pt x="122" y="244"/>
                  </a:lnTo>
                  <a:lnTo>
                    <a:pt x="116" y="237"/>
                  </a:lnTo>
                  <a:lnTo>
                    <a:pt x="116" y="231"/>
                  </a:lnTo>
                  <a:lnTo>
                    <a:pt x="92" y="259"/>
                  </a:lnTo>
                  <a:lnTo>
                    <a:pt x="70" y="275"/>
                  </a:lnTo>
                  <a:lnTo>
                    <a:pt x="66" y="282"/>
                  </a:lnTo>
                  <a:lnTo>
                    <a:pt x="66" y="289"/>
                  </a:lnTo>
                  <a:lnTo>
                    <a:pt x="59" y="294"/>
                  </a:lnTo>
                  <a:lnTo>
                    <a:pt x="58" y="300"/>
                  </a:lnTo>
                  <a:lnTo>
                    <a:pt x="54" y="306"/>
                  </a:lnTo>
                  <a:lnTo>
                    <a:pt x="47" y="309"/>
                  </a:lnTo>
                  <a:lnTo>
                    <a:pt x="42" y="313"/>
                  </a:lnTo>
                  <a:lnTo>
                    <a:pt x="40" y="320"/>
                  </a:lnTo>
                  <a:lnTo>
                    <a:pt x="26" y="327"/>
                  </a:lnTo>
                  <a:lnTo>
                    <a:pt x="19" y="331"/>
                  </a:lnTo>
                  <a:lnTo>
                    <a:pt x="12" y="332"/>
                  </a:lnTo>
                  <a:lnTo>
                    <a:pt x="0" y="340"/>
                  </a:lnTo>
                  <a:lnTo>
                    <a:pt x="24" y="337"/>
                  </a:lnTo>
                  <a:lnTo>
                    <a:pt x="38" y="336"/>
                  </a:lnTo>
                  <a:lnTo>
                    <a:pt x="89" y="329"/>
                  </a:lnTo>
                  <a:lnTo>
                    <a:pt x="120" y="324"/>
                  </a:lnTo>
                  <a:lnTo>
                    <a:pt x="145" y="318"/>
                  </a:lnTo>
                  <a:lnTo>
                    <a:pt x="154" y="317"/>
                  </a:lnTo>
                  <a:lnTo>
                    <a:pt x="166" y="318"/>
                  </a:lnTo>
                  <a:lnTo>
                    <a:pt x="191" y="316"/>
                  </a:lnTo>
                  <a:lnTo>
                    <a:pt x="253" y="306"/>
                  </a:lnTo>
                  <a:lnTo>
                    <a:pt x="422" y="275"/>
                  </a:lnTo>
                  <a:lnTo>
                    <a:pt x="509" y="258"/>
                  </a:lnTo>
                  <a:lnTo>
                    <a:pt x="583" y="241"/>
                  </a:lnTo>
                  <a:lnTo>
                    <a:pt x="582" y="239"/>
                  </a:lnTo>
                  <a:lnTo>
                    <a:pt x="586" y="241"/>
                  </a:lnTo>
                  <a:lnTo>
                    <a:pt x="589" y="240"/>
                  </a:lnTo>
                  <a:lnTo>
                    <a:pt x="587" y="233"/>
                  </a:lnTo>
                  <a:lnTo>
                    <a:pt x="586" y="228"/>
                  </a:lnTo>
                  <a:lnTo>
                    <a:pt x="593" y="232"/>
                  </a:lnTo>
                  <a:lnTo>
                    <a:pt x="595" y="239"/>
                  </a:lnTo>
                  <a:lnTo>
                    <a:pt x="598" y="239"/>
                  </a:lnTo>
                  <a:lnTo>
                    <a:pt x="586" y="220"/>
                  </a:lnTo>
                  <a:lnTo>
                    <a:pt x="581" y="206"/>
                  </a:lnTo>
                  <a:close/>
                  <a:moveTo>
                    <a:pt x="602" y="88"/>
                  </a:moveTo>
                  <a:lnTo>
                    <a:pt x="589" y="94"/>
                  </a:lnTo>
                  <a:lnTo>
                    <a:pt x="583" y="99"/>
                  </a:lnTo>
                  <a:lnTo>
                    <a:pt x="578" y="105"/>
                  </a:lnTo>
                  <a:lnTo>
                    <a:pt x="583" y="110"/>
                  </a:lnTo>
                  <a:lnTo>
                    <a:pt x="582" y="115"/>
                  </a:lnTo>
                  <a:lnTo>
                    <a:pt x="576" y="115"/>
                  </a:lnTo>
                  <a:lnTo>
                    <a:pt x="575" y="129"/>
                  </a:lnTo>
                  <a:lnTo>
                    <a:pt x="571" y="140"/>
                  </a:lnTo>
                  <a:lnTo>
                    <a:pt x="570" y="152"/>
                  </a:lnTo>
                  <a:lnTo>
                    <a:pt x="571" y="159"/>
                  </a:lnTo>
                  <a:lnTo>
                    <a:pt x="570" y="160"/>
                  </a:lnTo>
                  <a:lnTo>
                    <a:pt x="570" y="174"/>
                  </a:lnTo>
                  <a:lnTo>
                    <a:pt x="576" y="182"/>
                  </a:lnTo>
                  <a:lnTo>
                    <a:pt x="582" y="170"/>
                  </a:lnTo>
                  <a:lnTo>
                    <a:pt x="581" y="159"/>
                  </a:lnTo>
                  <a:lnTo>
                    <a:pt x="582" y="152"/>
                  </a:lnTo>
                  <a:lnTo>
                    <a:pt x="585" y="147"/>
                  </a:lnTo>
                  <a:lnTo>
                    <a:pt x="586" y="140"/>
                  </a:lnTo>
                  <a:lnTo>
                    <a:pt x="593" y="144"/>
                  </a:lnTo>
                  <a:lnTo>
                    <a:pt x="593" y="144"/>
                  </a:lnTo>
                  <a:lnTo>
                    <a:pt x="594" y="137"/>
                  </a:lnTo>
                  <a:lnTo>
                    <a:pt x="594" y="125"/>
                  </a:lnTo>
                  <a:lnTo>
                    <a:pt x="597" y="113"/>
                  </a:lnTo>
                  <a:lnTo>
                    <a:pt x="601" y="103"/>
                  </a:lnTo>
                  <a:lnTo>
                    <a:pt x="599" y="98"/>
                  </a:lnTo>
                  <a:lnTo>
                    <a:pt x="602" y="8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8" name="Freeform 267"/>
            <p:cNvSpPr>
              <a:spLocks/>
            </p:cNvSpPr>
            <p:nvPr/>
          </p:nvSpPr>
          <p:spPr bwMode="auto">
            <a:xfrm>
              <a:off x="4583957" y="477303"/>
              <a:ext cx="165271" cy="313354"/>
            </a:xfrm>
            <a:custGeom>
              <a:avLst/>
              <a:gdLst>
                <a:gd name="T0" fmla="*/ 123 w 130"/>
                <a:gd name="T1" fmla="*/ 32 h 246"/>
                <a:gd name="T2" fmla="*/ 121 w 130"/>
                <a:gd name="T3" fmla="*/ 26 h 246"/>
                <a:gd name="T4" fmla="*/ 125 w 130"/>
                <a:gd name="T5" fmla="*/ 12 h 246"/>
                <a:gd name="T6" fmla="*/ 121 w 130"/>
                <a:gd name="T7" fmla="*/ 4 h 246"/>
                <a:gd name="T8" fmla="*/ 123 w 130"/>
                <a:gd name="T9" fmla="*/ 0 h 246"/>
                <a:gd name="T10" fmla="*/ 24 w 130"/>
                <a:gd name="T11" fmla="*/ 27 h 246"/>
                <a:gd name="T12" fmla="*/ 0 w 130"/>
                <a:gd name="T13" fmla="*/ 34 h 246"/>
                <a:gd name="T14" fmla="*/ 1 w 130"/>
                <a:gd name="T15" fmla="*/ 36 h 246"/>
                <a:gd name="T16" fmla="*/ 2 w 130"/>
                <a:gd name="T17" fmla="*/ 42 h 246"/>
                <a:gd name="T18" fmla="*/ 1 w 130"/>
                <a:gd name="T19" fmla="*/ 47 h 246"/>
                <a:gd name="T20" fmla="*/ 6 w 130"/>
                <a:gd name="T21" fmla="*/ 54 h 246"/>
                <a:gd name="T22" fmla="*/ 6 w 130"/>
                <a:gd name="T23" fmla="*/ 69 h 246"/>
                <a:gd name="T24" fmla="*/ 9 w 130"/>
                <a:gd name="T25" fmla="*/ 76 h 246"/>
                <a:gd name="T26" fmla="*/ 14 w 130"/>
                <a:gd name="T27" fmla="*/ 81 h 246"/>
                <a:gd name="T28" fmla="*/ 17 w 130"/>
                <a:gd name="T29" fmla="*/ 88 h 246"/>
                <a:gd name="T30" fmla="*/ 16 w 130"/>
                <a:gd name="T31" fmla="*/ 95 h 246"/>
                <a:gd name="T32" fmla="*/ 19 w 130"/>
                <a:gd name="T33" fmla="*/ 101 h 246"/>
                <a:gd name="T34" fmla="*/ 20 w 130"/>
                <a:gd name="T35" fmla="*/ 107 h 246"/>
                <a:gd name="T36" fmla="*/ 17 w 130"/>
                <a:gd name="T37" fmla="*/ 110 h 246"/>
                <a:gd name="T38" fmla="*/ 17 w 130"/>
                <a:gd name="T39" fmla="*/ 123 h 246"/>
                <a:gd name="T40" fmla="*/ 21 w 130"/>
                <a:gd name="T41" fmla="*/ 135 h 246"/>
                <a:gd name="T42" fmla="*/ 25 w 130"/>
                <a:gd name="T43" fmla="*/ 141 h 246"/>
                <a:gd name="T44" fmla="*/ 28 w 130"/>
                <a:gd name="T45" fmla="*/ 154 h 246"/>
                <a:gd name="T46" fmla="*/ 27 w 130"/>
                <a:gd name="T47" fmla="*/ 165 h 246"/>
                <a:gd name="T48" fmla="*/ 31 w 130"/>
                <a:gd name="T49" fmla="*/ 170 h 246"/>
                <a:gd name="T50" fmla="*/ 33 w 130"/>
                <a:gd name="T51" fmla="*/ 164 h 246"/>
                <a:gd name="T52" fmla="*/ 43 w 130"/>
                <a:gd name="T53" fmla="*/ 172 h 246"/>
                <a:gd name="T54" fmla="*/ 56 w 130"/>
                <a:gd name="T55" fmla="*/ 235 h 246"/>
                <a:gd name="T56" fmla="*/ 56 w 130"/>
                <a:gd name="T57" fmla="*/ 239 h 246"/>
                <a:gd name="T58" fmla="*/ 60 w 130"/>
                <a:gd name="T59" fmla="*/ 246 h 246"/>
                <a:gd name="T60" fmla="*/ 115 w 130"/>
                <a:gd name="T61" fmla="*/ 234 h 246"/>
                <a:gd name="T62" fmla="*/ 109 w 130"/>
                <a:gd name="T63" fmla="*/ 229 h 246"/>
                <a:gd name="T64" fmla="*/ 105 w 130"/>
                <a:gd name="T65" fmla="*/ 220 h 246"/>
                <a:gd name="T66" fmla="*/ 105 w 130"/>
                <a:gd name="T67" fmla="*/ 214 h 246"/>
                <a:gd name="T68" fmla="*/ 108 w 130"/>
                <a:gd name="T69" fmla="*/ 208 h 246"/>
                <a:gd name="T70" fmla="*/ 105 w 130"/>
                <a:gd name="T71" fmla="*/ 189 h 246"/>
                <a:gd name="T72" fmla="*/ 105 w 130"/>
                <a:gd name="T73" fmla="*/ 176 h 246"/>
                <a:gd name="T74" fmla="*/ 100 w 130"/>
                <a:gd name="T75" fmla="*/ 156 h 246"/>
                <a:gd name="T76" fmla="*/ 102 w 130"/>
                <a:gd name="T77" fmla="*/ 149 h 246"/>
                <a:gd name="T78" fmla="*/ 101 w 130"/>
                <a:gd name="T79" fmla="*/ 139 h 246"/>
                <a:gd name="T80" fmla="*/ 105 w 130"/>
                <a:gd name="T81" fmla="*/ 133 h 246"/>
                <a:gd name="T82" fmla="*/ 106 w 130"/>
                <a:gd name="T83" fmla="*/ 127 h 246"/>
                <a:gd name="T84" fmla="*/ 106 w 130"/>
                <a:gd name="T85" fmla="*/ 120 h 246"/>
                <a:gd name="T86" fmla="*/ 108 w 130"/>
                <a:gd name="T87" fmla="*/ 114 h 246"/>
                <a:gd name="T88" fmla="*/ 106 w 130"/>
                <a:gd name="T89" fmla="*/ 107 h 246"/>
                <a:gd name="T90" fmla="*/ 109 w 130"/>
                <a:gd name="T91" fmla="*/ 96 h 246"/>
                <a:gd name="T92" fmla="*/ 106 w 130"/>
                <a:gd name="T93" fmla="*/ 84 h 246"/>
                <a:gd name="T94" fmla="*/ 105 w 130"/>
                <a:gd name="T95" fmla="*/ 77 h 246"/>
                <a:gd name="T96" fmla="*/ 111 w 130"/>
                <a:gd name="T97" fmla="*/ 72 h 246"/>
                <a:gd name="T98" fmla="*/ 113 w 130"/>
                <a:gd name="T99" fmla="*/ 70 h 246"/>
                <a:gd name="T100" fmla="*/ 124 w 130"/>
                <a:gd name="T101" fmla="*/ 58 h 246"/>
                <a:gd name="T102" fmla="*/ 130 w 130"/>
                <a:gd name="T103" fmla="*/ 50 h 246"/>
                <a:gd name="T104" fmla="*/ 130 w 130"/>
                <a:gd name="T105" fmla="*/ 43 h 246"/>
                <a:gd name="T106" fmla="*/ 127 w 130"/>
                <a:gd name="T107" fmla="*/ 38 h 246"/>
                <a:gd name="T108" fmla="*/ 123 w 130"/>
                <a:gd name="T109" fmla="*/ 32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30" h="246">
                  <a:moveTo>
                    <a:pt x="123" y="32"/>
                  </a:moveTo>
                  <a:lnTo>
                    <a:pt x="121" y="26"/>
                  </a:lnTo>
                  <a:lnTo>
                    <a:pt x="125" y="12"/>
                  </a:lnTo>
                  <a:lnTo>
                    <a:pt x="121" y="4"/>
                  </a:lnTo>
                  <a:lnTo>
                    <a:pt x="123" y="0"/>
                  </a:lnTo>
                  <a:lnTo>
                    <a:pt x="24" y="27"/>
                  </a:lnTo>
                  <a:lnTo>
                    <a:pt x="0" y="34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1" y="47"/>
                  </a:lnTo>
                  <a:lnTo>
                    <a:pt x="6" y="54"/>
                  </a:lnTo>
                  <a:lnTo>
                    <a:pt x="6" y="69"/>
                  </a:lnTo>
                  <a:lnTo>
                    <a:pt x="9" y="76"/>
                  </a:lnTo>
                  <a:lnTo>
                    <a:pt x="14" y="81"/>
                  </a:lnTo>
                  <a:lnTo>
                    <a:pt x="17" y="88"/>
                  </a:lnTo>
                  <a:lnTo>
                    <a:pt x="16" y="95"/>
                  </a:lnTo>
                  <a:lnTo>
                    <a:pt x="19" y="101"/>
                  </a:lnTo>
                  <a:lnTo>
                    <a:pt x="20" y="107"/>
                  </a:lnTo>
                  <a:lnTo>
                    <a:pt x="17" y="110"/>
                  </a:lnTo>
                  <a:lnTo>
                    <a:pt x="17" y="123"/>
                  </a:lnTo>
                  <a:lnTo>
                    <a:pt x="21" y="135"/>
                  </a:lnTo>
                  <a:lnTo>
                    <a:pt x="25" y="141"/>
                  </a:lnTo>
                  <a:lnTo>
                    <a:pt x="28" y="154"/>
                  </a:lnTo>
                  <a:lnTo>
                    <a:pt x="27" y="165"/>
                  </a:lnTo>
                  <a:lnTo>
                    <a:pt x="31" y="170"/>
                  </a:lnTo>
                  <a:lnTo>
                    <a:pt x="33" y="164"/>
                  </a:lnTo>
                  <a:lnTo>
                    <a:pt x="43" y="172"/>
                  </a:lnTo>
                  <a:lnTo>
                    <a:pt x="56" y="235"/>
                  </a:lnTo>
                  <a:lnTo>
                    <a:pt x="56" y="239"/>
                  </a:lnTo>
                  <a:lnTo>
                    <a:pt x="60" y="246"/>
                  </a:lnTo>
                  <a:lnTo>
                    <a:pt x="115" y="234"/>
                  </a:lnTo>
                  <a:lnTo>
                    <a:pt x="109" y="229"/>
                  </a:lnTo>
                  <a:lnTo>
                    <a:pt x="105" y="220"/>
                  </a:lnTo>
                  <a:lnTo>
                    <a:pt x="105" y="214"/>
                  </a:lnTo>
                  <a:lnTo>
                    <a:pt x="108" y="208"/>
                  </a:lnTo>
                  <a:lnTo>
                    <a:pt x="105" y="189"/>
                  </a:lnTo>
                  <a:lnTo>
                    <a:pt x="105" y="176"/>
                  </a:lnTo>
                  <a:lnTo>
                    <a:pt x="100" y="156"/>
                  </a:lnTo>
                  <a:lnTo>
                    <a:pt x="102" y="149"/>
                  </a:lnTo>
                  <a:lnTo>
                    <a:pt x="101" y="139"/>
                  </a:lnTo>
                  <a:lnTo>
                    <a:pt x="105" y="133"/>
                  </a:lnTo>
                  <a:lnTo>
                    <a:pt x="106" y="127"/>
                  </a:lnTo>
                  <a:lnTo>
                    <a:pt x="106" y="120"/>
                  </a:lnTo>
                  <a:lnTo>
                    <a:pt x="108" y="114"/>
                  </a:lnTo>
                  <a:lnTo>
                    <a:pt x="106" y="107"/>
                  </a:lnTo>
                  <a:lnTo>
                    <a:pt x="109" y="96"/>
                  </a:lnTo>
                  <a:lnTo>
                    <a:pt x="106" y="84"/>
                  </a:lnTo>
                  <a:lnTo>
                    <a:pt x="105" y="77"/>
                  </a:lnTo>
                  <a:lnTo>
                    <a:pt x="111" y="72"/>
                  </a:lnTo>
                  <a:lnTo>
                    <a:pt x="113" y="70"/>
                  </a:lnTo>
                  <a:lnTo>
                    <a:pt x="124" y="58"/>
                  </a:lnTo>
                  <a:lnTo>
                    <a:pt x="130" y="50"/>
                  </a:lnTo>
                  <a:lnTo>
                    <a:pt x="130" y="43"/>
                  </a:lnTo>
                  <a:lnTo>
                    <a:pt x="127" y="38"/>
                  </a:lnTo>
                  <a:lnTo>
                    <a:pt x="123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9" name="Freeform 268"/>
            <p:cNvSpPr>
              <a:spLocks/>
            </p:cNvSpPr>
            <p:nvPr/>
          </p:nvSpPr>
          <p:spPr bwMode="auto">
            <a:xfrm>
              <a:off x="869986" y="1008814"/>
              <a:ext cx="547378" cy="690172"/>
            </a:xfrm>
            <a:custGeom>
              <a:avLst/>
              <a:gdLst>
                <a:gd name="T0" fmla="*/ 299 w 431"/>
                <a:gd name="T1" fmla="*/ 35 h 543"/>
                <a:gd name="T2" fmla="*/ 215 w 431"/>
                <a:gd name="T3" fmla="*/ 23 h 543"/>
                <a:gd name="T4" fmla="*/ 114 w 431"/>
                <a:gd name="T5" fmla="*/ 5 h 543"/>
                <a:gd name="T6" fmla="*/ 87 w 431"/>
                <a:gd name="T7" fmla="*/ 0 h 543"/>
                <a:gd name="T8" fmla="*/ 0 w 431"/>
                <a:gd name="T9" fmla="*/ 485 h 543"/>
                <a:gd name="T10" fmla="*/ 71 w 431"/>
                <a:gd name="T11" fmla="*/ 497 h 543"/>
                <a:gd name="T12" fmla="*/ 175 w 431"/>
                <a:gd name="T13" fmla="*/ 513 h 543"/>
                <a:gd name="T14" fmla="*/ 276 w 431"/>
                <a:gd name="T15" fmla="*/ 529 h 543"/>
                <a:gd name="T16" fmla="*/ 381 w 431"/>
                <a:gd name="T17" fmla="*/ 543 h 543"/>
                <a:gd name="T18" fmla="*/ 431 w 431"/>
                <a:gd name="T19" fmla="*/ 153 h 543"/>
                <a:gd name="T20" fmla="*/ 284 w 431"/>
                <a:gd name="T21" fmla="*/ 133 h 543"/>
                <a:gd name="T22" fmla="*/ 299 w 431"/>
                <a:gd name="T23" fmla="*/ 35 h 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31" h="543">
                  <a:moveTo>
                    <a:pt x="299" y="35"/>
                  </a:moveTo>
                  <a:lnTo>
                    <a:pt x="215" y="23"/>
                  </a:lnTo>
                  <a:lnTo>
                    <a:pt x="114" y="5"/>
                  </a:lnTo>
                  <a:lnTo>
                    <a:pt x="87" y="0"/>
                  </a:lnTo>
                  <a:lnTo>
                    <a:pt x="0" y="485"/>
                  </a:lnTo>
                  <a:lnTo>
                    <a:pt x="71" y="497"/>
                  </a:lnTo>
                  <a:lnTo>
                    <a:pt x="175" y="513"/>
                  </a:lnTo>
                  <a:lnTo>
                    <a:pt x="276" y="529"/>
                  </a:lnTo>
                  <a:lnTo>
                    <a:pt x="381" y="543"/>
                  </a:lnTo>
                  <a:lnTo>
                    <a:pt x="431" y="153"/>
                  </a:lnTo>
                  <a:lnTo>
                    <a:pt x="284" y="133"/>
                  </a:lnTo>
                  <a:lnTo>
                    <a:pt x="299" y="3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0" name="Freeform 269"/>
            <p:cNvSpPr>
              <a:spLocks noEditPoints="1"/>
            </p:cNvSpPr>
            <p:nvPr/>
          </p:nvSpPr>
          <p:spPr bwMode="auto">
            <a:xfrm>
              <a:off x="1524460" y="1816659"/>
              <a:ext cx="1373733" cy="1339356"/>
            </a:xfrm>
            <a:custGeom>
              <a:avLst/>
              <a:gdLst>
                <a:gd name="T0" fmla="*/ 1065 w 1081"/>
                <a:gd name="T1" fmla="*/ 505 h 1054"/>
                <a:gd name="T2" fmla="*/ 1032 w 1081"/>
                <a:gd name="T3" fmla="*/ 353 h 1054"/>
                <a:gd name="T4" fmla="*/ 971 w 1081"/>
                <a:gd name="T5" fmla="*/ 284 h 1054"/>
                <a:gd name="T6" fmla="*/ 915 w 1081"/>
                <a:gd name="T7" fmla="*/ 270 h 1054"/>
                <a:gd name="T8" fmla="*/ 858 w 1081"/>
                <a:gd name="T9" fmla="*/ 283 h 1054"/>
                <a:gd name="T10" fmla="*/ 813 w 1081"/>
                <a:gd name="T11" fmla="*/ 275 h 1054"/>
                <a:gd name="T12" fmla="*/ 781 w 1081"/>
                <a:gd name="T13" fmla="*/ 287 h 1054"/>
                <a:gd name="T14" fmla="*/ 748 w 1081"/>
                <a:gd name="T15" fmla="*/ 269 h 1054"/>
                <a:gd name="T16" fmla="*/ 709 w 1081"/>
                <a:gd name="T17" fmla="*/ 258 h 1054"/>
                <a:gd name="T18" fmla="*/ 667 w 1081"/>
                <a:gd name="T19" fmla="*/ 243 h 1054"/>
                <a:gd name="T20" fmla="*/ 617 w 1081"/>
                <a:gd name="T21" fmla="*/ 231 h 1054"/>
                <a:gd name="T22" fmla="*/ 583 w 1081"/>
                <a:gd name="T23" fmla="*/ 220 h 1054"/>
                <a:gd name="T24" fmla="*/ 546 w 1081"/>
                <a:gd name="T25" fmla="*/ 11 h 1054"/>
                <a:gd name="T26" fmla="*/ 295 w 1081"/>
                <a:gd name="T27" fmla="*/ 434 h 1054"/>
                <a:gd name="T28" fmla="*/ 2 w 1081"/>
                <a:gd name="T29" fmla="*/ 430 h 1054"/>
                <a:gd name="T30" fmla="*/ 27 w 1081"/>
                <a:gd name="T31" fmla="*/ 459 h 1054"/>
                <a:gd name="T32" fmla="*/ 93 w 1081"/>
                <a:gd name="T33" fmla="*/ 536 h 1054"/>
                <a:gd name="T34" fmla="*/ 135 w 1081"/>
                <a:gd name="T35" fmla="*/ 584 h 1054"/>
                <a:gd name="T36" fmla="*/ 167 w 1081"/>
                <a:gd name="T37" fmla="*/ 671 h 1054"/>
                <a:gd name="T38" fmla="*/ 236 w 1081"/>
                <a:gd name="T39" fmla="*/ 716 h 1054"/>
                <a:gd name="T40" fmla="*/ 280 w 1081"/>
                <a:gd name="T41" fmla="*/ 722 h 1054"/>
                <a:gd name="T42" fmla="*/ 315 w 1081"/>
                <a:gd name="T43" fmla="*/ 663 h 1054"/>
                <a:gd name="T44" fmla="*/ 366 w 1081"/>
                <a:gd name="T45" fmla="*/ 660 h 1054"/>
                <a:gd name="T46" fmla="*/ 423 w 1081"/>
                <a:gd name="T47" fmla="*/ 674 h 1054"/>
                <a:gd name="T48" fmla="*/ 469 w 1081"/>
                <a:gd name="T49" fmla="*/ 716 h 1054"/>
                <a:gd name="T50" fmla="*/ 502 w 1081"/>
                <a:gd name="T51" fmla="*/ 783 h 1054"/>
                <a:gd name="T52" fmla="*/ 534 w 1081"/>
                <a:gd name="T53" fmla="*/ 840 h 1054"/>
                <a:gd name="T54" fmla="*/ 575 w 1081"/>
                <a:gd name="T55" fmla="*/ 890 h 1054"/>
                <a:gd name="T56" fmla="*/ 584 w 1081"/>
                <a:gd name="T57" fmla="*/ 939 h 1054"/>
                <a:gd name="T58" fmla="*/ 624 w 1081"/>
                <a:gd name="T59" fmla="*/ 1000 h 1054"/>
                <a:gd name="T60" fmla="*/ 667 w 1081"/>
                <a:gd name="T61" fmla="*/ 1017 h 1054"/>
                <a:gd name="T62" fmla="*/ 749 w 1081"/>
                <a:gd name="T63" fmla="*/ 1049 h 1054"/>
                <a:gd name="T64" fmla="*/ 774 w 1081"/>
                <a:gd name="T65" fmla="*/ 1035 h 1054"/>
                <a:gd name="T66" fmla="*/ 751 w 1081"/>
                <a:gd name="T67" fmla="*/ 965 h 1054"/>
                <a:gd name="T68" fmla="*/ 753 w 1081"/>
                <a:gd name="T69" fmla="*/ 928 h 1054"/>
                <a:gd name="T70" fmla="*/ 732 w 1081"/>
                <a:gd name="T71" fmla="*/ 904 h 1054"/>
                <a:gd name="T72" fmla="*/ 767 w 1081"/>
                <a:gd name="T73" fmla="*/ 874 h 1054"/>
                <a:gd name="T74" fmla="*/ 775 w 1081"/>
                <a:gd name="T75" fmla="*/ 863 h 1054"/>
                <a:gd name="T76" fmla="*/ 778 w 1081"/>
                <a:gd name="T77" fmla="*/ 831 h 1054"/>
                <a:gd name="T78" fmla="*/ 804 w 1081"/>
                <a:gd name="T79" fmla="*/ 829 h 1054"/>
                <a:gd name="T80" fmla="*/ 843 w 1081"/>
                <a:gd name="T81" fmla="*/ 804 h 1054"/>
                <a:gd name="T82" fmla="*/ 831 w 1081"/>
                <a:gd name="T83" fmla="*/ 781 h 1054"/>
                <a:gd name="T84" fmla="*/ 860 w 1081"/>
                <a:gd name="T85" fmla="*/ 785 h 1054"/>
                <a:gd name="T86" fmla="*/ 892 w 1081"/>
                <a:gd name="T87" fmla="*/ 783 h 1054"/>
                <a:gd name="T88" fmla="*/ 931 w 1081"/>
                <a:gd name="T89" fmla="*/ 759 h 1054"/>
                <a:gd name="T90" fmla="*/ 966 w 1081"/>
                <a:gd name="T91" fmla="*/ 706 h 1054"/>
                <a:gd name="T92" fmla="*/ 980 w 1081"/>
                <a:gd name="T93" fmla="*/ 671 h 1054"/>
                <a:gd name="T94" fmla="*/ 985 w 1081"/>
                <a:gd name="T95" fmla="*/ 704 h 1054"/>
                <a:gd name="T96" fmla="*/ 1058 w 1081"/>
                <a:gd name="T97" fmla="*/ 678 h 1054"/>
                <a:gd name="T98" fmla="*/ 1065 w 1081"/>
                <a:gd name="T99" fmla="*/ 610 h 1054"/>
                <a:gd name="T100" fmla="*/ 1081 w 1081"/>
                <a:gd name="T101" fmla="*/ 553 h 1054"/>
                <a:gd name="T102" fmla="*/ 775 w 1081"/>
                <a:gd name="T103" fmla="*/ 1008 h 1054"/>
                <a:gd name="T104" fmla="*/ 762 w 1081"/>
                <a:gd name="T105" fmla="*/ 965 h 1054"/>
                <a:gd name="T106" fmla="*/ 771 w 1081"/>
                <a:gd name="T107" fmla="*/ 890 h 1054"/>
                <a:gd name="T108" fmla="*/ 794 w 1081"/>
                <a:gd name="T109" fmla="*/ 854 h 1054"/>
                <a:gd name="T110" fmla="*/ 812 w 1081"/>
                <a:gd name="T111" fmla="*/ 827 h 1054"/>
                <a:gd name="T112" fmla="*/ 966 w 1081"/>
                <a:gd name="T113" fmla="*/ 725 h 1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81" h="1054">
                  <a:moveTo>
                    <a:pt x="1078" y="548"/>
                  </a:moveTo>
                  <a:lnTo>
                    <a:pt x="1081" y="542"/>
                  </a:lnTo>
                  <a:lnTo>
                    <a:pt x="1080" y="536"/>
                  </a:lnTo>
                  <a:lnTo>
                    <a:pt x="1080" y="530"/>
                  </a:lnTo>
                  <a:lnTo>
                    <a:pt x="1078" y="529"/>
                  </a:lnTo>
                  <a:lnTo>
                    <a:pt x="1068" y="517"/>
                  </a:lnTo>
                  <a:lnTo>
                    <a:pt x="1068" y="510"/>
                  </a:lnTo>
                  <a:lnTo>
                    <a:pt x="1065" y="505"/>
                  </a:lnTo>
                  <a:lnTo>
                    <a:pt x="1062" y="503"/>
                  </a:lnTo>
                  <a:lnTo>
                    <a:pt x="1059" y="496"/>
                  </a:lnTo>
                  <a:lnTo>
                    <a:pt x="1054" y="490"/>
                  </a:lnTo>
                  <a:lnTo>
                    <a:pt x="1055" y="480"/>
                  </a:lnTo>
                  <a:lnTo>
                    <a:pt x="1051" y="468"/>
                  </a:lnTo>
                  <a:lnTo>
                    <a:pt x="1047" y="461"/>
                  </a:lnTo>
                  <a:lnTo>
                    <a:pt x="1036" y="452"/>
                  </a:lnTo>
                  <a:lnTo>
                    <a:pt x="1032" y="353"/>
                  </a:lnTo>
                  <a:lnTo>
                    <a:pt x="1031" y="300"/>
                  </a:lnTo>
                  <a:lnTo>
                    <a:pt x="1011" y="296"/>
                  </a:lnTo>
                  <a:lnTo>
                    <a:pt x="1004" y="302"/>
                  </a:lnTo>
                  <a:lnTo>
                    <a:pt x="998" y="296"/>
                  </a:lnTo>
                  <a:lnTo>
                    <a:pt x="998" y="293"/>
                  </a:lnTo>
                  <a:lnTo>
                    <a:pt x="996" y="292"/>
                  </a:lnTo>
                  <a:lnTo>
                    <a:pt x="978" y="288"/>
                  </a:lnTo>
                  <a:lnTo>
                    <a:pt x="971" y="284"/>
                  </a:lnTo>
                  <a:lnTo>
                    <a:pt x="966" y="283"/>
                  </a:lnTo>
                  <a:lnTo>
                    <a:pt x="954" y="273"/>
                  </a:lnTo>
                  <a:lnTo>
                    <a:pt x="939" y="264"/>
                  </a:lnTo>
                  <a:lnTo>
                    <a:pt x="934" y="264"/>
                  </a:lnTo>
                  <a:lnTo>
                    <a:pt x="929" y="269"/>
                  </a:lnTo>
                  <a:lnTo>
                    <a:pt x="925" y="272"/>
                  </a:lnTo>
                  <a:lnTo>
                    <a:pt x="919" y="272"/>
                  </a:lnTo>
                  <a:lnTo>
                    <a:pt x="915" y="270"/>
                  </a:lnTo>
                  <a:lnTo>
                    <a:pt x="908" y="265"/>
                  </a:lnTo>
                  <a:lnTo>
                    <a:pt x="896" y="269"/>
                  </a:lnTo>
                  <a:lnTo>
                    <a:pt x="890" y="275"/>
                  </a:lnTo>
                  <a:lnTo>
                    <a:pt x="883" y="275"/>
                  </a:lnTo>
                  <a:lnTo>
                    <a:pt x="878" y="269"/>
                  </a:lnTo>
                  <a:lnTo>
                    <a:pt x="871" y="275"/>
                  </a:lnTo>
                  <a:lnTo>
                    <a:pt x="864" y="275"/>
                  </a:lnTo>
                  <a:lnTo>
                    <a:pt x="858" y="283"/>
                  </a:lnTo>
                  <a:lnTo>
                    <a:pt x="851" y="283"/>
                  </a:lnTo>
                  <a:lnTo>
                    <a:pt x="848" y="289"/>
                  </a:lnTo>
                  <a:lnTo>
                    <a:pt x="843" y="284"/>
                  </a:lnTo>
                  <a:lnTo>
                    <a:pt x="836" y="281"/>
                  </a:lnTo>
                  <a:lnTo>
                    <a:pt x="829" y="277"/>
                  </a:lnTo>
                  <a:lnTo>
                    <a:pt x="825" y="270"/>
                  </a:lnTo>
                  <a:lnTo>
                    <a:pt x="820" y="270"/>
                  </a:lnTo>
                  <a:lnTo>
                    <a:pt x="813" y="275"/>
                  </a:lnTo>
                  <a:lnTo>
                    <a:pt x="808" y="273"/>
                  </a:lnTo>
                  <a:lnTo>
                    <a:pt x="802" y="266"/>
                  </a:lnTo>
                  <a:lnTo>
                    <a:pt x="795" y="264"/>
                  </a:lnTo>
                  <a:lnTo>
                    <a:pt x="794" y="265"/>
                  </a:lnTo>
                  <a:lnTo>
                    <a:pt x="794" y="269"/>
                  </a:lnTo>
                  <a:lnTo>
                    <a:pt x="787" y="275"/>
                  </a:lnTo>
                  <a:lnTo>
                    <a:pt x="785" y="285"/>
                  </a:lnTo>
                  <a:lnTo>
                    <a:pt x="781" y="287"/>
                  </a:lnTo>
                  <a:lnTo>
                    <a:pt x="779" y="285"/>
                  </a:lnTo>
                  <a:lnTo>
                    <a:pt x="776" y="279"/>
                  </a:lnTo>
                  <a:lnTo>
                    <a:pt x="779" y="273"/>
                  </a:lnTo>
                  <a:lnTo>
                    <a:pt x="772" y="272"/>
                  </a:lnTo>
                  <a:lnTo>
                    <a:pt x="763" y="277"/>
                  </a:lnTo>
                  <a:lnTo>
                    <a:pt x="756" y="276"/>
                  </a:lnTo>
                  <a:lnTo>
                    <a:pt x="753" y="269"/>
                  </a:lnTo>
                  <a:lnTo>
                    <a:pt x="748" y="269"/>
                  </a:lnTo>
                  <a:lnTo>
                    <a:pt x="745" y="264"/>
                  </a:lnTo>
                  <a:lnTo>
                    <a:pt x="739" y="261"/>
                  </a:lnTo>
                  <a:lnTo>
                    <a:pt x="729" y="270"/>
                  </a:lnTo>
                  <a:lnTo>
                    <a:pt x="724" y="273"/>
                  </a:lnTo>
                  <a:lnTo>
                    <a:pt x="717" y="272"/>
                  </a:lnTo>
                  <a:lnTo>
                    <a:pt x="717" y="264"/>
                  </a:lnTo>
                  <a:lnTo>
                    <a:pt x="716" y="260"/>
                  </a:lnTo>
                  <a:lnTo>
                    <a:pt x="709" y="258"/>
                  </a:lnTo>
                  <a:lnTo>
                    <a:pt x="705" y="253"/>
                  </a:lnTo>
                  <a:lnTo>
                    <a:pt x="706" y="246"/>
                  </a:lnTo>
                  <a:lnTo>
                    <a:pt x="699" y="247"/>
                  </a:lnTo>
                  <a:lnTo>
                    <a:pt x="687" y="246"/>
                  </a:lnTo>
                  <a:lnTo>
                    <a:pt x="680" y="250"/>
                  </a:lnTo>
                  <a:lnTo>
                    <a:pt x="674" y="253"/>
                  </a:lnTo>
                  <a:lnTo>
                    <a:pt x="670" y="247"/>
                  </a:lnTo>
                  <a:lnTo>
                    <a:pt x="667" y="243"/>
                  </a:lnTo>
                  <a:lnTo>
                    <a:pt x="660" y="243"/>
                  </a:lnTo>
                  <a:lnTo>
                    <a:pt x="653" y="245"/>
                  </a:lnTo>
                  <a:lnTo>
                    <a:pt x="641" y="241"/>
                  </a:lnTo>
                  <a:lnTo>
                    <a:pt x="634" y="237"/>
                  </a:lnTo>
                  <a:lnTo>
                    <a:pt x="629" y="238"/>
                  </a:lnTo>
                  <a:lnTo>
                    <a:pt x="625" y="237"/>
                  </a:lnTo>
                  <a:lnTo>
                    <a:pt x="618" y="237"/>
                  </a:lnTo>
                  <a:lnTo>
                    <a:pt x="617" y="231"/>
                  </a:lnTo>
                  <a:lnTo>
                    <a:pt x="617" y="224"/>
                  </a:lnTo>
                  <a:lnTo>
                    <a:pt x="613" y="219"/>
                  </a:lnTo>
                  <a:lnTo>
                    <a:pt x="607" y="215"/>
                  </a:lnTo>
                  <a:lnTo>
                    <a:pt x="605" y="212"/>
                  </a:lnTo>
                  <a:lnTo>
                    <a:pt x="602" y="219"/>
                  </a:lnTo>
                  <a:lnTo>
                    <a:pt x="596" y="219"/>
                  </a:lnTo>
                  <a:lnTo>
                    <a:pt x="590" y="216"/>
                  </a:lnTo>
                  <a:lnTo>
                    <a:pt x="583" y="220"/>
                  </a:lnTo>
                  <a:lnTo>
                    <a:pt x="578" y="216"/>
                  </a:lnTo>
                  <a:lnTo>
                    <a:pt x="567" y="204"/>
                  </a:lnTo>
                  <a:lnTo>
                    <a:pt x="560" y="200"/>
                  </a:lnTo>
                  <a:lnTo>
                    <a:pt x="555" y="199"/>
                  </a:lnTo>
                  <a:lnTo>
                    <a:pt x="555" y="189"/>
                  </a:lnTo>
                  <a:lnTo>
                    <a:pt x="560" y="15"/>
                  </a:lnTo>
                  <a:lnTo>
                    <a:pt x="553" y="11"/>
                  </a:lnTo>
                  <a:lnTo>
                    <a:pt x="546" y="11"/>
                  </a:lnTo>
                  <a:lnTo>
                    <a:pt x="514" y="9"/>
                  </a:lnTo>
                  <a:lnTo>
                    <a:pt x="434" y="7"/>
                  </a:lnTo>
                  <a:lnTo>
                    <a:pt x="327" y="0"/>
                  </a:lnTo>
                  <a:lnTo>
                    <a:pt x="323" y="1"/>
                  </a:lnTo>
                  <a:lnTo>
                    <a:pt x="323" y="8"/>
                  </a:lnTo>
                  <a:lnTo>
                    <a:pt x="308" y="243"/>
                  </a:lnTo>
                  <a:lnTo>
                    <a:pt x="301" y="333"/>
                  </a:lnTo>
                  <a:lnTo>
                    <a:pt x="295" y="434"/>
                  </a:lnTo>
                  <a:lnTo>
                    <a:pt x="289" y="440"/>
                  </a:lnTo>
                  <a:lnTo>
                    <a:pt x="286" y="440"/>
                  </a:lnTo>
                  <a:lnTo>
                    <a:pt x="213" y="436"/>
                  </a:lnTo>
                  <a:lnTo>
                    <a:pt x="142" y="429"/>
                  </a:lnTo>
                  <a:lnTo>
                    <a:pt x="62" y="422"/>
                  </a:lnTo>
                  <a:lnTo>
                    <a:pt x="0" y="415"/>
                  </a:lnTo>
                  <a:lnTo>
                    <a:pt x="0" y="419"/>
                  </a:lnTo>
                  <a:lnTo>
                    <a:pt x="2" y="430"/>
                  </a:lnTo>
                  <a:lnTo>
                    <a:pt x="6" y="436"/>
                  </a:lnTo>
                  <a:lnTo>
                    <a:pt x="6" y="438"/>
                  </a:lnTo>
                  <a:lnTo>
                    <a:pt x="12" y="441"/>
                  </a:lnTo>
                  <a:lnTo>
                    <a:pt x="13" y="441"/>
                  </a:lnTo>
                  <a:lnTo>
                    <a:pt x="16" y="442"/>
                  </a:lnTo>
                  <a:lnTo>
                    <a:pt x="21" y="446"/>
                  </a:lnTo>
                  <a:lnTo>
                    <a:pt x="25" y="453"/>
                  </a:lnTo>
                  <a:lnTo>
                    <a:pt x="27" y="459"/>
                  </a:lnTo>
                  <a:lnTo>
                    <a:pt x="32" y="471"/>
                  </a:lnTo>
                  <a:lnTo>
                    <a:pt x="37" y="476"/>
                  </a:lnTo>
                  <a:lnTo>
                    <a:pt x="50" y="483"/>
                  </a:lnTo>
                  <a:lnTo>
                    <a:pt x="56" y="488"/>
                  </a:lnTo>
                  <a:lnTo>
                    <a:pt x="67" y="505"/>
                  </a:lnTo>
                  <a:lnTo>
                    <a:pt x="79" y="517"/>
                  </a:lnTo>
                  <a:lnTo>
                    <a:pt x="82" y="524"/>
                  </a:lnTo>
                  <a:lnTo>
                    <a:pt x="93" y="536"/>
                  </a:lnTo>
                  <a:lnTo>
                    <a:pt x="100" y="541"/>
                  </a:lnTo>
                  <a:lnTo>
                    <a:pt x="106" y="542"/>
                  </a:lnTo>
                  <a:lnTo>
                    <a:pt x="119" y="555"/>
                  </a:lnTo>
                  <a:lnTo>
                    <a:pt x="125" y="557"/>
                  </a:lnTo>
                  <a:lnTo>
                    <a:pt x="125" y="564"/>
                  </a:lnTo>
                  <a:lnTo>
                    <a:pt x="131" y="567"/>
                  </a:lnTo>
                  <a:lnTo>
                    <a:pt x="134" y="572"/>
                  </a:lnTo>
                  <a:lnTo>
                    <a:pt x="135" y="584"/>
                  </a:lnTo>
                  <a:lnTo>
                    <a:pt x="138" y="587"/>
                  </a:lnTo>
                  <a:lnTo>
                    <a:pt x="143" y="601"/>
                  </a:lnTo>
                  <a:lnTo>
                    <a:pt x="147" y="606"/>
                  </a:lnTo>
                  <a:lnTo>
                    <a:pt x="147" y="611"/>
                  </a:lnTo>
                  <a:lnTo>
                    <a:pt x="146" y="618"/>
                  </a:lnTo>
                  <a:lnTo>
                    <a:pt x="146" y="630"/>
                  </a:lnTo>
                  <a:lnTo>
                    <a:pt x="159" y="662"/>
                  </a:lnTo>
                  <a:lnTo>
                    <a:pt x="167" y="671"/>
                  </a:lnTo>
                  <a:lnTo>
                    <a:pt x="174" y="672"/>
                  </a:lnTo>
                  <a:lnTo>
                    <a:pt x="180" y="676"/>
                  </a:lnTo>
                  <a:lnTo>
                    <a:pt x="184" y="683"/>
                  </a:lnTo>
                  <a:lnTo>
                    <a:pt x="199" y="697"/>
                  </a:lnTo>
                  <a:lnTo>
                    <a:pt x="204" y="698"/>
                  </a:lnTo>
                  <a:lnTo>
                    <a:pt x="216" y="702"/>
                  </a:lnTo>
                  <a:lnTo>
                    <a:pt x="220" y="708"/>
                  </a:lnTo>
                  <a:lnTo>
                    <a:pt x="236" y="716"/>
                  </a:lnTo>
                  <a:lnTo>
                    <a:pt x="243" y="722"/>
                  </a:lnTo>
                  <a:lnTo>
                    <a:pt x="249" y="728"/>
                  </a:lnTo>
                  <a:lnTo>
                    <a:pt x="254" y="728"/>
                  </a:lnTo>
                  <a:lnTo>
                    <a:pt x="255" y="731"/>
                  </a:lnTo>
                  <a:lnTo>
                    <a:pt x="261" y="732"/>
                  </a:lnTo>
                  <a:lnTo>
                    <a:pt x="272" y="732"/>
                  </a:lnTo>
                  <a:lnTo>
                    <a:pt x="273" y="727"/>
                  </a:lnTo>
                  <a:lnTo>
                    <a:pt x="280" y="722"/>
                  </a:lnTo>
                  <a:lnTo>
                    <a:pt x="284" y="716"/>
                  </a:lnTo>
                  <a:lnTo>
                    <a:pt x="289" y="713"/>
                  </a:lnTo>
                  <a:lnTo>
                    <a:pt x="292" y="708"/>
                  </a:lnTo>
                  <a:lnTo>
                    <a:pt x="293" y="701"/>
                  </a:lnTo>
                  <a:lnTo>
                    <a:pt x="297" y="698"/>
                  </a:lnTo>
                  <a:lnTo>
                    <a:pt x="307" y="674"/>
                  </a:lnTo>
                  <a:lnTo>
                    <a:pt x="312" y="666"/>
                  </a:lnTo>
                  <a:lnTo>
                    <a:pt x="315" y="663"/>
                  </a:lnTo>
                  <a:lnTo>
                    <a:pt x="322" y="662"/>
                  </a:lnTo>
                  <a:lnTo>
                    <a:pt x="328" y="659"/>
                  </a:lnTo>
                  <a:lnTo>
                    <a:pt x="334" y="660"/>
                  </a:lnTo>
                  <a:lnTo>
                    <a:pt x="339" y="657"/>
                  </a:lnTo>
                  <a:lnTo>
                    <a:pt x="343" y="652"/>
                  </a:lnTo>
                  <a:lnTo>
                    <a:pt x="350" y="652"/>
                  </a:lnTo>
                  <a:lnTo>
                    <a:pt x="361" y="657"/>
                  </a:lnTo>
                  <a:lnTo>
                    <a:pt x="366" y="660"/>
                  </a:lnTo>
                  <a:lnTo>
                    <a:pt x="373" y="659"/>
                  </a:lnTo>
                  <a:lnTo>
                    <a:pt x="379" y="660"/>
                  </a:lnTo>
                  <a:lnTo>
                    <a:pt x="385" y="660"/>
                  </a:lnTo>
                  <a:lnTo>
                    <a:pt x="403" y="664"/>
                  </a:lnTo>
                  <a:lnTo>
                    <a:pt x="410" y="660"/>
                  </a:lnTo>
                  <a:lnTo>
                    <a:pt x="415" y="663"/>
                  </a:lnTo>
                  <a:lnTo>
                    <a:pt x="420" y="667"/>
                  </a:lnTo>
                  <a:lnTo>
                    <a:pt x="423" y="674"/>
                  </a:lnTo>
                  <a:lnTo>
                    <a:pt x="429" y="679"/>
                  </a:lnTo>
                  <a:lnTo>
                    <a:pt x="430" y="683"/>
                  </a:lnTo>
                  <a:lnTo>
                    <a:pt x="435" y="682"/>
                  </a:lnTo>
                  <a:lnTo>
                    <a:pt x="438" y="689"/>
                  </a:lnTo>
                  <a:lnTo>
                    <a:pt x="445" y="694"/>
                  </a:lnTo>
                  <a:lnTo>
                    <a:pt x="450" y="697"/>
                  </a:lnTo>
                  <a:lnTo>
                    <a:pt x="452" y="702"/>
                  </a:lnTo>
                  <a:lnTo>
                    <a:pt x="469" y="716"/>
                  </a:lnTo>
                  <a:lnTo>
                    <a:pt x="476" y="729"/>
                  </a:lnTo>
                  <a:lnTo>
                    <a:pt x="481" y="735"/>
                  </a:lnTo>
                  <a:lnTo>
                    <a:pt x="484" y="751"/>
                  </a:lnTo>
                  <a:lnTo>
                    <a:pt x="492" y="764"/>
                  </a:lnTo>
                  <a:lnTo>
                    <a:pt x="495" y="770"/>
                  </a:lnTo>
                  <a:lnTo>
                    <a:pt x="495" y="773"/>
                  </a:lnTo>
                  <a:lnTo>
                    <a:pt x="499" y="778"/>
                  </a:lnTo>
                  <a:lnTo>
                    <a:pt x="502" y="783"/>
                  </a:lnTo>
                  <a:lnTo>
                    <a:pt x="507" y="790"/>
                  </a:lnTo>
                  <a:lnTo>
                    <a:pt x="506" y="793"/>
                  </a:lnTo>
                  <a:lnTo>
                    <a:pt x="508" y="805"/>
                  </a:lnTo>
                  <a:lnTo>
                    <a:pt x="514" y="817"/>
                  </a:lnTo>
                  <a:lnTo>
                    <a:pt x="521" y="823"/>
                  </a:lnTo>
                  <a:lnTo>
                    <a:pt x="527" y="825"/>
                  </a:lnTo>
                  <a:lnTo>
                    <a:pt x="533" y="835"/>
                  </a:lnTo>
                  <a:lnTo>
                    <a:pt x="534" y="840"/>
                  </a:lnTo>
                  <a:lnTo>
                    <a:pt x="540" y="844"/>
                  </a:lnTo>
                  <a:lnTo>
                    <a:pt x="544" y="851"/>
                  </a:lnTo>
                  <a:lnTo>
                    <a:pt x="545" y="858"/>
                  </a:lnTo>
                  <a:lnTo>
                    <a:pt x="557" y="874"/>
                  </a:lnTo>
                  <a:lnTo>
                    <a:pt x="568" y="877"/>
                  </a:lnTo>
                  <a:lnTo>
                    <a:pt x="573" y="882"/>
                  </a:lnTo>
                  <a:lnTo>
                    <a:pt x="575" y="885"/>
                  </a:lnTo>
                  <a:lnTo>
                    <a:pt x="575" y="890"/>
                  </a:lnTo>
                  <a:lnTo>
                    <a:pt x="578" y="897"/>
                  </a:lnTo>
                  <a:lnTo>
                    <a:pt x="576" y="904"/>
                  </a:lnTo>
                  <a:lnTo>
                    <a:pt x="573" y="911"/>
                  </a:lnTo>
                  <a:lnTo>
                    <a:pt x="580" y="915"/>
                  </a:lnTo>
                  <a:lnTo>
                    <a:pt x="580" y="921"/>
                  </a:lnTo>
                  <a:lnTo>
                    <a:pt x="579" y="928"/>
                  </a:lnTo>
                  <a:lnTo>
                    <a:pt x="580" y="934"/>
                  </a:lnTo>
                  <a:lnTo>
                    <a:pt x="584" y="939"/>
                  </a:lnTo>
                  <a:lnTo>
                    <a:pt x="591" y="951"/>
                  </a:lnTo>
                  <a:lnTo>
                    <a:pt x="596" y="958"/>
                  </a:lnTo>
                  <a:lnTo>
                    <a:pt x="601" y="971"/>
                  </a:lnTo>
                  <a:lnTo>
                    <a:pt x="602" y="985"/>
                  </a:lnTo>
                  <a:lnTo>
                    <a:pt x="609" y="990"/>
                  </a:lnTo>
                  <a:lnTo>
                    <a:pt x="607" y="997"/>
                  </a:lnTo>
                  <a:lnTo>
                    <a:pt x="611" y="999"/>
                  </a:lnTo>
                  <a:lnTo>
                    <a:pt x="624" y="1000"/>
                  </a:lnTo>
                  <a:lnTo>
                    <a:pt x="630" y="1003"/>
                  </a:lnTo>
                  <a:lnTo>
                    <a:pt x="634" y="1003"/>
                  </a:lnTo>
                  <a:lnTo>
                    <a:pt x="640" y="1007"/>
                  </a:lnTo>
                  <a:lnTo>
                    <a:pt x="644" y="1012"/>
                  </a:lnTo>
                  <a:lnTo>
                    <a:pt x="648" y="1015"/>
                  </a:lnTo>
                  <a:lnTo>
                    <a:pt x="655" y="1013"/>
                  </a:lnTo>
                  <a:lnTo>
                    <a:pt x="660" y="1016"/>
                  </a:lnTo>
                  <a:lnTo>
                    <a:pt x="667" y="1017"/>
                  </a:lnTo>
                  <a:lnTo>
                    <a:pt x="679" y="1028"/>
                  </a:lnTo>
                  <a:lnTo>
                    <a:pt x="684" y="1031"/>
                  </a:lnTo>
                  <a:lnTo>
                    <a:pt x="709" y="1034"/>
                  </a:lnTo>
                  <a:lnTo>
                    <a:pt x="724" y="1032"/>
                  </a:lnTo>
                  <a:lnTo>
                    <a:pt x="730" y="1035"/>
                  </a:lnTo>
                  <a:lnTo>
                    <a:pt x="736" y="1036"/>
                  </a:lnTo>
                  <a:lnTo>
                    <a:pt x="748" y="1049"/>
                  </a:lnTo>
                  <a:lnTo>
                    <a:pt x="749" y="1049"/>
                  </a:lnTo>
                  <a:lnTo>
                    <a:pt x="756" y="1054"/>
                  </a:lnTo>
                  <a:lnTo>
                    <a:pt x="762" y="1053"/>
                  </a:lnTo>
                  <a:lnTo>
                    <a:pt x="762" y="1047"/>
                  </a:lnTo>
                  <a:lnTo>
                    <a:pt x="778" y="1043"/>
                  </a:lnTo>
                  <a:lnTo>
                    <a:pt x="781" y="1042"/>
                  </a:lnTo>
                  <a:lnTo>
                    <a:pt x="779" y="1035"/>
                  </a:lnTo>
                  <a:lnTo>
                    <a:pt x="772" y="1040"/>
                  </a:lnTo>
                  <a:lnTo>
                    <a:pt x="774" y="1035"/>
                  </a:lnTo>
                  <a:lnTo>
                    <a:pt x="768" y="1040"/>
                  </a:lnTo>
                  <a:lnTo>
                    <a:pt x="764" y="1032"/>
                  </a:lnTo>
                  <a:lnTo>
                    <a:pt x="771" y="1032"/>
                  </a:lnTo>
                  <a:lnTo>
                    <a:pt x="767" y="1027"/>
                  </a:lnTo>
                  <a:lnTo>
                    <a:pt x="764" y="1013"/>
                  </a:lnTo>
                  <a:lnTo>
                    <a:pt x="755" y="993"/>
                  </a:lnTo>
                  <a:lnTo>
                    <a:pt x="755" y="986"/>
                  </a:lnTo>
                  <a:lnTo>
                    <a:pt x="751" y="965"/>
                  </a:lnTo>
                  <a:lnTo>
                    <a:pt x="744" y="959"/>
                  </a:lnTo>
                  <a:lnTo>
                    <a:pt x="744" y="953"/>
                  </a:lnTo>
                  <a:lnTo>
                    <a:pt x="751" y="955"/>
                  </a:lnTo>
                  <a:lnTo>
                    <a:pt x="744" y="947"/>
                  </a:lnTo>
                  <a:lnTo>
                    <a:pt x="744" y="942"/>
                  </a:lnTo>
                  <a:lnTo>
                    <a:pt x="751" y="942"/>
                  </a:lnTo>
                  <a:lnTo>
                    <a:pt x="751" y="935"/>
                  </a:lnTo>
                  <a:lnTo>
                    <a:pt x="753" y="928"/>
                  </a:lnTo>
                  <a:lnTo>
                    <a:pt x="753" y="923"/>
                  </a:lnTo>
                  <a:lnTo>
                    <a:pt x="756" y="916"/>
                  </a:lnTo>
                  <a:lnTo>
                    <a:pt x="744" y="919"/>
                  </a:lnTo>
                  <a:lnTo>
                    <a:pt x="730" y="916"/>
                  </a:lnTo>
                  <a:lnTo>
                    <a:pt x="732" y="909"/>
                  </a:lnTo>
                  <a:lnTo>
                    <a:pt x="729" y="905"/>
                  </a:lnTo>
                  <a:lnTo>
                    <a:pt x="725" y="898"/>
                  </a:lnTo>
                  <a:lnTo>
                    <a:pt x="732" y="904"/>
                  </a:lnTo>
                  <a:lnTo>
                    <a:pt x="736" y="909"/>
                  </a:lnTo>
                  <a:lnTo>
                    <a:pt x="743" y="909"/>
                  </a:lnTo>
                  <a:lnTo>
                    <a:pt x="747" y="907"/>
                  </a:lnTo>
                  <a:lnTo>
                    <a:pt x="752" y="909"/>
                  </a:lnTo>
                  <a:lnTo>
                    <a:pt x="747" y="913"/>
                  </a:lnTo>
                  <a:lnTo>
                    <a:pt x="756" y="911"/>
                  </a:lnTo>
                  <a:lnTo>
                    <a:pt x="768" y="879"/>
                  </a:lnTo>
                  <a:lnTo>
                    <a:pt x="767" y="874"/>
                  </a:lnTo>
                  <a:lnTo>
                    <a:pt x="763" y="871"/>
                  </a:lnTo>
                  <a:lnTo>
                    <a:pt x="759" y="866"/>
                  </a:lnTo>
                  <a:lnTo>
                    <a:pt x="759" y="860"/>
                  </a:lnTo>
                  <a:lnTo>
                    <a:pt x="752" y="863"/>
                  </a:lnTo>
                  <a:lnTo>
                    <a:pt x="749" y="860"/>
                  </a:lnTo>
                  <a:lnTo>
                    <a:pt x="756" y="858"/>
                  </a:lnTo>
                  <a:lnTo>
                    <a:pt x="768" y="858"/>
                  </a:lnTo>
                  <a:lnTo>
                    <a:pt x="775" y="863"/>
                  </a:lnTo>
                  <a:lnTo>
                    <a:pt x="787" y="847"/>
                  </a:lnTo>
                  <a:lnTo>
                    <a:pt x="790" y="840"/>
                  </a:lnTo>
                  <a:lnTo>
                    <a:pt x="790" y="835"/>
                  </a:lnTo>
                  <a:lnTo>
                    <a:pt x="785" y="839"/>
                  </a:lnTo>
                  <a:lnTo>
                    <a:pt x="782" y="844"/>
                  </a:lnTo>
                  <a:lnTo>
                    <a:pt x="775" y="839"/>
                  </a:lnTo>
                  <a:lnTo>
                    <a:pt x="779" y="833"/>
                  </a:lnTo>
                  <a:lnTo>
                    <a:pt x="778" y="831"/>
                  </a:lnTo>
                  <a:lnTo>
                    <a:pt x="785" y="831"/>
                  </a:lnTo>
                  <a:lnTo>
                    <a:pt x="790" y="828"/>
                  </a:lnTo>
                  <a:lnTo>
                    <a:pt x="791" y="832"/>
                  </a:lnTo>
                  <a:lnTo>
                    <a:pt x="798" y="827"/>
                  </a:lnTo>
                  <a:lnTo>
                    <a:pt x="800" y="821"/>
                  </a:lnTo>
                  <a:lnTo>
                    <a:pt x="800" y="827"/>
                  </a:lnTo>
                  <a:lnTo>
                    <a:pt x="798" y="832"/>
                  </a:lnTo>
                  <a:lnTo>
                    <a:pt x="804" y="829"/>
                  </a:lnTo>
                  <a:lnTo>
                    <a:pt x="810" y="821"/>
                  </a:lnTo>
                  <a:lnTo>
                    <a:pt x="810" y="814"/>
                  </a:lnTo>
                  <a:lnTo>
                    <a:pt x="808" y="809"/>
                  </a:lnTo>
                  <a:lnTo>
                    <a:pt x="810" y="802"/>
                  </a:lnTo>
                  <a:lnTo>
                    <a:pt x="810" y="800"/>
                  </a:lnTo>
                  <a:lnTo>
                    <a:pt x="818" y="812"/>
                  </a:lnTo>
                  <a:lnTo>
                    <a:pt x="824" y="814"/>
                  </a:lnTo>
                  <a:lnTo>
                    <a:pt x="843" y="804"/>
                  </a:lnTo>
                  <a:lnTo>
                    <a:pt x="844" y="801"/>
                  </a:lnTo>
                  <a:lnTo>
                    <a:pt x="837" y="798"/>
                  </a:lnTo>
                  <a:lnTo>
                    <a:pt x="832" y="800"/>
                  </a:lnTo>
                  <a:lnTo>
                    <a:pt x="835" y="794"/>
                  </a:lnTo>
                  <a:lnTo>
                    <a:pt x="829" y="789"/>
                  </a:lnTo>
                  <a:lnTo>
                    <a:pt x="823" y="777"/>
                  </a:lnTo>
                  <a:lnTo>
                    <a:pt x="829" y="777"/>
                  </a:lnTo>
                  <a:lnTo>
                    <a:pt x="831" y="781"/>
                  </a:lnTo>
                  <a:lnTo>
                    <a:pt x="840" y="789"/>
                  </a:lnTo>
                  <a:lnTo>
                    <a:pt x="846" y="786"/>
                  </a:lnTo>
                  <a:lnTo>
                    <a:pt x="840" y="774"/>
                  </a:lnTo>
                  <a:lnTo>
                    <a:pt x="841" y="773"/>
                  </a:lnTo>
                  <a:lnTo>
                    <a:pt x="846" y="779"/>
                  </a:lnTo>
                  <a:lnTo>
                    <a:pt x="851" y="783"/>
                  </a:lnTo>
                  <a:lnTo>
                    <a:pt x="858" y="778"/>
                  </a:lnTo>
                  <a:lnTo>
                    <a:pt x="860" y="785"/>
                  </a:lnTo>
                  <a:lnTo>
                    <a:pt x="866" y="783"/>
                  </a:lnTo>
                  <a:lnTo>
                    <a:pt x="863" y="789"/>
                  </a:lnTo>
                  <a:lnTo>
                    <a:pt x="875" y="783"/>
                  </a:lnTo>
                  <a:lnTo>
                    <a:pt x="874" y="789"/>
                  </a:lnTo>
                  <a:lnTo>
                    <a:pt x="860" y="796"/>
                  </a:lnTo>
                  <a:lnTo>
                    <a:pt x="860" y="798"/>
                  </a:lnTo>
                  <a:lnTo>
                    <a:pt x="879" y="787"/>
                  </a:lnTo>
                  <a:lnTo>
                    <a:pt x="892" y="783"/>
                  </a:lnTo>
                  <a:lnTo>
                    <a:pt x="898" y="778"/>
                  </a:lnTo>
                  <a:lnTo>
                    <a:pt x="892" y="779"/>
                  </a:lnTo>
                  <a:lnTo>
                    <a:pt x="886" y="783"/>
                  </a:lnTo>
                  <a:lnTo>
                    <a:pt x="885" y="778"/>
                  </a:lnTo>
                  <a:lnTo>
                    <a:pt x="897" y="773"/>
                  </a:lnTo>
                  <a:lnTo>
                    <a:pt x="909" y="773"/>
                  </a:lnTo>
                  <a:lnTo>
                    <a:pt x="921" y="763"/>
                  </a:lnTo>
                  <a:lnTo>
                    <a:pt x="931" y="759"/>
                  </a:lnTo>
                  <a:lnTo>
                    <a:pt x="936" y="755"/>
                  </a:lnTo>
                  <a:lnTo>
                    <a:pt x="948" y="743"/>
                  </a:lnTo>
                  <a:lnTo>
                    <a:pt x="950" y="732"/>
                  </a:lnTo>
                  <a:lnTo>
                    <a:pt x="961" y="725"/>
                  </a:lnTo>
                  <a:lnTo>
                    <a:pt x="965" y="718"/>
                  </a:lnTo>
                  <a:lnTo>
                    <a:pt x="970" y="716"/>
                  </a:lnTo>
                  <a:lnTo>
                    <a:pt x="973" y="708"/>
                  </a:lnTo>
                  <a:lnTo>
                    <a:pt x="966" y="706"/>
                  </a:lnTo>
                  <a:lnTo>
                    <a:pt x="966" y="697"/>
                  </a:lnTo>
                  <a:lnTo>
                    <a:pt x="961" y="691"/>
                  </a:lnTo>
                  <a:lnTo>
                    <a:pt x="961" y="686"/>
                  </a:lnTo>
                  <a:lnTo>
                    <a:pt x="958" y="679"/>
                  </a:lnTo>
                  <a:lnTo>
                    <a:pt x="961" y="676"/>
                  </a:lnTo>
                  <a:lnTo>
                    <a:pt x="970" y="682"/>
                  </a:lnTo>
                  <a:lnTo>
                    <a:pt x="974" y="676"/>
                  </a:lnTo>
                  <a:lnTo>
                    <a:pt x="980" y="671"/>
                  </a:lnTo>
                  <a:lnTo>
                    <a:pt x="986" y="672"/>
                  </a:lnTo>
                  <a:lnTo>
                    <a:pt x="986" y="682"/>
                  </a:lnTo>
                  <a:lnTo>
                    <a:pt x="981" y="695"/>
                  </a:lnTo>
                  <a:lnTo>
                    <a:pt x="994" y="691"/>
                  </a:lnTo>
                  <a:lnTo>
                    <a:pt x="1007" y="691"/>
                  </a:lnTo>
                  <a:lnTo>
                    <a:pt x="1005" y="693"/>
                  </a:lnTo>
                  <a:lnTo>
                    <a:pt x="998" y="694"/>
                  </a:lnTo>
                  <a:lnTo>
                    <a:pt x="985" y="704"/>
                  </a:lnTo>
                  <a:lnTo>
                    <a:pt x="981" y="710"/>
                  </a:lnTo>
                  <a:lnTo>
                    <a:pt x="982" y="710"/>
                  </a:lnTo>
                  <a:lnTo>
                    <a:pt x="989" y="704"/>
                  </a:lnTo>
                  <a:lnTo>
                    <a:pt x="996" y="701"/>
                  </a:lnTo>
                  <a:lnTo>
                    <a:pt x="1003" y="698"/>
                  </a:lnTo>
                  <a:lnTo>
                    <a:pt x="1020" y="689"/>
                  </a:lnTo>
                  <a:lnTo>
                    <a:pt x="1040" y="679"/>
                  </a:lnTo>
                  <a:lnTo>
                    <a:pt x="1058" y="678"/>
                  </a:lnTo>
                  <a:lnTo>
                    <a:pt x="1050" y="664"/>
                  </a:lnTo>
                  <a:lnTo>
                    <a:pt x="1057" y="652"/>
                  </a:lnTo>
                  <a:lnTo>
                    <a:pt x="1062" y="647"/>
                  </a:lnTo>
                  <a:lnTo>
                    <a:pt x="1062" y="647"/>
                  </a:lnTo>
                  <a:lnTo>
                    <a:pt x="1069" y="640"/>
                  </a:lnTo>
                  <a:lnTo>
                    <a:pt x="1070" y="633"/>
                  </a:lnTo>
                  <a:lnTo>
                    <a:pt x="1068" y="617"/>
                  </a:lnTo>
                  <a:lnTo>
                    <a:pt x="1065" y="610"/>
                  </a:lnTo>
                  <a:lnTo>
                    <a:pt x="1069" y="603"/>
                  </a:lnTo>
                  <a:lnTo>
                    <a:pt x="1068" y="591"/>
                  </a:lnTo>
                  <a:lnTo>
                    <a:pt x="1070" y="584"/>
                  </a:lnTo>
                  <a:lnTo>
                    <a:pt x="1074" y="579"/>
                  </a:lnTo>
                  <a:lnTo>
                    <a:pt x="1076" y="572"/>
                  </a:lnTo>
                  <a:lnTo>
                    <a:pt x="1080" y="565"/>
                  </a:lnTo>
                  <a:lnTo>
                    <a:pt x="1078" y="559"/>
                  </a:lnTo>
                  <a:lnTo>
                    <a:pt x="1081" y="553"/>
                  </a:lnTo>
                  <a:lnTo>
                    <a:pt x="1078" y="548"/>
                  </a:lnTo>
                  <a:close/>
                  <a:moveTo>
                    <a:pt x="766" y="981"/>
                  </a:moveTo>
                  <a:lnTo>
                    <a:pt x="767" y="988"/>
                  </a:lnTo>
                  <a:lnTo>
                    <a:pt x="770" y="993"/>
                  </a:lnTo>
                  <a:lnTo>
                    <a:pt x="774" y="1008"/>
                  </a:lnTo>
                  <a:lnTo>
                    <a:pt x="775" y="1020"/>
                  </a:lnTo>
                  <a:lnTo>
                    <a:pt x="778" y="1027"/>
                  </a:lnTo>
                  <a:lnTo>
                    <a:pt x="775" y="1008"/>
                  </a:lnTo>
                  <a:lnTo>
                    <a:pt x="772" y="996"/>
                  </a:lnTo>
                  <a:lnTo>
                    <a:pt x="762" y="959"/>
                  </a:lnTo>
                  <a:lnTo>
                    <a:pt x="759" y="938"/>
                  </a:lnTo>
                  <a:lnTo>
                    <a:pt x="759" y="925"/>
                  </a:lnTo>
                  <a:lnTo>
                    <a:pt x="758" y="939"/>
                  </a:lnTo>
                  <a:lnTo>
                    <a:pt x="759" y="946"/>
                  </a:lnTo>
                  <a:lnTo>
                    <a:pt x="758" y="958"/>
                  </a:lnTo>
                  <a:lnTo>
                    <a:pt x="762" y="965"/>
                  </a:lnTo>
                  <a:lnTo>
                    <a:pt x="762" y="970"/>
                  </a:lnTo>
                  <a:lnTo>
                    <a:pt x="766" y="981"/>
                  </a:lnTo>
                  <a:close/>
                  <a:moveTo>
                    <a:pt x="772" y="882"/>
                  </a:moveTo>
                  <a:lnTo>
                    <a:pt x="764" y="897"/>
                  </a:lnTo>
                  <a:lnTo>
                    <a:pt x="760" y="909"/>
                  </a:lnTo>
                  <a:lnTo>
                    <a:pt x="760" y="921"/>
                  </a:lnTo>
                  <a:lnTo>
                    <a:pt x="766" y="901"/>
                  </a:lnTo>
                  <a:lnTo>
                    <a:pt x="771" y="890"/>
                  </a:lnTo>
                  <a:lnTo>
                    <a:pt x="783" y="870"/>
                  </a:lnTo>
                  <a:lnTo>
                    <a:pt x="783" y="863"/>
                  </a:lnTo>
                  <a:lnTo>
                    <a:pt x="776" y="875"/>
                  </a:lnTo>
                  <a:lnTo>
                    <a:pt x="772" y="882"/>
                  </a:lnTo>
                  <a:close/>
                  <a:moveTo>
                    <a:pt x="798" y="840"/>
                  </a:moveTo>
                  <a:lnTo>
                    <a:pt x="797" y="846"/>
                  </a:lnTo>
                  <a:lnTo>
                    <a:pt x="793" y="852"/>
                  </a:lnTo>
                  <a:lnTo>
                    <a:pt x="794" y="854"/>
                  </a:lnTo>
                  <a:lnTo>
                    <a:pt x="804" y="842"/>
                  </a:lnTo>
                  <a:lnTo>
                    <a:pt x="806" y="835"/>
                  </a:lnTo>
                  <a:lnTo>
                    <a:pt x="804" y="833"/>
                  </a:lnTo>
                  <a:lnTo>
                    <a:pt x="798" y="840"/>
                  </a:lnTo>
                  <a:close/>
                  <a:moveTo>
                    <a:pt x="836" y="813"/>
                  </a:moveTo>
                  <a:lnTo>
                    <a:pt x="824" y="820"/>
                  </a:lnTo>
                  <a:lnTo>
                    <a:pt x="818" y="825"/>
                  </a:lnTo>
                  <a:lnTo>
                    <a:pt x="812" y="827"/>
                  </a:lnTo>
                  <a:lnTo>
                    <a:pt x="810" y="828"/>
                  </a:lnTo>
                  <a:lnTo>
                    <a:pt x="812" y="833"/>
                  </a:lnTo>
                  <a:lnTo>
                    <a:pt x="831" y="821"/>
                  </a:lnTo>
                  <a:lnTo>
                    <a:pt x="843" y="814"/>
                  </a:lnTo>
                  <a:lnTo>
                    <a:pt x="844" y="808"/>
                  </a:lnTo>
                  <a:lnTo>
                    <a:pt x="843" y="806"/>
                  </a:lnTo>
                  <a:lnTo>
                    <a:pt x="836" y="813"/>
                  </a:lnTo>
                  <a:close/>
                  <a:moveTo>
                    <a:pt x="966" y="725"/>
                  </a:moveTo>
                  <a:lnTo>
                    <a:pt x="961" y="729"/>
                  </a:lnTo>
                  <a:lnTo>
                    <a:pt x="958" y="735"/>
                  </a:lnTo>
                  <a:lnTo>
                    <a:pt x="977" y="720"/>
                  </a:lnTo>
                  <a:lnTo>
                    <a:pt x="981" y="713"/>
                  </a:lnTo>
                  <a:lnTo>
                    <a:pt x="974" y="718"/>
                  </a:lnTo>
                  <a:lnTo>
                    <a:pt x="966" y="72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1" name="Freeform 270"/>
            <p:cNvSpPr>
              <a:spLocks/>
            </p:cNvSpPr>
            <p:nvPr/>
          </p:nvSpPr>
          <p:spPr bwMode="auto">
            <a:xfrm>
              <a:off x="3203613" y="1700308"/>
              <a:ext cx="832966" cy="297488"/>
            </a:xfrm>
            <a:custGeom>
              <a:avLst/>
              <a:gdLst>
                <a:gd name="T0" fmla="*/ 621 w 655"/>
                <a:gd name="T1" fmla="*/ 7 h 234"/>
                <a:gd name="T2" fmla="*/ 539 w 655"/>
                <a:gd name="T3" fmla="*/ 19 h 234"/>
                <a:gd name="T4" fmla="*/ 501 w 655"/>
                <a:gd name="T5" fmla="*/ 23 h 234"/>
                <a:gd name="T6" fmla="*/ 466 w 655"/>
                <a:gd name="T7" fmla="*/ 29 h 234"/>
                <a:gd name="T8" fmla="*/ 416 w 655"/>
                <a:gd name="T9" fmla="*/ 34 h 234"/>
                <a:gd name="T10" fmla="*/ 360 w 655"/>
                <a:gd name="T11" fmla="*/ 39 h 234"/>
                <a:gd name="T12" fmla="*/ 284 w 655"/>
                <a:gd name="T13" fmla="*/ 45 h 234"/>
                <a:gd name="T14" fmla="*/ 214 w 655"/>
                <a:gd name="T15" fmla="*/ 53 h 234"/>
                <a:gd name="T16" fmla="*/ 175 w 655"/>
                <a:gd name="T17" fmla="*/ 56 h 234"/>
                <a:gd name="T18" fmla="*/ 165 w 655"/>
                <a:gd name="T19" fmla="*/ 66 h 234"/>
                <a:gd name="T20" fmla="*/ 58 w 655"/>
                <a:gd name="T21" fmla="*/ 83 h 234"/>
                <a:gd name="T22" fmla="*/ 53 w 655"/>
                <a:gd name="T23" fmla="*/ 83 h 234"/>
                <a:gd name="T24" fmla="*/ 49 w 655"/>
                <a:gd name="T25" fmla="*/ 89 h 234"/>
                <a:gd name="T26" fmla="*/ 45 w 655"/>
                <a:gd name="T27" fmla="*/ 98 h 234"/>
                <a:gd name="T28" fmla="*/ 41 w 655"/>
                <a:gd name="T29" fmla="*/ 111 h 234"/>
                <a:gd name="T30" fmla="*/ 42 w 655"/>
                <a:gd name="T31" fmla="*/ 123 h 234"/>
                <a:gd name="T32" fmla="*/ 41 w 655"/>
                <a:gd name="T33" fmla="*/ 137 h 234"/>
                <a:gd name="T34" fmla="*/ 35 w 655"/>
                <a:gd name="T35" fmla="*/ 145 h 234"/>
                <a:gd name="T36" fmla="*/ 32 w 655"/>
                <a:gd name="T37" fmla="*/ 157 h 234"/>
                <a:gd name="T38" fmla="*/ 23 w 655"/>
                <a:gd name="T39" fmla="*/ 163 h 234"/>
                <a:gd name="T40" fmla="*/ 28 w 655"/>
                <a:gd name="T41" fmla="*/ 171 h 234"/>
                <a:gd name="T42" fmla="*/ 20 w 655"/>
                <a:gd name="T43" fmla="*/ 179 h 234"/>
                <a:gd name="T44" fmla="*/ 20 w 655"/>
                <a:gd name="T45" fmla="*/ 187 h 234"/>
                <a:gd name="T46" fmla="*/ 15 w 655"/>
                <a:gd name="T47" fmla="*/ 188 h 234"/>
                <a:gd name="T48" fmla="*/ 8 w 655"/>
                <a:gd name="T49" fmla="*/ 196 h 234"/>
                <a:gd name="T50" fmla="*/ 14 w 655"/>
                <a:gd name="T51" fmla="*/ 203 h 234"/>
                <a:gd name="T52" fmla="*/ 15 w 655"/>
                <a:gd name="T53" fmla="*/ 221 h 234"/>
                <a:gd name="T54" fmla="*/ 7 w 655"/>
                <a:gd name="T55" fmla="*/ 229 h 234"/>
                <a:gd name="T56" fmla="*/ 0 w 655"/>
                <a:gd name="T57" fmla="*/ 234 h 234"/>
                <a:gd name="T58" fmla="*/ 166 w 655"/>
                <a:gd name="T59" fmla="*/ 221 h 234"/>
                <a:gd name="T60" fmla="*/ 166 w 655"/>
                <a:gd name="T61" fmla="*/ 219 h 234"/>
                <a:gd name="T62" fmla="*/ 370 w 655"/>
                <a:gd name="T63" fmla="*/ 199 h 234"/>
                <a:gd name="T64" fmla="*/ 471 w 655"/>
                <a:gd name="T65" fmla="*/ 188 h 234"/>
                <a:gd name="T66" fmla="*/ 485 w 655"/>
                <a:gd name="T67" fmla="*/ 160 h 234"/>
                <a:gd name="T68" fmla="*/ 490 w 655"/>
                <a:gd name="T69" fmla="*/ 145 h 234"/>
                <a:gd name="T70" fmla="*/ 498 w 655"/>
                <a:gd name="T71" fmla="*/ 133 h 234"/>
                <a:gd name="T72" fmla="*/ 524 w 655"/>
                <a:gd name="T73" fmla="*/ 125 h 234"/>
                <a:gd name="T74" fmla="*/ 547 w 655"/>
                <a:gd name="T75" fmla="*/ 104 h 234"/>
                <a:gd name="T76" fmla="*/ 564 w 655"/>
                <a:gd name="T77" fmla="*/ 96 h 234"/>
                <a:gd name="T78" fmla="*/ 571 w 655"/>
                <a:gd name="T79" fmla="*/ 77 h 234"/>
                <a:gd name="T80" fmla="*/ 578 w 655"/>
                <a:gd name="T81" fmla="*/ 73 h 234"/>
                <a:gd name="T82" fmla="*/ 586 w 655"/>
                <a:gd name="T83" fmla="*/ 66 h 234"/>
                <a:gd name="T84" fmla="*/ 597 w 655"/>
                <a:gd name="T85" fmla="*/ 73 h 234"/>
                <a:gd name="T86" fmla="*/ 605 w 655"/>
                <a:gd name="T87" fmla="*/ 60 h 234"/>
                <a:gd name="T88" fmla="*/ 624 w 655"/>
                <a:gd name="T89" fmla="*/ 50 h 234"/>
                <a:gd name="T90" fmla="*/ 635 w 655"/>
                <a:gd name="T91" fmla="*/ 49 h 234"/>
                <a:gd name="T92" fmla="*/ 644 w 655"/>
                <a:gd name="T93" fmla="*/ 29 h 234"/>
                <a:gd name="T94" fmla="*/ 652 w 655"/>
                <a:gd name="T95" fmla="*/ 15 h 234"/>
                <a:gd name="T96" fmla="*/ 655 w 655"/>
                <a:gd name="T97" fmla="*/ 0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55" h="234">
                  <a:moveTo>
                    <a:pt x="646" y="1"/>
                  </a:moveTo>
                  <a:lnTo>
                    <a:pt x="621" y="7"/>
                  </a:lnTo>
                  <a:lnTo>
                    <a:pt x="590" y="12"/>
                  </a:lnTo>
                  <a:lnTo>
                    <a:pt x="539" y="19"/>
                  </a:lnTo>
                  <a:lnTo>
                    <a:pt x="525" y="20"/>
                  </a:lnTo>
                  <a:lnTo>
                    <a:pt x="501" y="23"/>
                  </a:lnTo>
                  <a:lnTo>
                    <a:pt x="493" y="27"/>
                  </a:lnTo>
                  <a:lnTo>
                    <a:pt x="466" y="29"/>
                  </a:lnTo>
                  <a:lnTo>
                    <a:pt x="441" y="33"/>
                  </a:lnTo>
                  <a:lnTo>
                    <a:pt x="416" y="34"/>
                  </a:lnTo>
                  <a:lnTo>
                    <a:pt x="382" y="37"/>
                  </a:lnTo>
                  <a:lnTo>
                    <a:pt x="360" y="39"/>
                  </a:lnTo>
                  <a:lnTo>
                    <a:pt x="322" y="43"/>
                  </a:lnTo>
                  <a:lnTo>
                    <a:pt x="284" y="45"/>
                  </a:lnTo>
                  <a:lnTo>
                    <a:pt x="245" y="50"/>
                  </a:lnTo>
                  <a:lnTo>
                    <a:pt x="214" y="53"/>
                  </a:lnTo>
                  <a:lnTo>
                    <a:pt x="181" y="57"/>
                  </a:lnTo>
                  <a:lnTo>
                    <a:pt x="175" y="56"/>
                  </a:lnTo>
                  <a:lnTo>
                    <a:pt x="161" y="56"/>
                  </a:lnTo>
                  <a:lnTo>
                    <a:pt x="165" y="66"/>
                  </a:lnTo>
                  <a:lnTo>
                    <a:pt x="164" y="73"/>
                  </a:lnTo>
                  <a:lnTo>
                    <a:pt x="58" y="83"/>
                  </a:lnTo>
                  <a:lnTo>
                    <a:pt x="51" y="87"/>
                  </a:lnTo>
                  <a:lnTo>
                    <a:pt x="53" y="83"/>
                  </a:lnTo>
                  <a:lnTo>
                    <a:pt x="47" y="83"/>
                  </a:lnTo>
                  <a:lnTo>
                    <a:pt x="49" y="89"/>
                  </a:lnTo>
                  <a:lnTo>
                    <a:pt x="51" y="96"/>
                  </a:lnTo>
                  <a:lnTo>
                    <a:pt x="45" y="98"/>
                  </a:lnTo>
                  <a:lnTo>
                    <a:pt x="49" y="104"/>
                  </a:lnTo>
                  <a:lnTo>
                    <a:pt x="41" y="111"/>
                  </a:lnTo>
                  <a:lnTo>
                    <a:pt x="46" y="116"/>
                  </a:lnTo>
                  <a:lnTo>
                    <a:pt x="42" y="123"/>
                  </a:lnTo>
                  <a:lnTo>
                    <a:pt x="38" y="133"/>
                  </a:lnTo>
                  <a:lnTo>
                    <a:pt x="41" y="137"/>
                  </a:lnTo>
                  <a:lnTo>
                    <a:pt x="42" y="142"/>
                  </a:lnTo>
                  <a:lnTo>
                    <a:pt x="35" y="145"/>
                  </a:lnTo>
                  <a:lnTo>
                    <a:pt x="39" y="152"/>
                  </a:lnTo>
                  <a:lnTo>
                    <a:pt x="32" y="157"/>
                  </a:lnTo>
                  <a:lnTo>
                    <a:pt x="27" y="160"/>
                  </a:lnTo>
                  <a:lnTo>
                    <a:pt x="23" y="163"/>
                  </a:lnTo>
                  <a:lnTo>
                    <a:pt x="23" y="164"/>
                  </a:lnTo>
                  <a:lnTo>
                    <a:pt x="28" y="171"/>
                  </a:lnTo>
                  <a:lnTo>
                    <a:pt x="24" y="173"/>
                  </a:lnTo>
                  <a:lnTo>
                    <a:pt x="20" y="179"/>
                  </a:lnTo>
                  <a:lnTo>
                    <a:pt x="16" y="180"/>
                  </a:lnTo>
                  <a:lnTo>
                    <a:pt x="20" y="187"/>
                  </a:lnTo>
                  <a:lnTo>
                    <a:pt x="18" y="192"/>
                  </a:lnTo>
                  <a:lnTo>
                    <a:pt x="15" y="188"/>
                  </a:lnTo>
                  <a:lnTo>
                    <a:pt x="9" y="190"/>
                  </a:lnTo>
                  <a:lnTo>
                    <a:pt x="8" y="196"/>
                  </a:lnTo>
                  <a:lnTo>
                    <a:pt x="14" y="195"/>
                  </a:lnTo>
                  <a:lnTo>
                    <a:pt x="14" y="203"/>
                  </a:lnTo>
                  <a:lnTo>
                    <a:pt x="16" y="219"/>
                  </a:lnTo>
                  <a:lnTo>
                    <a:pt x="15" y="221"/>
                  </a:lnTo>
                  <a:lnTo>
                    <a:pt x="9" y="223"/>
                  </a:lnTo>
                  <a:lnTo>
                    <a:pt x="7" y="229"/>
                  </a:lnTo>
                  <a:lnTo>
                    <a:pt x="0" y="233"/>
                  </a:lnTo>
                  <a:lnTo>
                    <a:pt x="0" y="234"/>
                  </a:lnTo>
                  <a:lnTo>
                    <a:pt x="108" y="226"/>
                  </a:lnTo>
                  <a:lnTo>
                    <a:pt x="166" y="221"/>
                  </a:lnTo>
                  <a:lnTo>
                    <a:pt x="168" y="221"/>
                  </a:lnTo>
                  <a:lnTo>
                    <a:pt x="166" y="219"/>
                  </a:lnTo>
                  <a:lnTo>
                    <a:pt x="282" y="210"/>
                  </a:lnTo>
                  <a:lnTo>
                    <a:pt x="370" y="199"/>
                  </a:lnTo>
                  <a:lnTo>
                    <a:pt x="440" y="191"/>
                  </a:lnTo>
                  <a:lnTo>
                    <a:pt x="471" y="188"/>
                  </a:lnTo>
                  <a:lnTo>
                    <a:pt x="471" y="163"/>
                  </a:lnTo>
                  <a:lnTo>
                    <a:pt x="485" y="160"/>
                  </a:lnTo>
                  <a:lnTo>
                    <a:pt x="490" y="153"/>
                  </a:lnTo>
                  <a:lnTo>
                    <a:pt x="490" y="145"/>
                  </a:lnTo>
                  <a:lnTo>
                    <a:pt x="493" y="138"/>
                  </a:lnTo>
                  <a:lnTo>
                    <a:pt x="498" y="133"/>
                  </a:lnTo>
                  <a:lnTo>
                    <a:pt x="512" y="125"/>
                  </a:lnTo>
                  <a:lnTo>
                    <a:pt x="524" y="125"/>
                  </a:lnTo>
                  <a:lnTo>
                    <a:pt x="529" y="122"/>
                  </a:lnTo>
                  <a:lnTo>
                    <a:pt x="547" y="104"/>
                  </a:lnTo>
                  <a:lnTo>
                    <a:pt x="559" y="96"/>
                  </a:lnTo>
                  <a:lnTo>
                    <a:pt x="564" y="96"/>
                  </a:lnTo>
                  <a:lnTo>
                    <a:pt x="568" y="91"/>
                  </a:lnTo>
                  <a:lnTo>
                    <a:pt x="571" y="77"/>
                  </a:lnTo>
                  <a:lnTo>
                    <a:pt x="577" y="80"/>
                  </a:lnTo>
                  <a:lnTo>
                    <a:pt x="578" y="73"/>
                  </a:lnTo>
                  <a:lnTo>
                    <a:pt x="581" y="70"/>
                  </a:lnTo>
                  <a:lnTo>
                    <a:pt x="586" y="66"/>
                  </a:lnTo>
                  <a:lnTo>
                    <a:pt x="593" y="73"/>
                  </a:lnTo>
                  <a:lnTo>
                    <a:pt x="597" y="73"/>
                  </a:lnTo>
                  <a:lnTo>
                    <a:pt x="602" y="66"/>
                  </a:lnTo>
                  <a:lnTo>
                    <a:pt x="605" y="60"/>
                  </a:lnTo>
                  <a:lnTo>
                    <a:pt x="612" y="56"/>
                  </a:lnTo>
                  <a:lnTo>
                    <a:pt x="624" y="50"/>
                  </a:lnTo>
                  <a:lnTo>
                    <a:pt x="629" y="56"/>
                  </a:lnTo>
                  <a:lnTo>
                    <a:pt x="635" y="49"/>
                  </a:lnTo>
                  <a:lnTo>
                    <a:pt x="639" y="35"/>
                  </a:lnTo>
                  <a:lnTo>
                    <a:pt x="644" y="29"/>
                  </a:lnTo>
                  <a:lnTo>
                    <a:pt x="651" y="27"/>
                  </a:lnTo>
                  <a:lnTo>
                    <a:pt x="652" y="15"/>
                  </a:lnTo>
                  <a:lnTo>
                    <a:pt x="652" y="8"/>
                  </a:lnTo>
                  <a:lnTo>
                    <a:pt x="655" y="0"/>
                  </a:lnTo>
                  <a:lnTo>
                    <a:pt x="646" y="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2" name="Freeform 271"/>
            <p:cNvSpPr>
              <a:spLocks/>
            </p:cNvSpPr>
            <p:nvPr/>
          </p:nvSpPr>
          <p:spPr bwMode="auto">
            <a:xfrm>
              <a:off x="1895989" y="635963"/>
              <a:ext cx="684883" cy="446893"/>
            </a:xfrm>
            <a:custGeom>
              <a:avLst/>
              <a:gdLst>
                <a:gd name="T0" fmla="*/ 538 w 539"/>
                <a:gd name="T1" fmla="*/ 80 h 352"/>
                <a:gd name="T2" fmla="*/ 534 w 539"/>
                <a:gd name="T3" fmla="*/ 75 h 352"/>
                <a:gd name="T4" fmla="*/ 527 w 539"/>
                <a:gd name="T5" fmla="*/ 71 h 352"/>
                <a:gd name="T6" fmla="*/ 521 w 539"/>
                <a:gd name="T7" fmla="*/ 69 h 352"/>
                <a:gd name="T8" fmla="*/ 513 w 539"/>
                <a:gd name="T9" fmla="*/ 57 h 352"/>
                <a:gd name="T10" fmla="*/ 509 w 539"/>
                <a:gd name="T11" fmla="*/ 52 h 352"/>
                <a:gd name="T12" fmla="*/ 511 w 539"/>
                <a:gd name="T13" fmla="*/ 46 h 352"/>
                <a:gd name="T14" fmla="*/ 517 w 539"/>
                <a:gd name="T15" fmla="*/ 41 h 352"/>
                <a:gd name="T16" fmla="*/ 523 w 539"/>
                <a:gd name="T17" fmla="*/ 37 h 352"/>
                <a:gd name="T18" fmla="*/ 527 w 539"/>
                <a:gd name="T19" fmla="*/ 32 h 352"/>
                <a:gd name="T20" fmla="*/ 530 w 539"/>
                <a:gd name="T21" fmla="*/ 18 h 352"/>
                <a:gd name="T22" fmla="*/ 404 w 539"/>
                <a:gd name="T23" fmla="*/ 18 h 352"/>
                <a:gd name="T24" fmla="*/ 278 w 539"/>
                <a:gd name="T25" fmla="*/ 15 h 352"/>
                <a:gd name="T26" fmla="*/ 144 w 539"/>
                <a:gd name="T27" fmla="*/ 9 h 352"/>
                <a:gd name="T28" fmla="*/ 23 w 539"/>
                <a:gd name="T29" fmla="*/ 0 h 352"/>
                <a:gd name="T30" fmla="*/ 18 w 539"/>
                <a:gd name="T31" fmla="*/ 86 h 352"/>
                <a:gd name="T32" fmla="*/ 14 w 539"/>
                <a:gd name="T33" fmla="*/ 92 h 352"/>
                <a:gd name="T34" fmla="*/ 0 w 539"/>
                <a:gd name="T35" fmla="*/ 287 h 352"/>
                <a:gd name="T36" fmla="*/ 73 w 539"/>
                <a:gd name="T37" fmla="*/ 293 h 352"/>
                <a:gd name="T38" fmla="*/ 197 w 539"/>
                <a:gd name="T39" fmla="*/ 298 h 352"/>
                <a:gd name="T40" fmla="*/ 314 w 539"/>
                <a:gd name="T41" fmla="*/ 304 h 352"/>
                <a:gd name="T42" fmla="*/ 394 w 539"/>
                <a:gd name="T43" fmla="*/ 304 h 352"/>
                <a:gd name="T44" fmla="*/ 401 w 539"/>
                <a:gd name="T45" fmla="*/ 312 h 352"/>
                <a:gd name="T46" fmla="*/ 428 w 539"/>
                <a:gd name="T47" fmla="*/ 327 h 352"/>
                <a:gd name="T48" fmla="*/ 435 w 539"/>
                <a:gd name="T49" fmla="*/ 324 h 352"/>
                <a:gd name="T50" fmla="*/ 439 w 539"/>
                <a:gd name="T51" fmla="*/ 318 h 352"/>
                <a:gd name="T52" fmla="*/ 452 w 539"/>
                <a:gd name="T53" fmla="*/ 320 h 352"/>
                <a:gd name="T54" fmla="*/ 479 w 539"/>
                <a:gd name="T55" fmla="*/ 317 h 352"/>
                <a:gd name="T56" fmla="*/ 490 w 539"/>
                <a:gd name="T57" fmla="*/ 325 h 352"/>
                <a:gd name="T58" fmla="*/ 496 w 539"/>
                <a:gd name="T59" fmla="*/ 327 h 352"/>
                <a:gd name="T60" fmla="*/ 502 w 539"/>
                <a:gd name="T61" fmla="*/ 329 h 352"/>
                <a:gd name="T62" fmla="*/ 502 w 539"/>
                <a:gd name="T63" fmla="*/ 331 h 352"/>
                <a:gd name="T64" fmla="*/ 509 w 539"/>
                <a:gd name="T65" fmla="*/ 331 h 352"/>
                <a:gd name="T66" fmla="*/ 515 w 539"/>
                <a:gd name="T67" fmla="*/ 336 h 352"/>
                <a:gd name="T68" fmla="*/ 521 w 539"/>
                <a:gd name="T69" fmla="*/ 339 h 352"/>
                <a:gd name="T70" fmla="*/ 524 w 539"/>
                <a:gd name="T71" fmla="*/ 346 h 352"/>
                <a:gd name="T72" fmla="*/ 531 w 539"/>
                <a:gd name="T73" fmla="*/ 351 h 352"/>
                <a:gd name="T74" fmla="*/ 536 w 539"/>
                <a:gd name="T75" fmla="*/ 352 h 352"/>
                <a:gd name="T76" fmla="*/ 534 w 539"/>
                <a:gd name="T77" fmla="*/ 340 h 352"/>
                <a:gd name="T78" fmla="*/ 528 w 539"/>
                <a:gd name="T79" fmla="*/ 335 h 352"/>
                <a:gd name="T80" fmla="*/ 525 w 539"/>
                <a:gd name="T81" fmla="*/ 328 h 352"/>
                <a:gd name="T82" fmla="*/ 528 w 539"/>
                <a:gd name="T83" fmla="*/ 321 h 352"/>
                <a:gd name="T84" fmla="*/ 531 w 539"/>
                <a:gd name="T85" fmla="*/ 320 h 352"/>
                <a:gd name="T86" fmla="*/ 535 w 539"/>
                <a:gd name="T87" fmla="*/ 309 h 352"/>
                <a:gd name="T88" fmla="*/ 534 w 539"/>
                <a:gd name="T89" fmla="*/ 302 h 352"/>
                <a:gd name="T90" fmla="*/ 538 w 539"/>
                <a:gd name="T91" fmla="*/ 295 h 352"/>
                <a:gd name="T92" fmla="*/ 538 w 539"/>
                <a:gd name="T93" fmla="*/ 290 h 352"/>
                <a:gd name="T94" fmla="*/ 531 w 539"/>
                <a:gd name="T95" fmla="*/ 283 h 352"/>
                <a:gd name="T96" fmla="*/ 530 w 539"/>
                <a:gd name="T97" fmla="*/ 278 h 352"/>
                <a:gd name="T98" fmla="*/ 532 w 539"/>
                <a:gd name="T99" fmla="*/ 276 h 352"/>
                <a:gd name="T100" fmla="*/ 534 w 539"/>
                <a:gd name="T101" fmla="*/ 270 h 352"/>
                <a:gd name="T102" fmla="*/ 530 w 539"/>
                <a:gd name="T103" fmla="*/ 263 h 352"/>
                <a:gd name="T104" fmla="*/ 528 w 539"/>
                <a:gd name="T105" fmla="*/ 256 h 352"/>
                <a:gd name="T106" fmla="*/ 539 w 539"/>
                <a:gd name="T107" fmla="*/ 256 h 352"/>
                <a:gd name="T108" fmla="*/ 538 w 539"/>
                <a:gd name="T109" fmla="*/ 80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39" h="352">
                  <a:moveTo>
                    <a:pt x="538" y="80"/>
                  </a:moveTo>
                  <a:lnTo>
                    <a:pt x="534" y="75"/>
                  </a:lnTo>
                  <a:lnTo>
                    <a:pt x="527" y="71"/>
                  </a:lnTo>
                  <a:lnTo>
                    <a:pt x="521" y="69"/>
                  </a:lnTo>
                  <a:lnTo>
                    <a:pt x="513" y="57"/>
                  </a:lnTo>
                  <a:lnTo>
                    <a:pt x="509" y="52"/>
                  </a:lnTo>
                  <a:lnTo>
                    <a:pt x="511" y="46"/>
                  </a:lnTo>
                  <a:lnTo>
                    <a:pt x="517" y="41"/>
                  </a:lnTo>
                  <a:lnTo>
                    <a:pt x="523" y="37"/>
                  </a:lnTo>
                  <a:lnTo>
                    <a:pt x="527" y="32"/>
                  </a:lnTo>
                  <a:lnTo>
                    <a:pt x="530" y="18"/>
                  </a:lnTo>
                  <a:lnTo>
                    <a:pt x="404" y="18"/>
                  </a:lnTo>
                  <a:lnTo>
                    <a:pt x="278" y="15"/>
                  </a:lnTo>
                  <a:lnTo>
                    <a:pt x="144" y="9"/>
                  </a:lnTo>
                  <a:lnTo>
                    <a:pt x="23" y="0"/>
                  </a:lnTo>
                  <a:lnTo>
                    <a:pt x="18" y="86"/>
                  </a:lnTo>
                  <a:lnTo>
                    <a:pt x="14" y="92"/>
                  </a:lnTo>
                  <a:lnTo>
                    <a:pt x="0" y="287"/>
                  </a:lnTo>
                  <a:lnTo>
                    <a:pt x="73" y="293"/>
                  </a:lnTo>
                  <a:lnTo>
                    <a:pt x="197" y="298"/>
                  </a:lnTo>
                  <a:lnTo>
                    <a:pt x="314" y="304"/>
                  </a:lnTo>
                  <a:lnTo>
                    <a:pt x="394" y="304"/>
                  </a:lnTo>
                  <a:lnTo>
                    <a:pt x="401" y="312"/>
                  </a:lnTo>
                  <a:lnTo>
                    <a:pt x="428" y="327"/>
                  </a:lnTo>
                  <a:lnTo>
                    <a:pt x="435" y="324"/>
                  </a:lnTo>
                  <a:lnTo>
                    <a:pt x="439" y="318"/>
                  </a:lnTo>
                  <a:lnTo>
                    <a:pt x="452" y="320"/>
                  </a:lnTo>
                  <a:lnTo>
                    <a:pt x="479" y="317"/>
                  </a:lnTo>
                  <a:lnTo>
                    <a:pt x="490" y="325"/>
                  </a:lnTo>
                  <a:lnTo>
                    <a:pt x="496" y="327"/>
                  </a:lnTo>
                  <a:lnTo>
                    <a:pt x="502" y="329"/>
                  </a:lnTo>
                  <a:lnTo>
                    <a:pt x="502" y="331"/>
                  </a:lnTo>
                  <a:lnTo>
                    <a:pt x="509" y="331"/>
                  </a:lnTo>
                  <a:lnTo>
                    <a:pt x="515" y="336"/>
                  </a:lnTo>
                  <a:lnTo>
                    <a:pt x="521" y="339"/>
                  </a:lnTo>
                  <a:lnTo>
                    <a:pt x="524" y="346"/>
                  </a:lnTo>
                  <a:lnTo>
                    <a:pt x="531" y="351"/>
                  </a:lnTo>
                  <a:lnTo>
                    <a:pt x="536" y="352"/>
                  </a:lnTo>
                  <a:lnTo>
                    <a:pt x="534" y="340"/>
                  </a:lnTo>
                  <a:lnTo>
                    <a:pt x="528" y="335"/>
                  </a:lnTo>
                  <a:lnTo>
                    <a:pt x="525" y="328"/>
                  </a:lnTo>
                  <a:lnTo>
                    <a:pt x="528" y="321"/>
                  </a:lnTo>
                  <a:lnTo>
                    <a:pt x="531" y="320"/>
                  </a:lnTo>
                  <a:lnTo>
                    <a:pt x="535" y="309"/>
                  </a:lnTo>
                  <a:lnTo>
                    <a:pt x="534" y="302"/>
                  </a:lnTo>
                  <a:lnTo>
                    <a:pt x="538" y="295"/>
                  </a:lnTo>
                  <a:lnTo>
                    <a:pt x="538" y="290"/>
                  </a:lnTo>
                  <a:lnTo>
                    <a:pt x="531" y="283"/>
                  </a:lnTo>
                  <a:lnTo>
                    <a:pt x="530" y="278"/>
                  </a:lnTo>
                  <a:lnTo>
                    <a:pt x="532" y="276"/>
                  </a:lnTo>
                  <a:lnTo>
                    <a:pt x="534" y="270"/>
                  </a:lnTo>
                  <a:lnTo>
                    <a:pt x="530" y="263"/>
                  </a:lnTo>
                  <a:lnTo>
                    <a:pt x="528" y="256"/>
                  </a:lnTo>
                  <a:lnTo>
                    <a:pt x="539" y="256"/>
                  </a:lnTo>
                  <a:lnTo>
                    <a:pt x="538" y="8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3" name="Freeform 272"/>
            <p:cNvSpPr>
              <a:spLocks/>
            </p:cNvSpPr>
            <p:nvPr/>
          </p:nvSpPr>
          <p:spPr bwMode="auto">
            <a:xfrm>
              <a:off x="3905685" y="1870867"/>
              <a:ext cx="495813" cy="379462"/>
            </a:xfrm>
            <a:custGeom>
              <a:avLst/>
              <a:gdLst>
                <a:gd name="T0" fmla="*/ 198 w 390"/>
                <a:gd name="T1" fmla="*/ 26 h 299"/>
                <a:gd name="T2" fmla="*/ 184 w 390"/>
                <a:gd name="T3" fmla="*/ 4 h 299"/>
                <a:gd name="T4" fmla="*/ 146 w 390"/>
                <a:gd name="T5" fmla="*/ 1 h 299"/>
                <a:gd name="T6" fmla="*/ 64 w 390"/>
                <a:gd name="T7" fmla="*/ 15 h 299"/>
                <a:gd name="T8" fmla="*/ 35 w 390"/>
                <a:gd name="T9" fmla="*/ 29 h 299"/>
                <a:gd name="T10" fmla="*/ 3 w 390"/>
                <a:gd name="T11" fmla="*/ 61 h 299"/>
                <a:gd name="T12" fmla="*/ 10 w 390"/>
                <a:gd name="T13" fmla="*/ 77 h 299"/>
                <a:gd name="T14" fmla="*/ 37 w 390"/>
                <a:gd name="T15" fmla="*/ 87 h 299"/>
                <a:gd name="T16" fmla="*/ 53 w 390"/>
                <a:gd name="T17" fmla="*/ 106 h 299"/>
                <a:gd name="T18" fmla="*/ 84 w 390"/>
                <a:gd name="T19" fmla="*/ 141 h 299"/>
                <a:gd name="T20" fmla="*/ 106 w 390"/>
                <a:gd name="T21" fmla="*/ 160 h 299"/>
                <a:gd name="T22" fmla="*/ 126 w 390"/>
                <a:gd name="T23" fmla="*/ 172 h 299"/>
                <a:gd name="T24" fmla="*/ 133 w 390"/>
                <a:gd name="T25" fmla="*/ 185 h 299"/>
                <a:gd name="T26" fmla="*/ 148 w 390"/>
                <a:gd name="T27" fmla="*/ 198 h 299"/>
                <a:gd name="T28" fmla="*/ 160 w 390"/>
                <a:gd name="T29" fmla="*/ 206 h 299"/>
                <a:gd name="T30" fmla="*/ 180 w 390"/>
                <a:gd name="T31" fmla="*/ 230 h 299"/>
                <a:gd name="T32" fmla="*/ 186 w 390"/>
                <a:gd name="T33" fmla="*/ 249 h 299"/>
                <a:gd name="T34" fmla="*/ 206 w 390"/>
                <a:gd name="T35" fmla="*/ 264 h 299"/>
                <a:gd name="T36" fmla="*/ 213 w 390"/>
                <a:gd name="T37" fmla="*/ 283 h 299"/>
                <a:gd name="T38" fmla="*/ 230 w 390"/>
                <a:gd name="T39" fmla="*/ 296 h 299"/>
                <a:gd name="T40" fmla="*/ 240 w 390"/>
                <a:gd name="T41" fmla="*/ 287 h 299"/>
                <a:gd name="T42" fmla="*/ 247 w 390"/>
                <a:gd name="T43" fmla="*/ 286 h 299"/>
                <a:gd name="T44" fmla="*/ 241 w 390"/>
                <a:gd name="T45" fmla="*/ 271 h 299"/>
                <a:gd name="T46" fmla="*/ 238 w 390"/>
                <a:gd name="T47" fmla="*/ 259 h 299"/>
                <a:gd name="T48" fmla="*/ 248 w 390"/>
                <a:gd name="T49" fmla="*/ 257 h 299"/>
                <a:gd name="T50" fmla="*/ 266 w 390"/>
                <a:gd name="T51" fmla="*/ 267 h 299"/>
                <a:gd name="T52" fmla="*/ 266 w 390"/>
                <a:gd name="T53" fmla="*/ 257 h 299"/>
                <a:gd name="T54" fmla="*/ 251 w 390"/>
                <a:gd name="T55" fmla="*/ 250 h 299"/>
                <a:gd name="T56" fmla="*/ 266 w 390"/>
                <a:gd name="T57" fmla="*/ 248 h 299"/>
                <a:gd name="T58" fmla="*/ 285 w 390"/>
                <a:gd name="T59" fmla="*/ 238 h 299"/>
                <a:gd name="T60" fmla="*/ 291 w 390"/>
                <a:gd name="T61" fmla="*/ 233 h 299"/>
                <a:gd name="T62" fmla="*/ 305 w 390"/>
                <a:gd name="T63" fmla="*/ 225 h 299"/>
                <a:gd name="T64" fmla="*/ 299 w 390"/>
                <a:gd name="T65" fmla="*/ 207 h 299"/>
                <a:gd name="T66" fmla="*/ 313 w 390"/>
                <a:gd name="T67" fmla="*/ 211 h 299"/>
                <a:gd name="T68" fmla="*/ 326 w 390"/>
                <a:gd name="T69" fmla="*/ 196 h 299"/>
                <a:gd name="T70" fmla="*/ 335 w 390"/>
                <a:gd name="T71" fmla="*/ 185 h 299"/>
                <a:gd name="T72" fmla="*/ 347 w 390"/>
                <a:gd name="T73" fmla="*/ 172 h 299"/>
                <a:gd name="T74" fmla="*/ 354 w 390"/>
                <a:gd name="T75" fmla="*/ 165 h 299"/>
                <a:gd name="T76" fmla="*/ 344 w 390"/>
                <a:gd name="T77" fmla="*/ 148 h 299"/>
                <a:gd name="T78" fmla="*/ 345 w 390"/>
                <a:gd name="T79" fmla="*/ 152 h 299"/>
                <a:gd name="T80" fmla="*/ 354 w 390"/>
                <a:gd name="T81" fmla="*/ 141 h 299"/>
                <a:gd name="T82" fmla="*/ 383 w 390"/>
                <a:gd name="T83" fmla="*/ 95 h 299"/>
                <a:gd name="T84" fmla="*/ 387 w 390"/>
                <a:gd name="T85" fmla="*/ 85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90" h="299">
                  <a:moveTo>
                    <a:pt x="287" y="14"/>
                  </a:moveTo>
                  <a:lnTo>
                    <a:pt x="201" y="29"/>
                  </a:lnTo>
                  <a:lnTo>
                    <a:pt x="198" y="26"/>
                  </a:lnTo>
                  <a:lnTo>
                    <a:pt x="198" y="20"/>
                  </a:lnTo>
                  <a:lnTo>
                    <a:pt x="195" y="14"/>
                  </a:lnTo>
                  <a:lnTo>
                    <a:pt x="184" y="4"/>
                  </a:lnTo>
                  <a:lnTo>
                    <a:pt x="179" y="7"/>
                  </a:lnTo>
                  <a:lnTo>
                    <a:pt x="174" y="0"/>
                  </a:lnTo>
                  <a:lnTo>
                    <a:pt x="146" y="1"/>
                  </a:lnTo>
                  <a:lnTo>
                    <a:pt x="76" y="10"/>
                  </a:lnTo>
                  <a:lnTo>
                    <a:pt x="71" y="12"/>
                  </a:lnTo>
                  <a:lnTo>
                    <a:pt x="64" y="15"/>
                  </a:lnTo>
                  <a:lnTo>
                    <a:pt x="52" y="19"/>
                  </a:lnTo>
                  <a:lnTo>
                    <a:pt x="42" y="29"/>
                  </a:lnTo>
                  <a:lnTo>
                    <a:pt x="35" y="29"/>
                  </a:lnTo>
                  <a:lnTo>
                    <a:pt x="15" y="39"/>
                  </a:lnTo>
                  <a:lnTo>
                    <a:pt x="14" y="45"/>
                  </a:lnTo>
                  <a:lnTo>
                    <a:pt x="3" y="61"/>
                  </a:lnTo>
                  <a:lnTo>
                    <a:pt x="0" y="68"/>
                  </a:lnTo>
                  <a:lnTo>
                    <a:pt x="3" y="75"/>
                  </a:lnTo>
                  <a:lnTo>
                    <a:pt x="10" y="77"/>
                  </a:lnTo>
                  <a:lnTo>
                    <a:pt x="16" y="79"/>
                  </a:lnTo>
                  <a:lnTo>
                    <a:pt x="29" y="88"/>
                  </a:lnTo>
                  <a:lnTo>
                    <a:pt x="37" y="87"/>
                  </a:lnTo>
                  <a:lnTo>
                    <a:pt x="44" y="92"/>
                  </a:lnTo>
                  <a:lnTo>
                    <a:pt x="46" y="99"/>
                  </a:lnTo>
                  <a:lnTo>
                    <a:pt x="53" y="106"/>
                  </a:lnTo>
                  <a:lnTo>
                    <a:pt x="56" y="112"/>
                  </a:lnTo>
                  <a:lnTo>
                    <a:pt x="72" y="131"/>
                  </a:lnTo>
                  <a:lnTo>
                    <a:pt x="84" y="141"/>
                  </a:lnTo>
                  <a:lnTo>
                    <a:pt x="96" y="146"/>
                  </a:lnTo>
                  <a:lnTo>
                    <a:pt x="102" y="153"/>
                  </a:lnTo>
                  <a:lnTo>
                    <a:pt x="106" y="160"/>
                  </a:lnTo>
                  <a:lnTo>
                    <a:pt x="110" y="164"/>
                  </a:lnTo>
                  <a:lnTo>
                    <a:pt x="117" y="165"/>
                  </a:lnTo>
                  <a:lnTo>
                    <a:pt x="126" y="172"/>
                  </a:lnTo>
                  <a:lnTo>
                    <a:pt x="132" y="175"/>
                  </a:lnTo>
                  <a:lnTo>
                    <a:pt x="132" y="179"/>
                  </a:lnTo>
                  <a:lnTo>
                    <a:pt x="133" y="185"/>
                  </a:lnTo>
                  <a:lnTo>
                    <a:pt x="140" y="188"/>
                  </a:lnTo>
                  <a:lnTo>
                    <a:pt x="141" y="195"/>
                  </a:lnTo>
                  <a:lnTo>
                    <a:pt x="148" y="198"/>
                  </a:lnTo>
                  <a:lnTo>
                    <a:pt x="148" y="199"/>
                  </a:lnTo>
                  <a:lnTo>
                    <a:pt x="153" y="204"/>
                  </a:lnTo>
                  <a:lnTo>
                    <a:pt x="160" y="206"/>
                  </a:lnTo>
                  <a:lnTo>
                    <a:pt x="174" y="214"/>
                  </a:lnTo>
                  <a:lnTo>
                    <a:pt x="174" y="221"/>
                  </a:lnTo>
                  <a:lnTo>
                    <a:pt x="180" y="230"/>
                  </a:lnTo>
                  <a:lnTo>
                    <a:pt x="184" y="237"/>
                  </a:lnTo>
                  <a:lnTo>
                    <a:pt x="184" y="242"/>
                  </a:lnTo>
                  <a:lnTo>
                    <a:pt x="186" y="249"/>
                  </a:lnTo>
                  <a:lnTo>
                    <a:pt x="191" y="253"/>
                  </a:lnTo>
                  <a:lnTo>
                    <a:pt x="201" y="257"/>
                  </a:lnTo>
                  <a:lnTo>
                    <a:pt x="206" y="264"/>
                  </a:lnTo>
                  <a:lnTo>
                    <a:pt x="209" y="269"/>
                  </a:lnTo>
                  <a:lnTo>
                    <a:pt x="213" y="276"/>
                  </a:lnTo>
                  <a:lnTo>
                    <a:pt x="213" y="283"/>
                  </a:lnTo>
                  <a:lnTo>
                    <a:pt x="214" y="288"/>
                  </a:lnTo>
                  <a:lnTo>
                    <a:pt x="218" y="295"/>
                  </a:lnTo>
                  <a:lnTo>
                    <a:pt x="230" y="296"/>
                  </a:lnTo>
                  <a:lnTo>
                    <a:pt x="233" y="298"/>
                  </a:lnTo>
                  <a:lnTo>
                    <a:pt x="237" y="299"/>
                  </a:lnTo>
                  <a:lnTo>
                    <a:pt x="240" y="287"/>
                  </a:lnTo>
                  <a:lnTo>
                    <a:pt x="243" y="280"/>
                  </a:lnTo>
                  <a:lnTo>
                    <a:pt x="243" y="287"/>
                  </a:lnTo>
                  <a:lnTo>
                    <a:pt x="247" y="286"/>
                  </a:lnTo>
                  <a:lnTo>
                    <a:pt x="251" y="280"/>
                  </a:lnTo>
                  <a:lnTo>
                    <a:pt x="244" y="275"/>
                  </a:lnTo>
                  <a:lnTo>
                    <a:pt x="241" y="271"/>
                  </a:lnTo>
                  <a:lnTo>
                    <a:pt x="240" y="265"/>
                  </a:lnTo>
                  <a:lnTo>
                    <a:pt x="233" y="253"/>
                  </a:lnTo>
                  <a:lnTo>
                    <a:pt x="238" y="259"/>
                  </a:lnTo>
                  <a:lnTo>
                    <a:pt x="241" y="264"/>
                  </a:lnTo>
                  <a:lnTo>
                    <a:pt x="248" y="269"/>
                  </a:lnTo>
                  <a:lnTo>
                    <a:pt x="248" y="257"/>
                  </a:lnTo>
                  <a:lnTo>
                    <a:pt x="252" y="268"/>
                  </a:lnTo>
                  <a:lnTo>
                    <a:pt x="259" y="272"/>
                  </a:lnTo>
                  <a:lnTo>
                    <a:pt x="266" y="267"/>
                  </a:lnTo>
                  <a:lnTo>
                    <a:pt x="268" y="257"/>
                  </a:lnTo>
                  <a:lnTo>
                    <a:pt x="261" y="263"/>
                  </a:lnTo>
                  <a:lnTo>
                    <a:pt x="266" y="257"/>
                  </a:lnTo>
                  <a:lnTo>
                    <a:pt x="264" y="253"/>
                  </a:lnTo>
                  <a:lnTo>
                    <a:pt x="257" y="253"/>
                  </a:lnTo>
                  <a:lnTo>
                    <a:pt x="251" y="250"/>
                  </a:lnTo>
                  <a:lnTo>
                    <a:pt x="247" y="252"/>
                  </a:lnTo>
                  <a:lnTo>
                    <a:pt x="259" y="246"/>
                  </a:lnTo>
                  <a:lnTo>
                    <a:pt x="266" y="248"/>
                  </a:lnTo>
                  <a:lnTo>
                    <a:pt x="272" y="245"/>
                  </a:lnTo>
                  <a:lnTo>
                    <a:pt x="278" y="244"/>
                  </a:lnTo>
                  <a:lnTo>
                    <a:pt x="285" y="238"/>
                  </a:lnTo>
                  <a:lnTo>
                    <a:pt x="280" y="236"/>
                  </a:lnTo>
                  <a:lnTo>
                    <a:pt x="286" y="238"/>
                  </a:lnTo>
                  <a:lnTo>
                    <a:pt x="291" y="233"/>
                  </a:lnTo>
                  <a:lnTo>
                    <a:pt x="299" y="232"/>
                  </a:lnTo>
                  <a:lnTo>
                    <a:pt x="298" y="227"/>
                  </a:lnTo>
                  <a:lnTo>
                    <a:pt x="305" y="225"/>
                  </a:lnTo>
                  <a:lnTo>
                    <a:pt x="308" y="218"/>
                  </a:lnTo>
                  <a:lnTo>
                    <a:pt x="302" y="215"/>
                  </a:lnTo>
                  <a:lnTo>
                    <a:pt x="299" y="207"/>
                  </a:lnTo>
                  <a:lnTo>
                    <a:pt x="305" y="207"/>
                  </a:lnTo>
                  <a:lnTo>
                    <a:pt x="308" y="213"/>
                  </a:lnTo>
                  <a:lnTo>
                    <a:pt x="313" y="211"/>
                  </a:lnTo>
                  <a:lnTo>
                    <a:pt x="318" y="206"/>
                  </a:lnTo>
                  <a:lnTo>
                    <a:pt x="322" y="199"/>
                  </a:lnTo>
                  <a:lnTo>
                    <a:pt x="326" y="196"/>
                  </a:lnTo>
                  <a:lnTo>
                    <a:pt x="324" y="190"/>
                  </a:lnTo>
                  <a:lnTo>
                    <a:pt x="328" y="184"/>
                  </a:lnTo>
                  <a:lnTo>
                    <a:pt x="335" y="185"/>
                  </a:lnTo>
                  <a:lnTo>
                    <a:pt x="340" y="184"/>
                  </a:lnTo>
                  <a:lnTo>
                    <a:pt x="343" y="177"/>
                  </a:lnTo>
                  <a:lnTo>
                    <a:pt x="347" y="172"/>
                  </a:lnTo>
                  <a:lnTo>
                    <a:pt x="343" y="169"/>
                  </a:lnTo>
                  <a:lnTo>
                    <a:pt x="348" y="171"/>
                  </a:lnTo>
                  <a:lnTo>
                    <a:pt x="354" y="165"/>
                  </a:lnTo>
                  <a:lnTo>
                    <a:pt x="349" y="158"/>
                  </a:lnTo>
                  <a:lnTo>
                    <a:pt x="343" y="154"/>
                  </a:lnTo>
                  <a:lnTo>
                    <a:pt x="344" y="148"/>
                  </a:lnTo>
                  <a:lnTo>
                    <a:pt x="347" y="141"/>
                  </a:lnTo>
                  <a:lnTo>
                    <a:pt x="349" y="139"/>
                  </a:lnTo>
                  <a:lnTo>
                    <a:pt x="345" y="152"/>
                  </a:lnTo>
                  <a:lnTo>
                    <a:pt x="351" y="154"/>
                  </a:lnTo>
                  <a:lnTo>
                    <a:pt x="354" y="161"/>
                  </a:lnTo>
                  <a:lnTo>
                    <a:pt x="354" y="141"/>
                  </a:lnTo>
                  <a:lnTo>
                    <a:pt x="356" y="134"/>
                  </a:lnTo>
                  <a:lnTo>
                    <a:pt x="370" y="108"/>
                  </a:lnTo>
                  <a:lnTo>
                    <a:pt x="383" y="95"/>
                  </a:lnTo>
                  <a:lnTo>
                    <a:pt x="390" y="91"/>
                  </a:lnTo>
                  <a:lnTo>
                    <a:pt x="390" y="87"/>
                  </a:lnTo>
                  <a:lnTo>
                    <a:pt x="387" y="85"/>
                  </a:lnTo>
                  <a:lnTo>
                    <a:pt x="287" y="1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4" name="Freeform 273"/>
            <p:cNvSpPr>
              <a:spLocks/>
            </p:cNvSpPr>
            <p:nvPr/>
          </p:nvSpPr>
          <p:spPr bwMode="auto">
            <a:xfrm>
              <a:off x="4812692" y="836932"/>
              <a:ext cx="51565" cy="93874"/>
            </a:xfrm>
            <a:custGeom>
              <a:avLst/>
              <a:gdLst>
                <a:gd name="T0" fmla="*/ 40 w 40"/>
                <a:gd name="T1" fmla="*/ 21 h 73"/>
                <a:gd name="T2" fmla="*/ 40 w 40"/>
                <a:gd name="T3" fmla="*/ 21 h 73"/>
                <a:gd name="T4" fmla="*/ 36 w 40"/>
                <a:gd name="T5" fmla="*/ 16 h 73"/>
                <a:gd name="T6" fmla="*/ 35 w 40"/>
                <a:gd name="T7" fmla="*/ 12 h 73"/>
                <a:gd name="T8" fmla="*/ 32 w 40"/>
                <a:gd name="T9" fmla="*/ 11 h 73"/>
                <a:gd name="T10" fmla="*/ 29 w 40"/>
                <a:gd name="T11" fmla="*/ 4 h 73"/>
                <a:gd name="T12" fmla="*/ 23 w 40"/>
                <a:gd name="T13" fmla="*/ 0 h 73"/>
                <a:gd name="T14" fmla="*/ 0 w 40"/>
                <a:gd name="T15" fmla="*/ 7 h 73"/>
                <a:gd name="T16" fmla="*/ 13 w 40"/>
                <a:gd name="T17" fmla="*/ 57 h 73"/>
                <a:gd name="T18" fmla="*/ 14 w 40"/>
                <a:gd name="T19" fmla="*/ 63 h 73"/>
                <a:gd name="T20" fmla="*/ 12 w 40"/>
                <a:gd name="T21" fmla="*/ 67 h 73"/>
                <a:gd name="T22" fmla="*/ 13 w 40"/>
                <a:gd name="T23" fmla="*/ 70 h 73"/>
                <a:gd name="T24" fmla="*/ 13 w 40"/>
                <a:gd name="T25" fmla="*/ 73 h 73"/>
                <a:gd name="T26" fmla="*/ 20 w 40"/>
                <a:gd name="T27" fmla="*/ 70 h 73"/>
                <a:gd name="T28" fmla="*/ 37 w 40"/>
                <a:gd name="T29" fmla="*/ 58 h 73"/>
                <a:gd name="T30" fmla="*/ 39 w 40"/>
                <a:gd name="T31" fmla="*/ 51 h 73"/>
                <a:gd name="T32" fmla="*/ 36 w 40"/>
                <a:gd name="T33" fmla="*/ 43 h 73"/>
                <a:gd name="T34" fmla="*/ 36 w 40"/>
                <a:gd name="T35" fmla="*/ 38 h 73"/>
                <a:gd name="T36" fmla="*/ 32 w 40"/>
                <a:gd name="T37" fmla="*/ 31 h 73"/>
                <a:gd name="T38" fmla="*/ 35 w 40"/>
                <a:gd name="T39" fmla="*/ 24 h 73"/>
                <a:gd name="T40" fmla="*/ 33 w 40"/>
                <a:gd name="T41" fmla="*/ 17 h 73"/>
                <a:gd name="T42" fmla="*/ 37 w 40"/>
                <a:gd name="T43" fmla="*/ 24 h 73"/>
                <a:gd name="T44" fmla="*/ 40 w 40"/>
                <a:gd name="T45" fmla="*/ 21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0" h="73">
                  <a:moveTo>
                    <a:pt x="40" y="21"/>
                  </a:moveTo>
                  <a:lnTo>
                    <a:pt x="40" y="21"/>
                  </a:lnTo>
                  <a:lnTo>
                    <a:pt x="36" y="16"/>
                  </a:lnTo>
                  <a:lnTo>
                    <a:pt x="35" y="12"/>
                  </a:lnTo>
                  <a:lnTo>
                    <a:pt x="32" y="11"/>
                  </a:lnTo>
                  <a:lnTo>
                    <a:pt x="29" y="4"/>
                  </a:lnTo>
                  <a:lnTo>
                    <a:pt x="23" y="0"/>
                  </a:lnTo>
                  <a:lnTo>
                    <a:pt x="0" y="7"/>
                  </a:lnTo>
                  <a:lnTo>
                    <a:pt x="13" y="57"/>
                  </a:lnTo>
                  <a:lnTo>
                    <a:pt x="14" y="63"/>
                  </a:lnTo>
                  <a:lnTo>
                    <a:pt x="12" y="67"/>
                  </a:lnTo>
                  <a:lnTo>
                    <a:pt x="13" y="70"/>
                  </a:lnTo>
                  <a:lnTo>
                    <a:pt x="13" y="73"/>
                  </a:lnTo>
                  <a:lnTo>
                    <a:pt x="20" y="70"/>
                  </a:lnTo>
                  <a:lnTo>
                    <a:pt x="37" y="58"/>
                  </a:lnTo>
                  <a:lnTo>
                    <a:pt x="39" y="51"/>
                  </a:lnTo>
                  <a:lnTo>
                    <a:pt x="36" y="43"/>
                  </a:lnTo>
                  <a:lnTo>
                    <a:pt x="36" y="38"/>
                  </a:lnTo>
                  <a:lnTo>
                    <a:pt x="32" y="31"/>
                  </a:lnTo>
                  <a:lnTo>
                    <a:pt x="35" y="24"/>
                  </a:lnTo>
                  <a:lnTo>
                    <a:pt x="33" y="17"/>
                  </a:lnTo>
                  <a:lnTo>
                    <a:pt x="37" y="24"/>
                  </a:lnTo>
                  <a:lnTo>
                    <a:pt x="40" y="2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5" name="Freeform 274"/>
            <p:cNvSpPr>
              <a:spLocks/>
            </p:cNvSpPr>
            <p:nvPr/>
          </p:nvSpPr>
          <p:spPr bwMode="auto">
            <a:xfrm>
              <a:off x="4032613" y="926840"/>
              <a:ext cx="569854" cy="372851"/>
            </a:xfrm>
            <a:custGeom>
              <a:avLst/>
              <a:gdLst>
                <a:gd name="T0" fmla="*/ 425 w 448"/>
                <a:gd name="T1" fmla="*/ 146 h 294"/>
                <a:gd name="T2" fmla="*/ 417 w 448"/>
                <a:gd name="T3" fmla="*/ 135 h 294"/>
                <a:gd name="T4" fmla="*/ 406 w 448"/>
                <a:gd name="T5" fmla="*/ 127 h 294"/>
                <a:gd name="T6" fmla="*/ 409 w 448"/>
                <a:gd name="T7" fmla="*/ 111 h 294"/>
                <a:gd name="T8" fmla="*/ 408 w 448"/>
                <a:gd name="T9" fmla="*/ 99 h 294"/>
                <a:gd name="T10" fmla="*/ 402 w 448"/>
                <a:gd name="T11" fmla="*/ 92 h 294"/>
                <a:gd name="T12" fmla="*/ 416 w 448"/>
                <a:gd name="T13" fmla="*/ 70 h 294"/>
                <a:gd name="T14" fmla="*/ 419 w 448"/>
                <a:gd name="T15" fmla="*/ 58 h 294"/>
                <a:gd name="T16" fmla="*/ 425 w 448"/>
                <a:gd name="T17" fmla="*/ 49 h 294"/>
                <a:gd name="T18" fmla="*/ 412 w 448"/>
                <a:gd name="T19" fmla="*/ 45 h 294"/>
                <a:gd name="T20" fmla="*/ 396 w 448"/>
                <a:gd name="T21" fmla="*/ 33 h 294"/>
                <a:gd name="T22" fmla="*/ 388 w 448"/>
                <a:gd name="T23" fmla="*/ 14 h 294"/>
                <a:gd name="T24" fmla="*/ 375 w 448"/>
                <a:gd name="T25" fmla="*/ 10 h 294"/>
                <a:gd name="T26" fmla="*/ 366 w 448"/>
                <a:gd name="T27" fmla="*/ 0 h 294"/>
                <a:gd name="T28" fmla="*/ 300 w 448"/>
                <a:gd name="T29" fmla="*/ 15 h 294"/>
                <a:gd name="T30" fmla="*/ 111 w 448"/>
                <a:gd name="T31" fmla="*/ 53 h 294"/>
                <a:gd name="T32" fmla="*/ 49 w 448"/>
                <a:gd name="T33" fmla="*/ 41 h 294"/>
                <a:gd name="T34" fmla="*/ 27 w 448"/>
                <a:gd name="T35" fmla="*/ 54 h 294"/>
                <a:gd name="T36" fmla="*/ 21 w 448"/>
                <a:gd name="T37" fmla="*/ 60 h 294"/>
                <a:gd name="T38" fmla="*/ 0 w 448"/>
                <a:gd name="T39" fmla="*/ 75 h 294"/>
                <a:gd name="T40" fmla="*/ 22 w 448"/>
                <a:gd name="T41" fmla="*/ 204 h 294"/>
                <a:gd name="T42" fmla="*/ 114 w 448"/>
                <a:gd name="T43" fmla="*/ 279 h 294"/>
                <a:gd name="T44" fmla="*/ 383 w 448"/>
                <a:gd name="T45" fmla="*/ 225 h 294"/>
                <a:gd name="T46" fmla="*/ 389 w 448"/>
                <a:gd name="T47" fmla="*/ 213 h 294"/>
                <a:gd name="T48" fmla="*/ 401 w 448"/>
                <a:gd name="T49" fmla="*/ 209 h 294"/>
                <a:gd name="T50" fmla="*/ 408 w 448"/>
                <a:gd name="T51" fmla="*/ 210 h 294"/>
                <a:gd name="T52" fmla="*/ 420 w 448"/>
                <a:gd name="T53" fmla="*/ 202 h 294"/>
                <a:gd name="T54" fmla="*/ 427 w 448"/>
                <a:gd name="T55" fmla="*/ 191 h 294"/>
                <a:gd name="T56" fmla="*/ 432 w 448"/>
                <a:gd name="T57" fmla="*/ 184 h 294"/>
                <a:gd name="T58" fmla="*/ 434 w 448"/>
                <a:gd name="T59" fmla="*/ 183 h 294"/>
                <a:gd name="T60" fmla="*/ 446 w 448"/>
                <a:gd name="T61" fmla="*/ 171 h 294"/>
                <a:gd name="T62" fmla="*/ 435 w 448"/>
                <a:gd name="T63" fmla="*/ 153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48" h="294">
                  <a:moveTo>
                    <a:pt x="428" y="148"/>
                  </a:moveTo>
                  <a:lnTo>
                    <a:pt x="425" y="146"/>
                  </a:lnTo>
                  <a:lnTo>
                    <a:pt x="419" y="142"/>
                  </a:lnTo>
                  <a:lnTo>
                    <a:pt x="417" y="135"/>
                  </a:lnTo>
                  <a:lnTo>
                    <a:pt x="411" y="134"/>
                  </a:lnTo>
                  <a:lnTo>
                    <a:pt x="406" y="127"/>
                  </a:lnTo>
                  <a:lnTo>
                    <a:pt x="404" y="117"/>
                  </a:lnTo>
                  <a:lnTo>
                    <a:pt x="409" y="111"/>
                  </a:lnTo>
                  <a:lnTo>
                    <a:pt x="411" y="104"/>
                  </a:lnTo>
                  <a:lnTo>
                    <a:pt x="408" y="99"/>
                  </a:lnTo>
                  <a:lnTo>
                    <a:pt x="405" y="98"/>
                  </a:lnTo>
                  <a:lnTo>
                    <a:pt x="402" y="92"/>
                  </a:lnTo>
                  <a:lnTo>
                    <a:pt x="409" y="87"/>
                  </a:lnTo>
                  <a:lnTo>
                    <a:pt x="416" y="70"/>
                  </a:lnTo>
                  <a:lnTo>
                    <a:pt x="416" y="64"/>
                  </a:lnTo>
                  <a:lnTo>
                    <a:pt x="419" y="58"/>
                  </a:lnTo>
                  <a:lnTo>
                    <a:pt x="425" y="50"/>
                  </a:lnTo>
                  <a:lnTo>
                    <a:pt x="425" y="49"/>
                  </a:lnTo>
                  <a:lnTo>
                    <a:pt x="417" y="45"/>
                  </a:lnTo>
                  <a:lnTo>
                    <a:pt x="412" y="45"/>
                  </a:lnTo>
                  <a:lnTo>
                    <a:pt x="401" y="39"/>
                  </a:lnTo>
                  <a:lnTo>
                    <a:pt x="396" y="33"/>
                  </a:lnTo>
                  <a:lnTo>
                    <a:pt x="394" y="27"/>
                  </a:lnTo>
                  <a:lnTo>
                    <a:pt x="388" y="14"/>
                  </a:lnTo>
                  <a:lnTo>
                    <a:pt x="381" y="8"/>
                  </a:lnTo>
                  <a:lnTo>
                    <a:pt x="375" y="10"/>
                  </a:lnTo>
                  <a:lnTo>
                    <a:pt x="373" y="4"/>
                  </a:lnTo>
                  <a:lnTo>
                    <a:pt x="366" y="0"/>
                  </a:lnTo>
                  <a:lnTo>
                    <a:pt x="366" y="0"/>
                  </a:lnTo>
                  <a:lnTo>
                    <a:pt x="300" y="15"/>
                  </a:lnTo>
                  <a:lnTo>
                    <a:pt x="199" y="35"/>
                  </a:lnTo>
                  <a:lnTo>
                    <a:pt x="111" y="53"/>
                  </a:lnTo>
                  <a:lnTo>
                    <a:pt x="53" y="64"/>
                  </a:lnTo>
                  <a:lnTo>
                    <a:pt x="49" y="41"/>
                  </a:lnTo>
                  <a:lnTo>
                    <a:pt x="49" y="38"/>
                  </a:lnTo>
                  <a:lnTo>
                    <a:pt x="27" y="54"/>
                  </a:lnTo>
                  <a:lnTo>
                    <a:pt x="27" y="53"/>
                  </a:lnTo>
                  <a:lnTo>
                    <a:pt x="21" y="60"/>
                  </a:lnTo>
                  <a:lnTo>
                    <a:pt x="9" y="69"/>
                  </a:lnTo>
                  <a:lnTo>
                    <a:pt x="0" y="75"/>
                  </a:lnTo>
                  <a:lnTo>
                    <a:pt x="0" y="79"/>
                  </a:lnTo>
                  <a:lnTo>
                    <a:pt x="22" y="204"/>
                  </a:lnTo>
                  <a:lnTo>
                    <a:pt x="38" y="294"/>
                  </a:lnTo>
                  <a:lnTo>
                    <a:pt x="114" y="279"/>
                  </a:lnTo>
                  <a:lnTo>
                    <a:pt x="240" y="256"/>
                  </a:lnTo>
                  <a:lnTo>
                    <a:pt x="383" y="225"/>
                  </a:lnTo>
                  <a:lnTo>
                    <a:pt x="385" y="219"/>
                  </a:lnTo>
                  <a:lnTo>
                    <a:pt x="389" y="213"/>
                  </a:lnTo>
                  <a:lnTo>
                    <a:pt x="396" y="209"/>
                  </a:lnTo>
                  <a:lnTo>
                    <a:pt x="401" y="209"/>
                  </a:lnTo>
                  <a:lnTo>
                    <a:pt x="406" y="209"/>
                  </a:lnTo>
                  <a:lnTo>
                    <a:pt x="408" y="210"/>
                  </a:lnTo>
                  <a:lnTo>
                    <a:pt x="415" y="203"/>
                  </a:lnTo>
                  <a:lnTo>
                    <a:pt x="420" y="202"/>
                  </a:lnTo>
                  <a:lnTo>
                    <a:pt x="427" y="196"/>
                  </a:lnTo>
                  <a:lnTo>
                    <a:pt x="427" y="191"/>
                  </a:lnTo>
                  <a:lnTo>
                    <a:pt x="431" y="186"/>
                  </a:lnTo>
                  <a:lnTo>
                    <a:pt x="432" y="184"/>
                  </a:lnTo>
                  <a:lnTo>
                    <a:pt x="432" y="184"/>
                  </a:lnTo>
                  <a:lnTo>
                    <a:pt x="434" y="183"/>
                  </a:lnTo>
                  <a:lnTo>
                    <a:pt x="438" y="177"/>
                  </a:lnTo>
                  <a:lnTo>
                    <a:pt x="446" y="171"/>
                  </a:lnTo>
                  <a:lnTo>
                    <a:pt x="448" y="164"/>
                  </a:lnTo>
                  <a:lnTo>
                    <a:pt x="435" y="153"/>
                  </a:lnTo>
                  <a:lnTo>
                    <a:pt x="428" y="14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6" name="Freeform 275"/>
            <p:cNvSpPr>
              <a:spLocks/>
            </p:cNvSpPr>
            <p:nvPr/>
          </p:nvSpPr>
          <p:spPr bwMode="auto">
            <a:xfrm>
              <a:off x="66108" y="302776"/>
              <a:ext cx="786690" cy="654473"/>
            </a:xfrm>
            <a:custGeom>
              <a:avLst/>
              <a:gdLst>
                <a:gd name="T0" fmla="*/ 602 w 619"/>
                <a:gd name="T1" fmla="*/ 150 h 515"/>
                <a:gd name="T2" fmla="*/ 518 w 619"/>
                <a:gd name="T3" fmla="*/ 119 h 515"/>
                <a:gd name="T4" fmla="*/ 444 w 619"/>
                <a:gd name="T5" fmla="*/ 107 h 515"/>
                <a:gd name="T6" fmla="*/ 418 w 619"/>
                <a:gd name="T7" fmla="*/ 103 h 515"/>
                <a:gd name="T8" fmla="*/ 380 w 619"/>
                <a:gd name="T9" fmla="*/ 107 h 515"/>
                <a:gd name="T10" fmla="*/ 356 w 619"/>
                <a:gd name="T11" fmla="*/ 109 h 515"/>
                <a:gd name="T12" fmla="*/ 324 w 619"/>
                <a:gd name="T13" fmla="*/ 105 h 515"/>
                <a:gd name="T14" fmla="*/ 303 w 619"/>
                <a:gd name="T15" fmla="*/ 99 h 515"/>
                <a:gd name="T16" fmla="*/ 284 w 619"/>
                <a:gd name="T17" fmla="*/ 89 h 515"/>
                <a:gd name="T18" fmla="*/ 261 w 619"/>
                <a:gd name="T19" fmla="*/ 85 h 515"/>
                <a:gd name="T20" fmla="*/ 237 w 619"/>
                <a:gd name="T21" fmla="*/ 92 h 515"/>
                <a:gd name="T22" fmla="*/ 221 w 619"/>
                <a:gd name="T23" fmla="*/ 86 h 515"/>
                <a:gd name="T24" fmla="*/ 202 w 619"/>
                <a:gd name="T25" fmla="*/ 74 h 515"/>
                <a:gd name="T26" fmla="*/ 196 w 619"/>
                <a:gd name="T27" fmla="*/ 24 h 515"/>
                <a:gd name="T28" fmla="*/ 181 w 619"/>
                <a:gd name="T29" fmla="*/ 19 h 515"/>
                <a:gd name="T30" fmla="*/ 171 w 619"/>
                <a:gd name="T31" fmla="*/ 9 h 515"/>
                <a:gd name="T32" fmla="*/ 153 w 619"/>
                <a:gd name="T33" fmla="*/ 7 h 515"/>
                <a:gd name="T34" fmla="*/ 145 w 619"/>
                <a:gd name="T35" fmla="*/ 4 h 515"/>
                <a:gd name="T36" fmla="*/ 145 w 619"/>
                <a:gd name="T37" fmla="*/ 5 h 515"/>
                <a:gd name="T38" fmla="*/ 134 w 619"/>
                <a:gd name="T39" fmla="*/ 20 h 515"/>
                <a:gd name="T40" fmla="*/ 129 w 619"/>
                <a:gd name="T41" fmla="*/ 32 h 515"/>
                <a:gd name="T42" fmla="*/ 129 w 619"/>
                <a:gd name="T43" fmla="*/ 50 h 515"/>
                <a:gd name="T44" fmla="*/ 125 w 619"/>
                <a:gd name="T45" fmla="*/ 68 h 515"/>
                <a:gd name="T46" fmla="*/ 115 w 619"/>
                <a:gd name="T47" fmla="*/ 77 h 515"/>
                <a:gd name="T48" fmla="*/ 110 w 619"/>
                <a:gd name="T49" fmla="*/ 97 h 515"/>
                <a:gd name="T50" fmla="*/ 92 w 619"/>
                <a:gd name="T51" fmla="*/ 131 h 515"/>
                <a:gd name="T52" fmla="*/ 85 w 619"/>
                <a:gd name="T53" fmla="*/ 162 h 515"/>
                <a:gd name="T54" fmla="*/ 77 w 619"/>
                <a:gd name="T55" fmla="*/ 174 h 515"/>
                <a:gd name="T56" fmla="*/ 57 w 619"/>
                <a:gd name="T57" fmla="*/ 225 h 515"/>
                <a:gd name="T58" fmla="*/ 62 w 619"/>
                <a:gd name="T59" fmla="*/ 231 h 515"/>
                <a:gd name="T60" fmla="*/ 43 w 619"/>
                <a:gd name="T61" fmla="*/ 249 h 515"/>
                <a:gd name="T62" fmla="*/ 43 w 619"/>
                <a:gd name="T63" fmla="*/ 256 h 515"/>
                <a:gd name="T64" fmla="*/ 37 w 619"/>
                <a:gd name="T65" fmla="*/ 260 h 515"/>
                <a:gd name="T66" fmla="*/ 20 w 619"/>
                <a:gd name="T67" fmla="*/ 285 h 515"/>
                <a:gd name="T68" fmla="*/ 11 w 619"/>
                <a:gd name="T69" fmla="*/ 326 h 515"/>
                <a:gd name="T70" fmla="*/ 3 w 619"/>
                <a:gd name="T71" fmla="*/ 346 h 515"/>
                <a:gd name="T72" fmla="*/ 7 w 619"/>
                <a:gd name="T73" fmla="*/ 391 h 515"/>
                <a:gd name="T74" fmla="*/ 298 w 619"/>
                <a:gd name="T75" fmla="*/ 468 h 515"/>
                <a:gd name="T76" fmla="*/ 544 w 619"/>
                <a:gd name="T77" fmla="*/ 342 h 515"/>
                <a:gd name="T78" fmla="*/ 555 w 619"/>
                <a:gd name="T79" fmla="*/ 323 h 515"/>
                <a:gd name="T80" fmla="*/ 556 w 619"/>
                <a:gd name="T81" fmla="*/ 303 h 515"/>
                <a:gd name="T82" fmla="*/ 543 w 619"/>
                <a:gd name="T83" fmla="*/ 294 h 515"/>
                <a:gd name="T84" fmla="*/ 560 w 619"/>
                <a:gd name="T85" fmla="*/ 256 h 515"/>
                <a:gd name="T86" fmla="*/ 579 w 619"/>
                <a:gd name="T87" fmla="*/ 237 h 515"/>
                <a:gd name="T88" fmla="*/ 601 w 619"/>
                <a:gd name="T89" fmla="*/ 200 h 515"/>
                <a:gd name="T90" fmla="*/ 616 w 619"/>
                <a:gd name="T91" fmla="*/ 165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19" h="515">
                  <a:moveTo>
                    <a:pt x="616" y="165"/>
                  </a:moveTo>
                  <a:lnTo>
                    <a:pt x="604" y="154"/>
                  </a:lnTo>
                  <a:lnTo>
                    <a:pt x="602" y="150"/>
                  </a:lnTo>
                  <a:lnTo>
                    <a:pt x="598" y="143"/>
                  </a:lnTo>
                  <a:lnTo>
                    <a:pt x="598" y="135"/>
                  </a:lnTo>
                  <a:lnTo>
                    <a:pt x="518" y="119"/>
                  </a:lnTo>
                  <a:lnTo>
                    <a:pt x="458" y="104"/>
                  </a:lnTo>
                  <a:lnTo>
                    <a:pt x="451" y="108"/>
                  </a:lnTo>
                  <a:lnTo>
                    <a:pt x="444" y="107"/>
                  </a:lnTo>
                  <a:lnTo>
                    <a:pt x="437" y="105"/>
                  </a:lnTo>
                  <a:lnTo>
                    <a:pt x="424" y="104"/>
                  </a:lnTo>
                  <a:lnTo>
                    <a:pt x="418" y="103"/>
                  </a:lnTo>
                  <a:lnTo>
                    <a:pt x="413" y="105"/>
                  </a:lnTo>
                  <a:lnTo>
                    <a:pt x="393" y="105"/>
                  </a:lnTo>
                  <a:lnTo>
                    <a:pt x="380" y="107"/>
                  </a:lnTo>
                  <a:lnTo>
                    <a:pt x="368" y="109"/>
                  </a:lnTo>
                  <a:lnTo>
                    <a:pt x="361" y="111"/>
                  </a:lnTo>
                  <a:lnTo>
                    <a:pt x="356" y="109"/>
                  </a:lnTo>
                  <a:lnTo>
                    <a:pt x="349" y="104"/>
                  </a:lnTo>
                  <a:lnTo>
                    <a:pt x="343" y="101"/>
                  </a:lnTo>
                  <a:lnTo>
                    <a:pt x="324" y="105"/>
                  </a:lnTo>
                  <a:lnTo>
                    <a:pt x="318" y="104"/>
                  </a:lnTo>
                  <a:lnTo>
                    <a:pt x="305" y="104"/>
                  </a:lnTo>
                  <a:lnTo>
                    <a:pt x="303" y="99"/>
                  </a:lnTo>
                  <a:lnTo>
                    <a:pt x="298" y="93"/>
                  </a:lnTo>
                  <a:lnTo>
                    <a:pt x="291" y="92"/>
                  </a:lnTo>
                  <a:lnTo>
                    <a:pt x="284" y="89"/>
                  </a:lnTo>
                  <a:lnTo>
                    <a:pt x="273" y="88"/>
                  </a:lnTo>
                  <a:lnTo>
                    <a:pt x="268" y="85"/>
                  </a:lnTo>
                  <a:lnTo>
                    <a:pt x="261" y="85"/>
                  </a:lnTo>
                  <a:lnTo>
                    <a:pt x="255" y="89"/>
                  </a:lnTo>
                  <a:lnTo>
                    <a:pt x="249" y="91"/>
                  </a:lnTo>
                  <a:lnTo>
                    <a:pt x="237" y="92"/>
                  </a:lnTo>
                  <a:lnTo>
                    <a:pt x="230" y="91"/>
                  </a:lnTo>
                  <a:lnTo>
                    <a:pt x="223" y="86"/>
                  </a:lnTo>
                  <a:lnTo>
                    <a:pt x="221" y="86"/>
                  </a:lnTo>
                  <a:lnTo>
                    <a:pt x="214" y="82"/>
                  </a:lnTo>
                  <a:lnTo>
                    <a:pt x="204" y="78"/>
                  </a:lnTo>
                  <a:lnTo>
                    <a:pt x="202" y="74"/>
                  </a:lnTo>
                  <a:lnTo>
                    <a:pt x="206" y="42"/>
                  </a:lnTo>
                  <a:lnTo>
                    <a:pt x="203" y="30"/>
                  </a:lnTo>
                  <a:lnTo>
                    <a:pt x="196" y="24"/>
                  </a:lnTo>
                  <a:lnTo>
                    <a:pt x="192" y="17"/>
                  </a:lnTo>
                  <a:lnTo>
                    <a:pt x="188" y="16"/>
                  </a:lnTo>
                  <a:lnTo>
                    <a:pt x="181" y="19"/>
                  </a:lnTo>
                  <a:lnTo>
                    <a:pt x="175" y="16"/>
                  </a:lnTo>
                  <a:lnTo>
                    <a:pt x="175" y="15"/>
                  </a:lnTo>
                  <a:lnTo>
                    <a:pt x="171" y="9"/>
                  </a:lnTo>
                  <a:lnTo>
                    <a:pt x="165" y="5"/>
                  </a:lnTo>
                  <a:lnTo>
                    <a:pt x="158" y="7"/>
                  </a:lnTo>
                  <a:lnTo>
                    <a:pt x="153" y="7"/>
                  </a:lnTo>
                  <a:lnTo>
                    <a:pt x="150" y="4"/>
                  </a:lnTo>
                  <a:lnTo>
                    <a:pt x="146" y="3"/>
                  </a:lnTo>
                  <a:lnTo>
                    <a:pt x="145" y="4"/>
                  </a:lnTo>
                  <a:lnTo>
                    <a:pt x="148" y="8"/>
                  </a:lnTo>
                  <a:lnTo>
                    <a:pt x="146" y="8"/>
                  </a:lnTo>
                  <a:lnTo>
                    <a:pt x="145" y="5"/>
                  </a:lnTo>
                  <a:lnTo>
                    <a:pt x="139" y="0"/>
                  </a:lnTo>
                  <a:lnTo>
                    <a:pt x="137" y="7"/>
                  </a:lnTo>
                  <a:lnTo>
                    <a:pt x="134" y="20"/>
                  </a:lnTo>
                  <a:lnTo>
                    <a:pt x="129" y="26"/>
                  </a:lnTo>
                  <a:lnTo>
                    <a:pt x="130" y="27"/>
                  </a:lnTo>
                  <a:lnTo>
                    <a:pt x="129" y="32"/>
                  </a:lnTo>
                  <a:lnTo>
                    <a:pt x="126" y="39"/>
                  </a:lnTo>
                  <a:lnTo>
                    <a:pt x="126" y="46"/>
                  </a:lnTo>
                  <a:lnTo>
                    <a:pt x="129" y="50"/>
                  </a:lnTo>
                  <a:lnTo>
                    <a:pt x="123" y="55"/>
                  </a:lnTo>
                  <a:lnTo>
                    <a:pt x="121" y="62"/>
                  </a:lnTo>
                  <a:lnTo>
                    <a:pt x="125" y="68"/>
                  </a:lnTo>
                  <a:lnTo>
                    <a:pt x="118" y="66"/>
                  </a:lnTo>
                  <a:lnTo>
                    <a:pt x="118" y="72"/>
                  </a:lnTo>
                  <a:lnTo>
                    <a:pt x="115" y="77"/>
                  </a:lnTo>
                  <a:lnTo>
                    <a:pt x="114" y="84"/>
                  </a:lnTo>
                  <a:lnTo>
                    <a:pt x="111" y="91"/>
                  </a:lnTo>
                  <a:lnTo>
                    <a:pt x="110" y="97"/>
                  </a:lnTo>
                  <a:lnTo>
                    <a:pt x="103" y="107"/>
                  </a:lnTo>
                  <a:lnTo>
                    <a:pt x="102" y="114"/>
                  </a:lnTo>
                  <a:lnTo>
                    <a:pt x="92" y="131"/>
                  </a:lnTo>
                  <a:lnTo>
                    <a:pt x="89" y="143"/>
                  </a:lnTo>
                  <a:lnTo>
                    <a:pt x="84" y="156"/>
                  </a:lnTo>
                  <a:lnTo>
                    <a:pt x="85" y="162"/>
                  </a:lnTo>
                  <a:lnTo>
                    <a:pt x="84" y="165"/>
                  </a:lnTo>
                  <a:lnTo>
                    <a:pt x="80" y="168"/>
                  </a:lnTo>
                  <a:lnTo>
                    <a:pt x="77" y="174"/>
                  </a:lnTo>
                  <a:lnTo>
                    <a:pt x="73" y="187"/>
                  </a:lnTo>
                  <a:lnTo>
                    <a:pt x="61" y="218"/>
                  </a:lnTo>
                  <a:lnTo>
                    <a:pt x="57" y="225"/>
                  </a:lnTo>
                  <a:lnTo>
                    <a:pt x="56" y="231"/>
                  </a:lnTo>
                  <a:lnTo>
                    <a:pt x="62" y="229"/>
                  </a:lnTo>
                  <a:lnTo>
                    <a:pt x="62" y="231"/>
                  </a:lnTo>
                  <a:lnTo>
                    <a:pt x="56" y="231"/>
                  </a:lnTo>
                  <a:lnTo>
                    <a:pt x="50" y="237"/>
                  </a:lnTo>
                  <a:lnTo>
                    <a:pt x="43" y="249"/>
                  </a:lnTo>
                  <a:lnTo>
                    <a:pt x="41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37" y="260"/>
                  </a:lnTo>
                  <a:lnTo>
                    <a:pt x="35" y="266"/>
                  </a:lnTo>
                  <a:lnTo>
                    <a:pt x="33" y="261"/>
                  </a:lnTo>
                  <a:lnTo>
                    <a:pt x="20" y="285"/>
                  </a:lnTo>
                  <a:lnTo>
                    <a:pt x="8" y="302"/>
                  </a:lnTo>
                  <a:lnTo>
                    <a:pt x="8" y="314"/>
                  </a:lnTo>
                  <a:lnTo>
                    <a:pt x="11" y="326"/>
                  </a:lnTo>
                  <a:lnTo>
                    <a:pt x="10" y="333"/>
                  </a:lnTo>
                  <a:lnTo>
                    <a:pt x="4" y="340"/>
                  </a:lnTo>
                  <a:lnTo>
                    <a:pt x="3" y="346"/>
                  </a:lnTo>
                  <a:lnTo>
                    <a:pt x="0" y="353"/>
                  </a:lnTo>
                  <a:lnTo>
                    <a:pt x="1" y="379"/>
                  </a:lnTo>
                  <a:lnTo>
                    <a:pt x="7" y="391"/>
                  </a:lnTo>
                  <a:lnTo>
                    <a:pt x="10" y="391"/>
                  </a:lnTo>
                  <a:lnTo>
                    <a:pt x="167" y="434"/>
                  </a:lnTo>
                  <a:lnTo>
                    <a:pt x="298" y="468"/>
                  </a:lnTo>
                  <a:lnTo>
                    <a:pt x="421" y="497"/>
                  </a:lnTo>
                  <a:lnTo>
                    <a:pt x="508" y="515"/>
                  </a:lnTo>
                  <a:lnTo>
                    <a:pt x="544" y="342"/>
                  </a:lnTo>
                  <a:lnTo>
                    <a:pt x="547" y="338"/>
                  </a:lnTo>
                  <a:lnTo>
                    <a:pt x="550" y="335"/>
                  </a:lnTo>
                  <a:lnTo>
                    <a:pt x="555" y="323"/>
                  </a:lnTo>
                  <a:lnTo>
                    <a:pt x="555" y="315"/>
                  </a:lnTo>
                  <a:lnTo>
                    <a:pt x="560" y="308"/>
                  </a:lnTo>
                  <a:lnTo>
                    <a:pt x="556" y="303"/>
                  </a:lnTo>
                  <a:lnTo>
                    <a:pt x="551" y="299"/>
                  </a:lnTo>
                  <a:lnTo>
                    <a:pt x="544" y="296"/>
                  </a:lnTo>
                  <a:lnTo>
                    <a:pt x="543" y="294"/>
                  </a:lnTo>
                  <a:lnTo>
                    <a:pt x="547" y="273"/>
                  </a:lnTo>
                  <a:lnTo>
                    <a:pt x="552" y="268"/>
                  </a:lnTo>
                  <a:lnTo>
                    <a:pt x="560" y="256"/>
                  </a:lnTo>
                  <a:lnTo>
                    <a:pt x="571" y="249"/>
                  </a:lnTo>
                  <a:lnTo>
                    <a:pt x="577" y="243"/>
                  </a:lnTo>
                  <a:lnTo>
                    <a:pt x="579" y="237"/>
                  </a:lnTo>
                  <a:lnTo>
                    <a:pt x="581" y="231"/>
                  </a:lnTo>
                  <a:lnTo>
                    <a:pt x="592" y="219"/>
                  </a:lnTo>
                  <a:lnTo>
                    <a:pt x="601" y="200"/>
                  </a:lnTo>
                  <a:lnTo>
                    <a:pt x="615" y="184"/>
                  </a:lnTo>
                  <a:lnTo>
                    <a:pt x="619" y="177"/>
                  </a:lnTo>
                  <a:lnTo>
                    <a:pt x="616" y="165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7" name="Freeform 276"/>
            <p:cNvSpPr>
              <a:spLocks/>
            </p:cNvSpPr>
            <p:nvPr/>
          </p:nvSpPr>
          <p:spPr bwMode="auto">
            <a:xfrm>
              <a:off x="1939621" y="1753194"/>
              <a:ext cx="850154" cy="433671"/>
            </a:xfrm>
            <a:custGeom>
              <a:avLst/>
              <a:gdLst>
                <a:gd name="T0" fmla="*/ 650 w 669"/>
                <a:gd name="T1" fmla="*/ 61 h 341"/>
                <a:gd name="T2" fmla="*/ 554 w 669"/>
                <a:gd name="T3" fmla="*/ 14 h 341"/>
                <a:gd name="T4" fmla="*/ 202 w 669"/>
                <a:gd name="T5" fmla="*/ 10 h 341"/>
                <a:gd name="T6" fmla="*/ 3 w 669"/>
                <a:gd name="T7" fmla="*/ 0 h 341"/>
                <a:gd name="T8" fmla="*/ 107 w 669"/>
                <a:gd name="T9" fmla="*/ 56 h 341"/>
                <a:gd name="T10" fmla="*/ 219 w 669"/>
                <a:gd name="T11" fmla="*/ 60 h 341"/>
                <a:gd name="T12" fmla="*/ 233 w 669"/>
                <a:gd name="T13" fmla="*/ 64 h 341"/>
                <a:gd name="T14" fmla="*/ 228 w 669"/>
                <a:gd name="T15" fmla="*/ 248 h 341"/>
                <a:gd name="T16" fmla="*/ 240 w 669"/>
                <a:gd name="T17" fmla="*/ 253 h 341"/>
                <a:gd name="T18" fmla="*/ 256 w 669"/>
                <a:gd name="T19" fmla="*/ 269 h 341"/>
                <a:gd name="T20" fmla="*/ 269 w 669"/>
                <a:gd name="T21" fmla="*/ 268 h 341"/>
                <a:gd name="T22" fmla="*/ 278 w 669"/>
                <a:gd name="T23" fmla="*/ 261 h 341"/>
                <a:gd name="T24" fmla="*/ 286 w 669"/>
                <a:gd name="T25" fmla="*/ 268 h 341"/>
                <a:gd name="T26" fmla="*/ 290 w 669"/>
                <a:gd name="T27" fmla="*/ 280 h 341"/>
                <a:gd name="T28" fmla="*/ 298 w 669"/>
                <a:gd name="T29" fmla="*/ 286 h 341"/>
                <a:gd name="T30" fmla="*/ 307 w 669"/>
                <a:gd name="T31" fmla="*/ 286 h 341"/>
                <a:gd name="T32" fmla="*/ 326 w 669"/>
                <a:gd name="T33" fmla="*/ 294 h 341"/>
                <a:gd name="T34" fmla="*/ 340 w 669"/>
                <a:gd name="T35" fmla="*/ 292 h 341"/>
                <a:gd name="T36" fmla="*/ 347 w 669"/>
                <a:gd name="T37" fmla="*/ 302 h 341"/>
                <a:gd name="T38" fmla="*/ 360 w 669"/>
                <a:gd name="T39" fmla="*/ 295 h 341"/>
                <a:gd name="T40" fmla="*/ 379 w 669"/>
                <a:gd name="T41" fmla="*/ 295 h 341"/>
                <a:gd name="T42" fmla="*/ 382 w 669"/>
                <a:gd name="T43" fmla="*/ 307 h 341"/>
                <a:gd name="T44" fmla="*/ 390 w 669"/>
                <a:gd name="T45" fmla="*/ 313 h 341"/>
                <a:gd name="T46" fmla="*/ 397 w 669"/>
                <a:gd name="T47" fmla="*/ 322 h 341"/>
                <a:gd name="T48" fmla="*/ 412 w 669"/>
                <a:gd name="T49" fmla="*/ 310 h 341"/>
                <a:gd name="T50" fmla="*/ 421 w 669"/>
                <a:gd name="T51" fmla="*/ 318 h 341"/>
                <a:gd name="T52" fmla="*/ 429 w 669"/>
                <a:gd name="T53" fmla="*/ 325 h 341"/>
                <a:gd name="T54" fmla="*/ 445 w 669"/>
                <a:gd name="T55" fmla="*/ 321 h 341"/>
                <a:gd name="T56" fmla="*/ 449 w 669"/>
                <a:gd name="T57" fmla="*/ 328 h 341"/>
                <a:gd name="T58" fmla="*/ 454 w 669"/>
                <a:gd name="T59" fmla="*/ 336 h 341"/>
                <a:gd name="T60" fmla="*/ 460 w 669"/>
                <a:gd name="T61" fmla="*/ 324 h 341"/>
                <a:gd name="T62" fmla="*/ 467 w 669"/>
                <a:gd name="T63" fmla="*/ 314 h 341"/>
                <a:gd name="T64" fmla="*/ 475 w 669"/>
                <a:gd name="T65" fmla="*/ 315 h 341"/>
                <a:gd name="T66" fmla="*/ 486 w 669"/>
                <a:gd name="T67" fmla="*/ 324 h 341"/>
                <a:gd name="T68" fmla="*/ 498 w 669"/>
                <a:gd name="T69" fmla="*/ 319 h 341"/>
                <a:gd name="T70" fmla="*/ 509 w 669"/>
                <a:gd name="T71" fmla="*/ 330 h 341"/>
                <a:gd name="T72" fmla="*/ 521 w 669"/>
                <a:gd name="T73" fmla="*/ 338 h 341"/>
                <a:gd name="T74" fmla="*/ 531 w 669"/>
                <a:gd name="T75" fmla="*/ 332 h 341"/>
                <a:gd name="T76" fmla="*/ 544 w 669"/>
                <a:gd name="T77" fmla="*/ 324 h 341"/>
                <a:gd name="T78" fmla="*/ 556 w 669"/>
                <a:gd name="T79" fmla="*/ 324 h 341"/>
                <a:gd name="T80" fmla="*/ 569 w 669"/>
                <a:gd name="T81" fmla="*/ 318 h 341"/>
                <a:gd name="T82" fmla="*/ 588 w 669"/>
                <a:gd name="T83" fmla="*/ 319 h 341"/>
                <a:gd name="T84" fmla="*/ 598 w 669"/>
                <a:gd name="T85" fmla="*/ 321 h 341"/>
                <a:gd name="T86" fmla="*/ 607 w 669"/>
                <a:gd name="T87" fmla="*/ 313 h 341"/>
                <a:gd name="T88" fmla="*/ 627 w 669"/>
                <a:gd name="T89" fmla="*/ 322 h 341"/>
                <a:gd name="T90" fmla="*/ 644 w 669"/>
                <a:gd name="T91" fmla="*/ 333 h 341"/>
                <a:gd name="T92" fmla="*/ 669 w 669"/>
                <a:gd name="T93" fmla="*/ 341 h 341"/>
                <a:gd name="T94" fmla="*/ 665 w 669"/>
                <a:gd name="T95" fmla="*/ 144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69" h="341">
                  <a:moveTo>
                    <a:pt x="665" y="144"/>
                  </a:moveTo>
                  <a:lnTo>
                    <a:pt x="650" y="61"/>
                  </a:lnTo>
                  <a:lnTo>
                    <a:pt x="650" y="12"/>
                  </a:lnTo>
                  <a:lnTo>
                    <a:pt x="554" y="14"/>
                  </a:lnTo>
                  <a:lnTo>
                    <a:pt x="376" y="14"/>
                  </a:lnTo>
                  <a:lnTo>
                    <a:pt x="202" y="10"/>
                  </a:lnTo>
                  <a:lnTo>
                    <a:pt x="79" y="4"/>
                  </a:lnTo>
                  <a:lnTo>
                    <a:pt x="3" y="0"/>
                  </a:lnTo>
                  <a:lnTo>
                    <a:pt x="0" y="49"/>
                  </a:lnTo>
                  <a:lnTo>
                    <a:pt x="107" y="56"/>
                  </a:lnTo>
                  <a:lnTo>
                    <a:pt x="187" y="58"/>
                  </a:lnTo>
                  <a:lnTo>
                    <a:pt x="219" y="60"/>
                  </a:lnTo>
                  <a:lnTo>
                    <a:pt x="226" y="60"/>
                  </a:lnTo>
                  <a:lnTo>
                    <a:pt x="233" y="64"/>
                  </a:lnTo>
                  <a:lnTo>
                    <a:pt x="228" y="238"/>
                  </a:lnTo>
                  <a:lnTo>
                    <a:pt x="228" y="248"/>
                  </a:lnTo>
                  <a:lnTo>
                    <a:pt x="233" y="249"/>
                  </a:lnTo>
                  <a:lnTo>
                    <a:pt x="240" y="253"/>
                  </a:lnTo>
                  <a:lnTo>
                    <a:pt x="251" y="265"/>
                  </a:lnTo>
                  <a:lnTo>
                    <a:pt x="256" y="269"/>
                  </a:lnTo>
                  <a:lnTo>
                    <a:pt x="263" y="265"/>
                  </a:lnTo>
                  <a:lnTo>
                    <a:pt x="269" y="268"/>
                  </a:lnTo>
                  <a:lnTo>
                    <a:pt x="275" y="268"/>
                  </a:lnTo>
                  <a:lnTo>
                    <a:pt x="278" y="261"/>
                  </a:lnTo>
                  <a:lnTo>
                    <a:pt x="280" y="264"/>
                  </a:lnTo>
                  <a:lnTo>
                    <a:pt x="286" y="268"/>
                  </a:lnTo>
                  <a:lnTo>
                    <a:pt x="290" y="273"/>
                  </a:lnTo>
                  <a:lnTo>
                    <a:pt x="290" y="280"/>
                  </a:lnTo>
                  <a:lnTo>
                    <a:pt x="291" y="286"/>
                  </a:lnTo>
                  <a:lnTo>
                    <a:pt x="298" y="286"/>
                  </a:lnTo>
                  <a:lnTo>
                    <a:pt x="302" y="287"/>
                  </a:lnTo>
                  <a:lnTo>
                    <a:pt x="307" y="286"/>
                  </a:lnTo>
                  <a:lnTo>
                    <a:pt x="314" y="290"/>
                  </a:lnTo>
                  <a:lnTo>
                    <a:pt x="326" y="294"/>
                  </a:lnTo>
                  <a:lnTo>
                    <a:pt x="333" y="292"/>
                  </a:lnTo>
                  <a:lnTo>
                    <a:pt x="340" y="292"/>
                  </a:lnTo>
                  <a:lnTo>
                    <a:pt x="343" y="296"/>
                  </a:lnTo>
                  <a:lnTo>
                    <a:pt x="347" y="302"/>
                  </a:lnTo>
                  <a:lnTo>
                    <a:pt x="353" y="299"/>
                  </a:lnTo>
                  <a:lnTo>
                    <a:pt x="360" y="295"/>
                  </a:lnTo>
                  <a:lnTo>
                    <a:pt x="372" y="296"/>
                  </a:lnTo>
                  <a:lnTo>
                    <a:pt x="379" y="295"/>
                  </a:lnTo>
                  <a:lnTo>
                    <a:pt x="378" y="302"/>
                  </a:lnTo>
                  <a:lnTo>
                    <a:pt x="382" y="307"/>
                  </a:lnTo>
                  <a:lnTo>
                    <a:pt x="389" y="309"/>
                  </a:lnTo>
                  <a:lnTo>
                    <a:pt x="390" y="313"/>
                  </a:lnTo>
                  <a:lnTo>
                    <a:pt x="390" y="321"/>
                  </a:lnTo>
                  <a:lnTo>
                    <a:pt x="397" y="322"/>
                  </a:lnTo>
                  <a:lnTo>
                    <a:pt x="402" y="319"/>
                  </a:lnTo>
                  <a:lnTo>
                    <a:pt x="412" y="310"/>
                  </a:lnTo>
                  <a:lnTo>
                    <a:pt x="418" y="313"/>
                  </a:lnTo>
                  <a:lnTo>
                    <a:pt x="421" y="318"/>
                  </a:lnTo>
                  <a:lnTo>
                    <a:pt x="426" y="318"/>
                  </a:lnTo>
                  <a:lnTo>
                    <a:pt x="429" y="325"/>
                  </a:lnTo>
                  <a:lnTo>
                    <a:pt x="436" y="326"/>
                  </a:lnTo>
                  <a:lnTo>
                    <a:pt x="445" y="321"/>
                  </a:lnTo>
                  <a:lnTo>
                    <a:pt x="452" y="322"/>
                  </a:lnTo>
                  <a:lnTo>
                    <a:pt x="449" y="328"/>
                  </a:lnTo>
                  <a:lnTo>
                    <a:pt x="452" y="334"/>
                  </a:lnTo>
                  <a:lnTo>
                    <a:pt x="454" y="336"/>
                  </a:lnTo>
                  <a:lnTo>
                    <a:pt x="458" y="334"/>
                  </a:lnTo>
                  <a:lnTo>
                    <a:pt x="460" y="324"/>
                  </a:lnTo>
                  <a:lnTo>
                    <a:pt x="467" y="318"/>
                  </a:lnTo>
                  <a:lnTo>
                    <a:pt x="467" y="314"/>
                  </a:lnTo>
                  <a:lnTo>
                    <a:pt x="468" y="313"/>
                  </a:lnTo>
                  <a:lnTo>
                    <a:pt x="475" y="315"/>
                  </a:lnTo>
                  <a:lnTo>
                    <a:pt x="481" y="322"/>
                  </a:lnTo>
                  <a:lnTo>
                    <a:pt x="486" y="324"/>
                  </a:lnTo>
                  <a:lnTo>
                    <a:pt x="493" y="319"/>
                  </a:lnTo>
                  <a:lnTo>
                    <a:pt x="498" y="319"/>
                  </a:lnTo>
                  <a:lnTo>
                    <a:pt x="502" y="326"/>
                  </a:lnTo>
                  <a:lnTo>
                    <a:pt x="509" y="330"/>
                  </a:lnTo>
                  <a:lnTo>
                    <a:pt x="516" y="333"/>
                  </a:lnTo>
                  <a:lnTo>
                    <a:pt x="521" y="338"/>
                  </a:lnTo>
                  <a:lnTo>
                    <a:pt x="524" y="332"/>
                  </a:lnTo>
                  <a:lnTo>
                    <a:pt x="531" y="332"/>
                  </a:lnTo>
                  <a:lnTo>
                    <a:pt x="537" y="324"/>
                  </a:lnTo>
                  <a:lnTo>
                    <a:pt x="544" y="324"/>
                  </a:lnTo>
                  <a:lnTo>
                    <a:pt x="551" y="318"/>
                  </a:lnTo>
                  <a:lnTo>
                    <a:pt x="556" y="324"/>
                  </a:lnTo>
                  <a:lnTo>
                    <a:pt x="563" y="324"/>
                  </a:lnTo>
                  <a:lnTo>
                    <a:pt x="569" y="318"/>
                  </a:lnTo>
                  <a:lnTo>
                    <a:pt x="581" y="314"/>
                  </a:lnTo>
                  <a:lnTo>
                    <a:pt x="588" y="319"/>
                  </a:lnTo>
                  <a:lnTo>
                    <a:pt x="592" y="321"/>
                  </a:lnTo>
                  <a:lnTo>
                    <a:pt x="598" y="321"/>
                  </a:lnTo>
                  <a:lnTo>
                    <a:pt x="602" y="318"/>
                  </a:lnTo>
                  <a:lnTo>
                    <a:pt x="607" y="313"/>
                  </a:lnTo>
                  <a:lnTo>
                    <a:pt x="612" y="313"/>
                  </a:lnTo>
                  <a:lnTo>
                    <a:pt x="627" y="322"/>
                  </a:lnTo>
                  <a:lnTo>
                    <a:pt x="639" y="332"/>
                  </a:lnTo>
                  <a:lnTo>
                    <a:pt x="644" y="333"/>
                  </a:lnTo>
                  <a:lnTo>
                    <a:pt x="651" y="337"/>
                  </a:lnTo>
                  <a:lnTo>
                    <a:pt x="669" y="341"/>
                  </a:lnTo>
                  <a:lnTo>
                    <a:pt x="667" y="171"/>
                  </a:lnTo>
                  <a:lnTo>
                    <a:pt x="665" y="14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8" name="Freeform 277"/>
            <p:cNvSpPr>
              <a:spLocks/>
            </p:cNvSpPr>
            <p:nvPr/>
          </p:nvSpPr>
          <p:spPr bwMode="auto">
            <a:xfrm>
              <a:off x="3650506" y="1022036"/>
              <a:ext cx="409872" cy="469370"/>
            </a:xfrm>
            <a:custGeom>
              <a:avLst/>
              <a:gdLst>
                <a:gd name="T0" fmla="*/ 323 w 323"/>
                <a:gd name="T1" fmla="*/ 129 h 370"/>
                <a:gd name="T2" fmla="*/ 301 w 323"/>
                <a:gd name="T3" fmla="*/ 0 h 370"/>
                <a:gd name="T4" fmla="*/ 251 w 323"/>
                <a:gd name="T5" fmla="*/ 31 h 370"/>
                <a:gd name="T6" fmla="*/ 241 w 323"/>
                <a:gd name="T7" fmla="*/ 42 h 370"/>
                <a:gd name="T8" fmla="*/ 222 w 323"/>
                <a:gd name="T9" fmla="*/ 62 h 370"/>
                <a:gd name="T10" fmla="*/ 204 w 323"/>
                <a:gd name="T11" fmla="*/ 62 h 370"/>
                <a:gd name="T12" fmla="*/ 184 w 323"/>
                <a:gd name="T13" fmla="*/ 73 h 370"/>
                <a:gd name="T14" fmla="*/ 171 w 323"/>
                <a:gd name="T15" fmla="*/ 79 h 370"/>
                <a:gd name="T16" fmla="*/ 158 w 323"/>
                <a:gd name="T17" fmla="*/ 75 h 370"/>
                <a:gd name="T18" fmla="*/ 139 w 323"/>
                <a:gd name="T19" fmla="*/ 81 h 370"/>
                <a:gd name="T20" fmla="*/ 139 w 323"/>
                <a:gd name="T21" fmla="*/ 74 h 370"/>
                <a:gd name="T22" fmla="*/ 144 w 323"/>
                <a:gd name="T23" fmla="*/ 65 h 370"/>
                <a:gd name="T24" fmla="*/ 131 w 323"/>
                <a:gd name="T25" fmla="*/ 70 h 370"/>
                <a:gd name="T26" fmla="*/ 116 w 323"/>
                <a:gd name="T27" fmla="*/ 63 h 370"/>
                <a:gd name="T28" fmla="*/ 97 w 323"/>
                <a:gd name="T29" fmla="*/ 59 h 370"/>
                <a:gd name="T30" fmla="*/ 66 w 323"/>
                <a:gd name="T31" fmla="*/ 62 h 370"/>
                <a:gd name="T32" fmla="*/ 12 w 323"/>
                <a:gd name="T33" fmla="*/ 163 h 370"/>
                <a:gd name="T34" fmla="*/ 39 w 323"/>
                <a:gd name="T35" fmla="*/ 322 h 370"/>
                <a:gd name="T36" fmla="*/ 55 w 323"/>
                <a:gd name="T37" fmla="*/ 323 h 370"/>
                <a:gd name="T38" fmla="*/ 74 w 323"/>
                <a:gd name="T39" fmla="*/ 337 h 370"/>
                <a:gd name="T40" fmla="*/ 90 w 323"/>
                <a:gd name="T41" fmla="*/ 350 h 370"/>
                <a:gd name="T42" fmla="*/ 106 w 323"/>
                <a:gd name="T43" fmla="*/ 350 h 370"/>
                <a:gd name="T44" fmla="*/ 125 w 323"/>
                <a:gd name="T45" fmla="*/ 360 h 370"/>
                <a:gd name="T46" fmla="*/ 135 w 323"/>
                <a:gd name="T47" fmla="*/ 353 h 370"/>
                <a:gd name="T48" fmla="*/ 150 w 323"/>
                <a:gd name="T49" fmla="*/ 360 h 370"/>
                <a:gd name="T50" fmla="*/ 161 w 323"/>
                <a:gd name="T51" fmla="*/ 357 h 370"/>
                <a:gd name="T52" fmla="*/ 171 w 323"/>
                <a:gd name="T53" fmla="*/ 345 h 370"/>
                <a:gd name="T54" fmla="*/ 184 w 323"/>
                <a:gd name="T55" fmla="*/ 351 h 370"/>
                <a:gd name="T56" fmla="*/ 196 w 323"/>
                <a:gd name="T57" fmla="*/ 358 h 370"/>
                <a:gd name="T58" fmla="*/ 207 w 323"/>
                <a:gd name="T59" fmla="*/ 369 h 370"/>
                <a:gd name="T60" fmla="*/ 213 w 323"/>
                <a:gd name="T61" fmla="*/ 369 h 370"/>
                <a:gd name="T62" fmla="*/ 227 w 323"/>
                <a:gd name="T63" fmla="*/ 358 h 370"/>
                <a:gd name="T64" fmla="*/ 234 w 323"/>
                <a:gd name="T65" fmla="*/ 349 h 370"/>
                <a:gd name="T66" fmla="*/ 230 w 323"/>
                <a:gd name="T67" fmla="*/ 332 h 370"/>
                <a:gd name="T68" fmla="*/ 234 w 323"/>
                <a:gd name="T69" fmla="*/ 323 h 370"/>
                <a:gd name="T70" fmla="*/ 235 w 323"/>
                <a:gd name="T71" fmla="*/ 311 h 370"/>
                <a:gd name="T72" fmla="*/ 246 w 323"/>
                <a:gd name="T73" fmla="*/ 307 h 370"/>
                <a:gd name="T74" fmla="*/ 255 w 323"/>
                <a:gd name="T75" fmla="*/ 309 h 370"/>
                <a:gd name="T76" fmla="*/ 254 w 323"/>
                <a:gd name="T77" fmla="*/ 297 h 370"/>
                <a:gd name="T78" fmla="*/ 258 w 323"/>
                <a:gd name="T79" fmla="*/ 284 h 370"/>
                <a:gd name="T80" fmla="*/ 269 w 323"/>
                <a:gd name="T81" fmla="*/ 273 h 370"/>
                <a:gd name="T82" fmla="*/ 274 w 323"/>
                <a:gd name="T83" fmla="*/ 259 h 370"/>
                <a:gd name="T84" fmla="*/ 297 w 323"/>
                <a:gd name="T85" fmla="*/ 253 h 370"/>
                <a:gd name="T86" fmla="*/ 314 w 323"/>
                <a:gd name="T87" fmla="*/ 234 h 370"/>
                <a:gd name="T88" fmla="*/ 315 w 323"/>
                <a:gd name="T89" fmla="*/ 215 h 370"/>
                <a:gd name="T90" fmla="*/ 315 w 323"/>
                <a:gd name="T91" fmla="*/ 203 h 370"/>
                <a:gd name="T92" fmla="*/ 319 w 323"/>
                <a:gd name="T93" fmla="*/ 194 h 370"/>
                <a:gd name="T94" fmla="*/ 320 w 323"/>
                <a:gd name="T95" fmla="*/ 169 h 370"/>
                <a:gd name="T96" fmla="*/ 319 w 323"/>
                <a:gd name="T97" fmla="*/ 144 h 370"/>
                <a:gd name="T98" fmla="*/ 316 w 323"/>
                <a:gd name="T99" fmla="*/ 132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23" h="370">
                  <a:moveTo>
                    <a:pt x="319" y="132"/>
                  </a:moveTo>
                  <a:lnTo>
                    <a:pt x="323" y="129"/>
                  </a:lnTo>
                  <a:lnTo>
                    <a:pt x="301" y="4"/>
                  </a:lnTo>
                  <a:lnTo>
                    <a:pt x="301" y="0"/>
                  </a:lnTo>
                  <a:lnTo>
                    <a:pt x="265" y="21"/>
                  </a:lnTo>
                  <a:lnTo>
                    <a:pt x="251" y="31"/>
                  </a:lnTo>
                  <a:lnTo>
                    <a:pt x="246" y="35"/>
                  </a:lnTo>
                  <a:lnTo>
                    <a:pt x="241" y="42"/>
                  </a:lnTo>
                  <a:lnTo>
                    <a:pt x="234" y="51"/>
                  </a:lnTo>
                  <a:lnTo>
                    <a:pt x="222" y="62"/>
                  </a:lnTo>
                  <a:lnTo>
                    <a:pt x="209" y="63"/>
                  </a:lnTo>
                  <a:lnTo>
                    <a:pt x="204" y="62"/>
                  </a:lnTo>
                  <a:lnTo>
                    <a:pt x="190" y="69"/>
                  </a:lnTo>
                  <a:lnTo>
                    <a:pt x="184" y="73"/>
                  </a:lnTo>
                  <a:lnTo>
                    <a:pt x="177" y="75"/>
                  </a:lnTo>
                  <a:lnTo>
                    <a:pt x="171" y="79"/>
                  </a:lnTo>
                  <a:lnTo>
                    <a:pt x="166" y="78"/>
                  </a:lnTo>
                  <a:lnTo>
                    <a:pt x="158" y="75"/>
                  </a:lnTo>
                  <a:lnTo>
                    <a:pt x="146" y="75"/>
                  </a:lnTo>
                  <a:lnTo>
                    <a:pt x="139" y="81"/>
                  </a:lnTo>
                  <a:lnTo>
                    <a:pt x="134" y="79"/>
                  </a:lnTo>
                  <a:lnTo>
                    <a:pt x="139" y="74"/>
                  </a:lnTo>
                  <a:lnTo>
                    <a:pt x="150" y="71"/>
                  </a:lnTo>
                  <a:lnTo>
                    <a:pt x="144" y="65"/>
                  </a:lnTo>
                  <a:lnTo>
                    <a:pt x="138" y="71"/>
                  </a:lnTo>
                  <a:lnTo>
                    <a:pt x="131" y="70"/>
                  </a:lnTo>
                  <a:lnTo>
                    <a:pt x="125" y="65"/>
                  </a:lnTo>
                  <a:lnTo>
                    <a:pt x="116" y="63"/>
                  </a:lnTo>
                  <a:lnTo>
                    <a:pt x="111" y="60"/>
                  </a:lnTo>
                  <a:lnTo>
                    <a:pt x="97" y="59"/>
                  </a:lnTo>
                  <a:lnTo>
                    <a:pt x="96" y="56"/>
                  </a:lnTo>
                  <a:lnTo>
                    <a:pt x="66" y="62"/>
                  </a:lnTo>
                  <a:lnTo>
                    <a:pt x="0" y="73"/>
                  </a:lnTo>
                  <a:lnTo>
                    <a:pt x="12" y="163"/>
                  </a:lnTo>
                  <a:lnTo>
                    <a:pt x="31" y="327"/>
                  </a:lnTo>
                  <a:lnTo>
                    <a:pt x="39" y="322"/>
                  </a:lnTo>
                  <a:lnTo>
                    <a:pt x="44" y="327"/>
                  </a:lnTo>
                  <a:lnTo>
                    <a:pt x="55" y="323"/>
                  </a:lnTo>
                  <a:lnTo>
                    <a:pt x="70" y="330"/>
                  </a:lnTo>
                  <a:lnTo>
                    <a:pt x="74" y="337"/>
                  </a:lnTo>
                  <a:lnTo>
                    <a:pt x="83" y="349"/>
                  </a:lnTo>
                  <a:lnTo>
                    <a:pt x="90" y="350"/>
                  </a:lnTo>
                  <a:lnTo>
                    <a:pt x="102" y="349"/>
                  </a:lnTo>
                  <a:lnTo>
                    <a:pt x="106" y="350"/>
                  </a:lnTo>
                  <a:lnTo>
                    <a:pt x="119" y="360"/>
                  </a:lnTo>
                  <a:lnTo>
                    <a:pt x="125" y="360"/>
                  </a:lnTo>
                  <a:lnTo>
                    <a:pt x="130" y="353"/>
                  </a:lnTo>
                  <a:lnTo>
                    <a:pt x="135" y="353"/>
                  </a:lnTo>
                  <a:lnTo>
                    <a:pt x="143" y="354"/>
                  </a:lnTo>
                  <a:lnTo>
                    <a:pt x="150" y="360"/>
                  </a:lnTo>
                  <a:lnTo>
                    <a:pt x="155" y="357"/>
                  </a:lnTo>
                  <a:lnTo>
                    <a:pt x="161" y="357"/>
                  </a:lnTo>
                  <a:lnTo>
                    <a:pt x="165" y="350"/>
                  </a:lnTo>
                  <a:lnTo>
                    <a:pt x="171" y="345"/>
                  </a:lnTo>
                  <a:lnTo>
                    <a:pt x="178" y="341"/>
                  </a:lnTo>
                  <a:lnTo>
                    <a:pt x="184" y="351"/>
                  </a:lnTo>
                  <a:lnTo>
                    <a:pt x="189" y="358"/>
                  </a:lnTo>
                  <a:lnTo>
                    <a:pt x="196" y="358"/>
                  </a:lnTo>
                  <a:lnTo>
                    <a:pt x="201" y="364"/>
                  </a:lnTo>
                  <a:lnTo>
                    <a:pt x="207" y="369"/>
                  </a:lnTo>
                  <a:lnTo>
                    <a:pt x="207" y="370"/>
                  </a:lnTo>
                  <a:lnTo>
                    <a:pt x="213" y="369"/>
                  </a:lnTo>
                  <a:lnTo>
                    <a:pt x="222" y="365"/>
                  </a:lnTo>
                  <a:lnTo>
                    <a:pt x="227" y="358"/>
                  </a:lnTo>
                  <a:lnTo>
                    <a:pt x="227" y="353"/>
                  </a:lnTo>
                  <a:lnTo>
                    <a:pt x="234" y="349"/>
                  </a:lnTo>
                  <a:lnTo>
                    <a:pt x="232" y="337"/>
                  </a:lnTo>
                  <a:lnTo>
                    <a:pt x="230" y="332"/>
                  </a:lnTo>
                  <a:lnTo>
                    <a:pt x="231" y="326"/>
                  </a:lnTo>
                  <a:lnTo>
                    <a:pt x="234" y="323"/>
                  </a:lnTo>
                  <a:lnTo>
                    <a:pt x="234" y="316"/>
                  </a:lnTo>
                  <a:lnTo>
                    <a:pt x="235" y="311"/>
                  </a:lnTo>
                  <a:lnTo>
                    <a:pt x="241" y="304"/>
                  </a:lnTo>
                  <a:lnTo>
                    <a:pt x="246" y="307"/>
                  </a:lnTo>
                  <a:lnTo>
                    <a:pt x="253" y="316"/>
                  </a:lnTo>
                  <a:lnTo>
                    <a:pt x="255" y="309"/>
                  </a:lnTo>
                  <a:lnTo>
                    <a:pt x="258" y="304"/>
                  </a:lnTo>
                  <a:lnTo>
                    <a:pt x="254" y="297"/>
                  </a:lnTo>
                  <a:lnTo>
                    <a:pt x="258" y="291"/>
                  </a:lnTo>
                  <a:lnTo>
                    <a:pt x="258" y="284"/>
                  </a:lnTo>
                  <a:lnTo>
                    <a:pt x="261" y="278"/>
                  </a:lnTo>
                  <a:lnTo>
                    <a:pt x="269" y="273"/>
                  </a:lnTo>
                  <a:lnTo>
                    <a:pt x="269" y="268"/>
                  </a:lnTo>
                  <a:lnTo>
                    <a:pt x="274" y="259"/>
                  </a:lnTo>
                  <a:lnTo>
                    <a:pt x="285" y="263"/>
                  </a:lnTo>
                  <a:lnTo>
                    <a:pt x="297" y="253"/>
                  </a:lnTo>
                  <a:lnTo>
                    <a:pt x="305" y="240"/>
                  </a:lnTo>
                  <a:lnTo>
                    <a:pt x="314" y="234"/>
                  </a:lnTo>
                  <a:lnTo>
                    <a:pt x="316" y="221"/>
                  </a:lnTo>
                  <a:lnTo>
                    <a:pt x="315" y="215"/>
                  </a:lnTo>
                  <a:lnTo>
                    <a:pt x="316" y="209"/>
                  </a:lnTo>
                  <a:lnTo>
                    <a:pt x="315" y="203"/>
                  </a:lnTo>
                  <a:lnTo>
                    <a:pt x="318" y="203"/>
                  </a:lnTo>
                  <a:lnTo>
                    <a:pt x="319" y="194"/>
                  </a:lnTo>
                  <a:lnTo>
                    <a:pt x="318" y="188"/>
                  </a:lnTo>
                  <a:lnTo>
                    <a:pt x="320" y="169"/>
                  </a:lnTo>
                  <a:lnTo>
                    <a:pt x="323" y="162"/>
                  </a:lnTo>
                  <a:lnTo>
                    <a:pt x="319" y="144"/>
                  </a:lnTo>
                  <a:lnTo>
                    <a:pt x="315" y="139"/>
                  </a:lnTo>
                  <a:lnTo>
                    <a:pt x="316" y="132"/>
                  </a:lnTo>
                  <a:lnTo>
                    <a:pt x="319" y="1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9" name="Freeform 278"/>
            <p:cNvSpPr>
              <a:spLocks/>
            </p:cNvSpPr>
            <p:nvPr/>
          </p:nvSpPr>
          <p:spPr bwMode="auto">
            <a:xfrm>
              <a:off x="1925077" y="260467"/>
              <a:ext cx="645218" cy="397972"/>
            </a:xfrm>
            <a:custGeom>
              <a:avLst/>
              <a:gdLst>
                <a:gd name="T0" fmla="*/ 507 w 507"/>
                <a:gd name="T1" fmla="*/ 301 h 313"/>
                <a:gd name="T2" fmla="*/ 505 w 507"/>
                <a:gd name="T3" fmla="*/ 289 h 313"/>
                <a:gd name="T4" fmla="*/ 505 w 507"/>
                <a:gd name="T5" fmla="*/ 282 h 313"/>
                <a:gd name="T6" fmla="*/ 504 w 507"/>
                <a:gd name="T7" fmla="*/ 275 h 313"/>
                <a:gd name="T8" fmla="*/ 496 w 507"/>
                <a:gd name="T9" fmla="*/ 266 h 313"/>
                <a:gd name="T10" fmla="*/ 494 w 507"/>
                <a:gd name="T11" fmla="*/ 259 h 313"/>
                <a:gd name="T12" fmla="*/ 494 w 507"/>
                <a:gd name="T13" fmla="*/ 252 h 313"/>
                <a:gd name="T14" fmla="*/ 492 w 507"/>
                <a:gd name="T15" fmla="*/ 247 h 313"/>
                <a:gd name="T16" fmla="*/ 490 w 507"/>
                <a:gd name="T17" fmla="*/ 224 h 313"/>
                <a:gd name="T18" fmla="*/ 492 w 507"/>
                <a:gd name="T19" fmla="*/ 217 h 313"/>
                <a:gd name="T20" fmla="*/ 489 w 507"/>
                <a:gd name="T21" fmla="*/ 210 h 313"/>
                <a:gd name="T22" fmla="*/ 489 w 507"/>
                <a:gd name="T23" fmla="*/ 202 h 313"/>
                <a:gd name="T24" fmla="*/ 488 w 507"/>
                <a:gd name="T25" fmla="*/ 189 h 313"/>
                <a:gd name="T26" fmla="*/ 488 w 507"/>
                <a:gd name="T27" fmla="*/ 176 h 313"/>
                <a:gd name="T28" fmla="*/ 485 w 507"/>
                <a:gd name="T29" fmla="*/ 170 h 313"/>
                <a:gd name="T30" fmla="*/ 486 w 507"/>
                <a:gd name="T31" fmla="*/ 164 h 313"/>
                <a:gd name="T32" fmla="*/ 486 w 507"/>
                <a:gd name="T33" fmla="*/ 157 h 313"/>
                <a:gd name="T34" fmla="*/ 484 w 507"/>
                <a:gd name="T35" fmla="*/ 144 h 313"/>
                <a:gd name="T36" fmla="*/ 475 w 507"/>
                <a:gd name="T37" fmla="*/ 125 h 313"/>
                <a:gd name="T38" fmla="*/ 477 w 507"/>
                <a:gd name="T39" fmla="*/ 122 h 313"/>
                <a:gd name="T40" fmla="*/ 469 w 507"/>
                <a:gd name="T41" fmla="*/ 101 h 313"/>
                <a:gd name="T42" fmla="*/ 469 w 507"/>
                <a:gd name="T43" fmla="*/ 95 h 313"/>
                <a:gd name="T44" fmla="*/ 469 w 507"/>
                <a:gd name="T45" fmla="*/ 83 h 313"/>
                <a:gd name="T46" fmla="*/ 467 w 507"/>
                <a:gd name="T47" fmla="*/ 79 h 313"/>
                <a:gd name="T48" fmla="*/ 469 w 507"/>
                <a:gd name="T49" fmla="*/ 73 h 313"/>
                <a:gd name="T50" fmla="*/ 467 w 507"/>
                <a:gd name="T51" fmla="*/ 61 h 313"/>
                <a:gd name="T52" fmla="*/ 470 w 507"/>
                <a:gd name="T53" fmla="*/ 49 h 313"/>
                <a:gd name="T54" fmla="*/ 469 w 507"/>
                <a:gd name="T55" fmla="*/ 44 h 313"/>
                <a:gd name="T56" fmla="*/ 463 w 507"/>
                <a:gd name="T57" fmla="*/ 26 h 313"/>
                <a:gd name="T58" fmla="*/ 462 w 507"/>
                <a:gd name="T59" fmla="*/ 21 h 313"/>
                <a:gd name="T60" fmla="*/ 462 w 507"/>
                <a:gd name="T61" fmla="*/ 21 h 313"/>
                <a:gd name="T62" fmla="*/ 463 w 507"/>
                <a:gd name="T63" fmla="*/ 17 h 313"/>
                <a:gd name="T64" fmla="*/ 405 w 507"/>
                <a:gd name="T65" fmla="*/ 17 h 313"/>
                <a:gd name="T66" fmla="*/ 275 w 507"/>
                <a:gd name="T67" fmla="*/ 14 h 313"/>
                <a:gd name="T68" fmla="*/ 122 w 507"/>
                <a:gd name="T69" fmla="*/ 7 h 313"/>
                <a:gd name="T70" fmla="*/ 21 w 507"/>
                <a:gd name="T71" fmla="*/ 0 h 313"/>
                <a:gd name="T72" fmla="*/ 21 w 507"/>
                <a:gd name="T73" fmla="*/ 3 h 313"/>
                <a:gd name="T74" fmla="*/ 0 w 507"/>
                <a:gd name="T75" fmla="*/ 295 h 313"/>
                <a:gd name="T76" fmla="*/ 121 w 507"/>
                <a:gd name="T77" fmla="*/ 304 h 313"/>
                <a:gd name="T78" fmla="*/ 255 w 507"/>
                <a:gd name="T79" fmla="*/ 310 h 313"/>
                <a:gd name="T80" fmla="*/ 381 w 507"/>
                <a:gd name="T81" fmla="*/ 313 h 313"/>
                <a:gd name="T82" fmla="*/ 507 w 507"/>
                <a:gd name="T83" fmla="*/ 313 h 313"/>
                <a:gd name="T84" fmla="*/ 505 w 507"/>
                <a:gd name="T85" fmla="*/ 306 h 313"/>
                <a:gd name="T86" fmla="*/ 507 w 507"/>
                <a:gd name="T8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07" h="313">
                  <a:moveTo>
                    <a:pt x="507" y="301"/>
                  </a:moveTo>
                  <a:lnTo>
                    <a:pt x="505" y="289"/>
                  </a:lnTo>
                  <a:lnTo>
                    <a:pt x="505" y="282"/>
                  </a:lnTo>
                  <a:lnTo>
                    <a:pt x="504" y="275"/>
                  </a:lnTo>
                  <a:lnTo>
                    <a:pt x="496" y="266"/>
                  </a:lnTo>
                  <a:lnTo>
                    <a:pt x="494" y="259"/>
                  </a:lnTo>
                  <a:lnTo>
                    <a:pt x="494" y="252"/>
                  </a:lnTo>
                  <a:lnTo>
                    <a:pt x="492" y="247"/>
                  </a:lnTo>
                  <a:lnTo>
                    <a:pt x="490" y="224"/>
                  </a:lnTo>
                  <a:lnTo>
                    <a:pt x="492" y="217"/>
                  </a:lnTo>
                  <a:lnTo>
                    <a:pt x="489" y="210"/>
                  </a:lnTo>
                  <a:lnTo>
                    <a:pt x="489" y="202"/>
                  </a:lnTo>
                  <a:lnTo>
                    <a:pt x="488" y="189"/>
                  </a:lnTo>
                  <a:lnTo>
                    <a:pt x="488" y="176"/>
                  </a:lnTo>
                  <a:lnTo>
                    <a:pt x="485" y="170"/>
                  </a:lnTo>
                  <a:lnTo>
                    <a:pt x="486" y="164"/>
                  </a:lnTo>
                  <a:lnTo>
                    <a:pt x="486" y="157"/>
                  </a:lnTo>
                  <a:lnTo>
                    <a:pt x="484" y="144"/>
                  </a:lnTo>
                  <a:lnTo>
                    <a:pt x="475" y="125"/>
                  </a:lnTo>
                  <a:lnTo>
                    <a:pt x="477" y="122"/>
                  </a:lnTo>
                  <a:lnTo>
                    <a:pt x="469" y="101"/>
                  </a:lnTo>
                  <a:lnTo>
                    <a:pt x="469" y="95"/>
                  </a:lnTo>
                  <a:lnTo>
                    <a:pt x="469" y="83"/>
                  </a:lnTo>
                  <a:lnTo>
                    <a:pt x="467" y="79"/>
                  </a:lnTo>
                  <a:lnTo>
                    <a:pt x="469" y="73"/>
                  </a:lnTo>
                  <a:lnTo>
                    <a:pt x="467" y="61"/>
                  </a:lnTo>
                  <a:lnTo>
                    <a:pt x="470" y="49"/>
                  </a:lnTo>
                  <a:lnTo>
                    <a:pt x="469" y="44"/>
                  </a:lnTo>
                  <a:lnTo>
                    <a:pt x="463" y="26"/>
                  </a:lnTo>
                  <a:lnTo>
                    <a:pt x="462" y="21"/>
                  </a:lnTo>
                  <a:lnTo>
                    <a:pt x="462" y="21"/>
                  </a:lnTo>
                  <a:lnTo>
                    <a:pt x="463" y="17"/>
                  </a:lnTo>
                  <a:lnTo>
                    <a:pt x="405" y="17"/>
                  </a:lnTo>
                  <a:lnTo>
                    <a:pt x="275" y="14"/>
                  </a:lnTo>
                  <a:lnTo>
                    <a:pt x="122" y="7"/>
                  </a:lnTo>
                  <a:lnTo>
                    <a:pt x="21" y="0"/>
                  </a:lnTo>
                  <a:lnTo>
                    <a:pt x="21" y="3"/>
                  </a:lnTo>
                  <a:lnTo>
                    <a:pt x="0" y="295"/>
                  </a:lnTo>
                  <a:lnTo>
                    <a:pt x="121" y="304"/>
                  </a:lnTo>
                  <a:lnTo>
                    <a:pt x="255" y="310"/>
                  </a:lnTo>
                  <a:lnTo>
                    <a:pt x="381" y="313"/>
                  </a:lnTo>
                  <a:lnTo>
                    <a:pt x="507" y="313"/>
                  </a:lnTo>
                  <a:lnTo>
                    <a:pt x="505" y="306"/>
                  </a:lnTo>
                  <a:lnTo>
                    <a:pt x="507" y="30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0" name="Freeform 279"/>
            <p:cNvSpPr>
              <a:spLocks/>
            </p:cNvSpPr>
            <p:nvPr/>
          </p:nvSpPr>
          <p:spPr bwMode="auto">
            <a:xfrm>
              <a:off x="356985" y="897752"/>
              <a:ext cx="622741" cy="962538"/>
            </a:xfrm>
            <a:custGeom>
              <a:avLst/>
              <a:gdLst>
                <a:gd name="T0" fmla="*/ 279 w 490"/>
                <a:gd name="T1" fmla="*/ 47 h 758"/>
                <a:gd name="T2" fmla="*/ 192 w 490"/>
                <a:gd name="T3" fmla="*/ 29 h 758"/>
                <a:gd name="T4" fmla="*/ 69 w 490"/>
                <a:gd name="T5" fmla="*/ 0 h 758"/>
                <a:gd name="T6" fmla="*/ 16 w 490"/>
                <a:gd name="T7" fmla="*/ 221 h 758"/>
                <a:gd name="T8" fmla="*/ 0 w 490"/>
                <a:gd name="T9" fmla="*/ 286 h 758"/>
                <a:gd name="T10" fmla="*/ 227 w 490"/>
                <a:gd name="T11" fmla="*/ 617 h 758"/>
                <a:gd name="T12" fmla="*/ 323 w 490"/>
                <a:gd name="T13" fmla="*/ 758 h 758"/>
                <a:gd name="T14" fmla="*/ 325 w 490"/>
                <a:gd name="T15" fmla="*/ 744 h 758"/>
                <a:gd name="T16" fmla="*/ 331 w 490"/>
                <a:gd name="T17" fmla="*/ 739 h 758"/>
                <a:gd name="T18" fmla="*/ 331 w 490"/>
                <a:gd name="T19" fmla="*/ 724 h 758"/>
                <a:gd name="T20" fmla="*/ 330 w 490"/>
                <a:gd name="T21" fmla="*/ 712 h 758"/>
                <a:gd name="T22" fmla="*/ 330 w 490"/>
                <a:gd name="T23" fmla="*/ 705 h 758"/>
                <a:gd name="T24" fmla="*/ 333 w 490"/>
                <a:gd name="T25" fmla="*/ 697 h 758"/>
                <a:gd name="T26" fmla="*/ 331 w 490"/>
                <a:gd name="T27" fmla="*/ 685 h 758"/>
                <a:gd name="T28" fmla="*/ 331 w 490"/>
                <a:gd name="T29" fmla="*/ 678 h 758"/>
                <a:gd name="T30" fmla="*/ 335 w 490"/>
                <a:gd name="T31" fmla="*/ 673 h 758"/>
                <a:gd name="T32" fmla="*/ 331 w 490"/>
                <a:gd name="T33" fmla="*/ 661 h 758"/>
                <a:gd name="T34" fmla="*/ 334 w 490"/>
                <a:gd name="T35" fmla="*/ 652 h 758"/>
                <a:gd name="T36" fmla="*/ 342 w 490"/>
                <a:gd name="T37" fmla="*/ 647 h 758"/>
                <a:gd name="T38" fmla="*/ 349 w 490"/>
                <a:gd name="T39" fmla="*/ 646 h 758"/>
                <a:gd name="T40" fmla="*/ 354 w 490"/>
                <a:gd name="T41" fmla="*/ 650 h 758"/>
                <a:gd name="T42" fmla="*/ 361 w 490"/>
                <a:gd name="T43" fmla="*/ 650 h 758"/>
                <a:gd name="T44" fmla="*/ 367 w 490"/>
                <a:gd name="T45" fmla="*/ 656 h 758"/>
                <a:gd name="T46" fmla="*/ 369 w 490"/>
                <a:gd name="T47" fmla="*/ 663 h 758"/>
                <a:gd name="T48" fmla="*/ 376 w 490"/>
                <a:gd name="T49" fmla="*/ 665 h 758"/>
                <a:gd name="T50" fmla="*/ 383 w 490"/>
                <a:gd name="T51" fmla="*/ 658 h 758"/>
                <a:gd name="T52" fmla="*/ 390 w 490"/>
                <a:gd name="T53" fmla="*/ 648 h 758"/>
                <a:gd name="T54" fmla="*/ 403 w 490"/>
                <a:gd name="T55" fmla="*/ 573 h 758"/>
                <a:gd name="T56" fmla="*/ 490 w 490"/>
                <a:gd name="T57" fmla="*/ 88 h 758"/>
                <a:gd name="T58" fmla="*/ 394 w 490"/>
                <a:gd name="T59" fmla="*/ 72 h 758"/>
                <a:gd name="T60" fmla="*/ 279 w 490"/>
                <a:gd name="T61" fmla="*/ 47 h 7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0" h="758">
                  <a:moveTo>
                    <a:pt x="279" y="47"/>
                  </a:moveTo>
                  <a:lnTo>
                    <a:pt x="192" y="29"/>
                  </a:lnTo>
                  <a:lnTo>
                    <a:pt x="69" y="0"/>
                  </a:lnTo>
                  <a:lnTo>
                    <a:pt x="16" y="221"/>
                  </a:lnTo>
                  <a:lnTo>
                    <a:pt x="0" y="286"/>
                  </a:lnTo>
                  <a:lnTo>
                    <a:pt x="227" y="617"/>
                  </a:lnTo>
                  <a:lnTo>
                    <a:pt x="323" y="758"/>
                  </a:lnTo>
                  <a:lnTo>
                    <a:pt x="325" y="744"/>
                  </a:lnTo>
                  <a:lnTo>
                    <a:pt x="331" y="739"/>
                  </a:lnTo>
                  <a:lnTo>
                    <a:pt x="331" y="724"/>
                  </a:lnTo>
                  <a:lnTo>
                    <a:pt x="330" y="712"/>
                  </a:lnTo>
                  <a:lnTo>
                    <a:pt x="330" y="705"/>
                  </a:lnTo>
                  <a:lnTo>
                    <a:pt x="333" y="697"/>
                  </a:lnTo>
                  <a:lnTo>
                    <a:pt x="331" y="685"/>
                  </a:lnTo>
                  <a:lnTo>
                    <a:pt x="331" y="678"/>
                  </a:lnTo>
                  <a:lnTo>
                    <a:pt x="335" y="673"/>
                  </a:lnTo>
                  <a:lnTo>
                    <a:pt x="331" y="661"/>
                  </a:lnTo>
                  <a:lnTo>
                    <a:pt x="334" y="652"/>
                  </a:lnTo>
                  <a:lnTo>
                    <a:pt x="342" y="647"/>
                  </a:lnTo>
                  <a:lnTo>
                    <a:pt x="349" y="646"/>
                  </a:lnTo>
                  <a:lnTo>
                    <a:pt x="354" y="650"/>
                  </a:lnTo>
                  <a:lnTo>
                    <a:pt x="361" y="650"/>
                  </a:lnTo>
                  <a:lnTo>
                    <a:pt x="367" y="656"/>
                  </a:lnTo>
                  <a:lnTo>
                    <a:pt x="369" y="663"/>
                  </a:lnTo>
                  <a:lnTo>
                    <a:pt x="376" y="665"/>
                  </a:lnTo>
                  <a:lnTo>
                    <a:pt x="383" y="658"/>
                  </a:lnTo>
                  <a:lnTo>
                    <a:pt x="390" y="648"/>
                  </a:lnTo>
                  <a:lnTo>
                    <a:pt x="403" y="573"/>
                  </a:lnTo>
                  <a:lnTo>
                    <a:pt x="490" y="88"/>
                  </a:lnTo>
                  <a:lnTo>
                    <a:pt x="394" y="72"/>
                  </a:lnTo>
                  <a:lnTo>
                    <a:pt x="279" y="47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1" name="Freeform 280"/>
            <p:cNvSpPr>
              <a:spLocks noEditPoints="1"/>
            </p:cNvSpPr>
            <p:nvPr/>
          </p:nvSpPr>
          <p:spPr bwMode="auto">
            <a:xfrm>
              <a:off x="4094755" y="520934"/>
              <a:ext cx="736448" cy="547377"/>
            </a:xfrm>
            <a:custGeom>
              <a:avLst/>
              <a:gdLst>
                <a:gd name="T0" fmla="*/ 452 w 579"/>
                <a:gd name="T1" fmla="*/ 404 h 431"/>
                <a:gd name="T2" fmla="*/ 452 w 579"/>
                <a:gd name="T3" fmla="*/ 379 h 431"/>
                <a:gd name="T4" fmla="*/ 463 w 579"/>
                <a:gd name="T5" fmla="*/ 358 h 431"/>
                <a:gd name="T6" fmla="*/ 443 w 579"/>
                <a:gd name="T7" fmla="*/ 279 h 431"/>
                <a:gd name="T8" fmla="*/ 441 w 579"/>
                <a:gd name="T9" fmla="*/ 205 h 431"/>
                <a:gd name="T10" fmla="*/ 418 w 579"/>
                <a:gd name="T11" fmla="*/ 130 h 431"/>
                <a:gd name="T12" fmla="*/ 413 w 579"/>
                <a:gd name="T13" fmla="*/ 120 h 431"/>
                <a:gd name="T14" fmla="*/ 402 w 579"/>
                <a:gd name="T15" fmla="*/ 89 h 431"/>
                <a:gd name="T16" fmla="*/ 404 w 579"/>
                <a:gd name="T17" fmla="*/ 67 h 431"/>
                <a:gd name="T18" fmla="*/ 399 w 579"/>
                <a:gd name="T19" fmla="*/ 47 h 431"/>
                <a:gd name="T20" fmla="*/ 391 w 579"/>
                <a:gd name="T21" fmla="*/ 20 h 431"/>
                <a:gd name="T22" fmla="*/ 386 w 579"/>
                <a:gd name="T23" fmla="*/ 2 h 431"/>
                <a:gd name="T24" fmla="*/ 293 w 579"/>
                <a:gd name="T25" fmla="*/ 23 h 431"/>
                <a:gd name="T26" fmla="*/ 252 w 579"/>
                <a:gd name="T27" fmla="*/ 53 h 431"/>
                <a:gd name="T28" fmla="*/ 223 w 579"/>
                <a:gd name="T29" fmla="*/ 107 h 431"/>
                <a:gd name="T30" fmla="*/ 203 w 579"/>
                <a:gd name="T31" fmla="*/ 128 h 431"/>
                <a:gd name="T32" fmla="*/ 209 w 579"/>
                <a:gd name="T33" fmla="*/ 143 h 431"/>
                <a:gd name="T34" fmla="*/ 215 w 579"/>
                <a:gd name="T35" fmla="*/ 142 h 431"/>
                <a:gd name="T36" fmla="*/ 218 w 579"/>
                <a:gd name="T37" fmla="*/ 150 h 431"/>
                <a:gd name="T38" fmla="*/ 219 w 579"/>
                <a:gd name="T39" fmla="*/ 169 h 431"/>
                <a:gd name="T40" fmla="*/ 218 w 579"/>
                <a:gd name="T41" fmla="*/ 188 h 431"/>
                <a:gd name="T42" fmla="*/ 196 w 579"/>
                <a:gd name="T43" fmla="*/ 201 h 431"/>
                <a:gd name="T44" fmla="*/ 182 w 579"/>
                <a:gd name="T45" fmla="*/ 218 h 431"/>
                <a:gd name="T46" fmla="*/ 160 w 579"/>
                <a:gd name="T47" fmla="*/ 223 h 431"/>
                <a:gd name="T48" fmla="*/ 119 w 579"/>
                <a:gd name="T49" fmla="*/ 226 h 431"/>
                <a:gd name="T50" fmla="*/ 57 w 579"/>
                <a:gd name="T51" fmla="*/ 238 h 431"/>
                <a:gd name="T52" fmla="*/ 38 w 579"/>
                <a:gd name="T53" fmla="*/ 247 h 431"/>
                <a:gd name="T54" fmla="*/ 35 w 579"/>
                <a:gd name="T55" fmla="*/ 262 h 431"/>
                <a:gd name="T56" fmla="*/ 48 w 579"/>
                <a:gd name="T57" fmla="*/ 272 h 431"/>
                <a:gd name="T58" fmla="*/ 53 w 579"/>
                <a:gd name="T59" fmla="*/ 296 h 431"/>
                <a:gd name="T60" fmla="*/ 34 w 579"/>
                <a:gd name="T61" fmla="*/ 320 h 431"/>
                <a:gd name="T62" fmla="*/ 3 w 579"/>
                <a:gd name="T63" fmla="*/ 356 h 431"/>
                <a:gd name="T64" fmla="*/ 4 w 579"/>
                <a:gd name="T65" fmla="*/ 383 h 431"/>
                <a:gd name="T66" fmla="*/ 251 w 579"/>
                <a:gd name="T67" fmla="*/ 334 h 431"/>
                <a:gd name="T68" fmla="*/ 324 w 579"/>
                <a:gd name="T69" fmla="*/ 323 h 431"/>
                <a:gd name="T70" fmla="*/ 339 w 579"/>
                <a:gd name="T71" fmla="*/ 333 h 431"/>
                <a:gd name="T72" fmla="*/ 352 w 579"/>
                <a:gd name="T73" fmla="*/ 358 h 431"/>
                <a:gd name="T74" fmla="*/ 376 w 579"/>
                <a:gd name="T75" fmla="*/ 368 h 431"/>
                <a:gd name="T76" fmla="*/ 437 w 579"/>
                <a:gd name="T77" fmla="*/ 376 h 431"/>
                <a:gd name="T78" fmla="*/ 431 w 579"/>
                <a:gd name="T79" fmla="*/ 362 h 431"/>
                <a:gd name="T80" fmla="*/ 441 w 579"/>
                <a:gd name="T81" fmla="*/ 381 h 431"/>
                <a:gd name="T82" fmla="*/ 443 w 579"/>
                <a:gd name="T83" fmla="*/ 414 h 431"/>
                <a:gd name="T84" fmla="*/ 565 w 579"/>
                <a:gd name="T85" fmla="*/ 354 h 431"/>
                <a:gd name="T86" fmla="*/ 544 w 579"/>
                <a:gd name="T87" fmla="*/ 372 h 431"/>
                <a:gd name="T88" fmla="*/ 539 w 579"/>
                <a:gd name="T89" fmla="*/ 368 h 431"/>
                <a:gd name="T90" fmla="*/ 551 w 579"/>
                <a:gd name="T91" fmla="*/ 346 h 431"/>
                <a:gd name="T92" fmla="*/ 501 w 579"/>
                <a:gd name="T93" fmla="*/ 377 h 431"/>
                <a:gd name="T94" fmla="*/ 486 w 579"/>
                <a:gd name="T95" fmla="*/ 385 h 431"/>
                <a:gd name="T96" fmla="*/ 462 w 579"/>
                <a:gd name="T97" fmla="*/ 396 h 431"/>
                <a:gd name="T98" fmla="*/ 454 w 579"/>
                <a:gd name="T99" fmla="*/ 407 h 431"/>
                <a:gd name="T100" fmla="*/ 440 w 579"/>
                <a:gd name="T101" fmla="*/ 427 h 431"/>
                <a:gd name="T102" fmla="*/ 448 w 579"/>
                <a:gd name="T103" fmla="*/ 431 h 431"/>
                <a:gd name="T104" fmla="*/ 486 w 579"/>
                <a:gd name="T105" fmla="*/ 413 h 431"/>
                <a:gd name="T106" fmla="*/ 512 w 579"/>
                <a:gd name="T107" fmla="*/ 396 h 431"/>
                <a:gd name="T108" fmla="*/ 532 w 579"/>
                <a:gd name="T109" fmla="*/ 388 h 431"/>
                <a:gd name="T110" fmla="*/ 552 w 579"/>
                <a:gd name="T111" fmla="*/ 373 h 431"/>
                <a:gd name="T112" fmla="*/ 579 w 579"/>
                <a:gd name="T113" fmla="*/ 349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9" h="431">
                  <a:moveTo>
                    <a:pt x="443" y="414"/>
                  </a:moveTo>
                  <a:lnTo>
                    <a:pt x="445" y="407"/>
                  </a:lnTo>
                  <a:lnTo>
                    <a:pt x="452" y="404"/>
                  </a:lnTo>
                  <a:lnTo>
                    <a:pt x="452" y="398"/>
                  </a:lnTo>
                  <a:lnTo>
                    <a:pt x="459" y="384"/>
                  </a:lnTo>
                  <a:lnTo>
                    <a:pt x="452" y="379"/>
                  </a:lnTo>
                  <a:lnTo>
                    <a:pt x="452" y="376"/>
                  </a:lnTo>
                  <a:lnTo>
                    <a:pt x="463" y="365"/>
                  </a:lnTo>
                  <a:lnTo>
                    <a:pt x="463" y="358"/>
                  </a:lnTo>
                  <a:lnTo>
                    <a:pt x="459" y="352"/>
                  </a:lnTo>
                  <a:lnTo>
                    <a:pt x="445" y="281"/>
                  </a:lnTo>
                  <a:lnTo>
                    <a:pt x="443" y="279"/>
                  </a:lnTo>
                  <a:lnTo>
                    <a:pt x="444" y="218"/>
                  </a:lnTo>
                  <a:lnTo>
                    <a:pt x="445" y="212"/>
                  </a:lnTo>
                  <a:lnTo>
                    <a:pt x="441" y="205"/>
                  </a:lnTo>
                  <a:lnTo>
                    <a:pt x="441" y="201"/>
                  </a:lnTo>
                  <a:lnTo>
                    <a:pt x="428" y="138"/>
                  </a:lnTo>
                  <a:lnTo>
                    <a:pt x="418" y="130"/>
                  </a:lnTo>
                  <a:lnTo>
                    <a:pt x="416" y="136"/>
                  </a:lnTo>
                  <a:lnTo>
                    <a:pt x="412" y="131"/>
                  </a:lnTo>
                  <a:lnTo>
                    <a:pt x="413" y="120"/>
                  </a:lnTo>
                  <a:lnTo>
                    <a:pt x="410" y="107"/>
                  </a:lnTo>
                  <a:lnTo>
                    <a:pt x="406" y="101"/>
                  </a:lnTo>
                  <a:lnTo>
                    <a:pt x="402" y="89"/>
                  </a:lnTo>
                  <a:lnTo>
                    <a:pt x="402" y="76"/>
                  </a:lnTo>
                  <a:lnTo>
                    <a:pt x="405" y="73"/>
                  </a:lnTo>
                  <a:lnTo>
                    <a:pt x="404" y="67"/>
                  </a:lnTo>
                  <a:lnTo>
                    <a:pt x="401" y="61"/>
                  </a:lnTo>
                  <a:lnTo>
                    <a:pt x="402" y="54"/>
                  </a:lnTo>
                  <a:lnTo>
                    <a:pt x="399" y="47"/>
                  </a:lnTo>
                  <a:lnTo>
                    <a:pt x="394" y="42"/>
                  </a:lnTo>
                  <a:lnTo>
                    <a:pt x="391" y="35"/>
                  </a:lnTo>
                  <a:lnTo>
                    <a:pt x="391" y="20"/>
                  </a:lnTo>
                  <a:lnTo>
                    <a:pt x="386" y="13"/>
                  </a:lnTo>
                  <a:lnTo>
                    <a:pt x="387" y="8"/>
                  </a:lnTo>
                  <a:lnTo>
                    <a:pt x="386" y="2"/>
                  </a:lnTo>
                  <a:lnTo>
                    <a:pt x="385" y="0"/>
                  </a:lnTo>
                  <a:lnTo>
                    <a:pt x="337" y="13"/>
                  </a:lnTo>
                  <a:lnTo>
                    <a:pt x="293" y="23"/>
                  </a:lnTo>
                  <a:lnTo>
                    <a:pt x="287" y="23"/>
                  </a:lnTo>
                  <a:lnTo>
                    <a:pt x="275" y="30"/>
                  </a:lnTo>
                  <a:lnTo>
                    <a:pt x="252" y="53"/>
                  </a:lnTo>
                  <a:lnTo>
                    <a:pt x="233" y="86"/>
                  </a:lnTo>
                  <a:lnTo>
                    <a:pt x="233" y="94"/>
                  </a:lnTo>
                  <a:lnTo>
                    <a:pt x="223" y="107"/>
                  </a:lnTo>
                  <a:lnTo>
                    <a:pt x="221" y="111"/>
                  </a:lnTo>
                  <a:lnTo>
                    <a:pt x="214" y="116"/>
                  </a:lnTo>
                  <a:lnTo>
                    <a:pt x="203" y="128"/>
                  </a:lnTo>
                  <a:lnTo>
                    <a:pt x="202" y="135"/>
                  </a:lnTo>
                  <a:lnTo>
                    <a:pt x="207" y="139"/>
                  </a:lnTo>
                  <a:lnTo>
                    <a:pt x="209" y="143"/>
                  </a:lnTo>
                  <a:lnTo>
                    <a:pt x="207" y="136"/>
                  </a:lnTo>
                  <a:lnTo>
                    <a:pt x="214" y="134"/>
                  </a:lnTo>
                  <a:lnTo>
                    <a:pt x="215" y="142"/>
                  </a:lnTo>
                  <a:lnTo>
                    <a:pt x="223" y="138"/>
                  </a:lnTo>
                  <a:lnTo>
                    <a:pt x="219" y="145"/>
                  </a:lnTo>
                  <a:lnTo>
                    <a:pt x="218" y="150"/>
                  </a:lnTo>
                  <a:lnTo>
                    <a:pt x="213" y="153"/>
                  </a:lnTo>
                  <a:lnTo>
                    <a:pt x="218" y="165"/>
                  </a:lnTo>
                  <a:lnTo>
                    <a:pt x="219" y="169"/>
                  </a:lnTo>
                  <a:lnTo>
                    <a:pt x="222" y="176"/>
                  </a:lnTo>
                  <a:lnTo>
                    <a:pt x="222" y="182"/>
                  </a:lnTo>
                  <a:lnTo>
                    <a:pt x="218" y="188"/>
                  </a:lnTo>
                  <a:lnTo>
                    <a:pt x="211" y="188"/>
                  </a:lnTo>
                  <a:lnTo>
                    <a:pt x="205" y="196"/>
                  </a:lnTo>
                  <a:lnTo>
                    <a:pt x="196" y="201"/>
                  </a:lnTo>
                  <a:lnTo>
                    <a:pt x="194" y="208"/>
                  </a:lnTo>
                  <a:lnTo>
                    <a:pt x="188" y="214"/>
                  </a:lnTo>
                  <a:lnTo>
                    <a:pt x="182" y="218"/>
                  </a:lnTo>
                  <a:lnTo>
                    <a:pt x="177" y="223"/>
                  </a:lnTo>
                  <a:lnTo>
                    <a:pt x="173" y="222"/>
                  </a:lnTo>
                  <a:lnTo>
                    <a:pt x="160" y="223"/>
                  </a:lnTo>
                  <a:lnTo>
                    <a:pt x="148" y="226"/>
                  </a:lnTo>
                  <a:lnTo>
                    <a:pt x="136" y="233"/>
                  </a:lnTo>
                  <a:lnTo>
                    <a:pt x="119" y="226"/>
                  </a:lnTo>
                  <a:lnTo>
                    <a:pt x="94" y="227"/>
                  </a:lnTo>
                  <a:lnTo>
                    <a:pt x="69" y="233"/>
                  </a:lnTo>
                  <a:lnTo>
                    <a:pt x="57" y="238"/>
                  </a:lnTo>
                  <a:lnTo>
                    <a:pt x="50" y="241"/>
                  </a:lnTo>
                  <a:lnTo>
                    <a:pt x="43" y="243"/>
                  </a:lnTo>
                  <a:lnTo>
                    <a:pt x="38" y="247"/>
                  </a:lnTo>
                  <a:lnTo>
                    <a:pt x="31" y="250"/>
                  </a:lnTo>
                  <a:lnTo>
                    <a:pt x="31" y="250"/>
                  </a:lnTo>
                  <a:lnTo>
                    <a:pt x="35" y="262"/>
                  </a:lnTo>
                  <a:lnTo>
                    <a:pt x="34" y="266"/>
                  </a:lnTo>
                  <a:lnTo>
                    <a:pt x="48" y="269"/>
                  </a:lnTo>
                  <a:lnTo>
                    <a:pt x="48" y="272"/>
                  </a:lnTo>
                  <a:lnTo>
                    <a:pt x="45" y="276"/>
                  </a:lnTo>
                  <a:lnTo>
                    <a:pt x="53" y="289"/>
                  </a:lnTo>
                  <a:lnTo>
                    <a:pt x="53" y="296"/>
                  </a:lnTo>
                  <a:lnTo>
                    <a:pt x="42" y="308"/>
                  </a:lnTo>
                  <a:lnTo>
                    <a:pt x="39" y="315"/>
                  </a:lnTo>
                  <a:lnTo>
                    <a:pt x="34" y="320"/>
                  </a:lnTo>
                  <a:lnTo>
                    <a:pt x="26" y="329"/>
                  </a:lnTo>
                  <a:lnTo>
                    <a:pt x="16" y="341"/>
                  </a:lnTo>
                  <a:lnTo>
                    <a:pt x="3" y="356"/>
                  </a:lnTo>
                  <a:lnTo>
                    <a:pt x="0" y="357"/>
                  </a:lnTo>
                  <a:lnTo>
                    <a:pt x="0" y="360"/>
                  </a:lnTo>
                  <a:lnTo>
                    <a:pt x="4" y="383"/>
                  </a:lnTo>
                  <a:lnTo>
                    <a:pt x="62" y="372"/>
                  </a:lnTo>
                  <a:lnTo>
                    <a:pt x="150" y="354"/>
                  </a:lnTo>
                  <a:lnTo>
                    <a:pt x="251" y="334"/>
                  </a:lnTo>
                  <a:lnTo>
                    <a:pt x="317" y="319"/>
                  </a:lnTo>
                  <a:lnTo>
                    <a:pt x="317" y="319"/>
                  </a:lnTo>
                  <a:lnTo>
                    <a:pt x="324" y="323"/>
                  </a:lnTo>
                  <a:lnTo>
                    <a:pt x="326" y="329"/>
                  </a:lnTo>
                  <a:lnTo>
                    <a:pt x="332" y="327"/>
                  </a:lnTo>
                  <a:lnTo>
                    <a:pt x="339" y="333"/>
                  </a:lnTo>
                  <a:lnTo>
                    <a:pt x="345" y="346"/>
                  </a:lnTo>
                  <a:lnTo>
                    <a:pt x="347" y="352"/>
                  </a:lnTo>
                  <a:lnTo>
                    <a:pt x="352" y="358"/>
                  </a:lnTo>
                  <a:lnTo>
                    <a:pt x="363" y="364"/>
                  </a:lnTo>
                  <a:lnTo>
                    <a:pt x="368" y="364"/>
                  </a:lnTo>
                  <a:lnTo>
                    <a:pt x="376" y="368"/>
                  </a:lnTo>
                  <a:lnTo>
                    <a:pt x="376" y="369"/>
                  </a:lnTo>
                  <a:lnTo>
                    <a:pt x="441" y="391"/>
                  </a:lnTo>
                  <a:lnTo>
                    <a:pt x="437" y="376"/>
                  </a:lnTo>
                  <a:lnTo>
                    <a:pt x="431" y="369"/>
                  </a:lnTo>
                  <a:lnTo>
                    <a:pt x="429" y="364"/>
                  </a:lnTo>
                  <a:lnTo>
                    <a:pt x="431" y="362"/>
                  </a:lnTo>
                  <a:lnTo>
                    <a:pt x="432" y="368"/>
                  </a:lnTo>
                  <a:lnTo>
                    <a:pt x="439" y="372"/>
                  </a:lnTo>
                  <a:lnTo>
                    <a:pt x="441" y="381"/>
                  </a:lnTo>
                  <a:lnTo>
                    <a:pt x="443" y="400"/>
                  </a:lnTo>
                  <a:lnTo>
                    <a:pt x="440" y="414"/>
                  </a:lnTo>
                  <a:lnTo>
                    <a:pt x="443" y="414"/>
                  </a:lnTo>
                  <a:close/>
                  <a:moveTo>
                    <a:pt x="573" y="353"/>
                  </a:moveTo>
                  <a:lnTo>
                    <a:pt x="566" y="356"/>
                  </a:lnTo>
                  <a:lnTo>
                    <a:pt x="565" y="354"/>
                  </a:lnTo>
                  <a:lnTo>
                    <a:pt x="558" y="356"/>
                  </a:lnTo>
                  <a:lnTo>
                    <a:pt x="552" y="360"/>
                  </a:lnTo>
                  <a:lnTo>
                    <a:pt x="544" y="372"/>
                  </a:lnTo>
                  <a:lnTo>
                    <a:pt x="540" y="373"/>
                  </a:lnTo>
                  <a:lnTo>
                    <a:pt x="533" y="375"/>
                  </a:lnTo>
                  <a:lnTo>
                    <a:pt x="539" y="368"/>
                  </a:lnTo>
                  <a:lnTo>
                    <a:pt x="544" y="362"/>
                  </a:lnTo>
                  <a:lnTo>
                    <a:pt x="544" y="357"/>
                  </a:lnTo>
                  <a:lnTo>
                    <a:pt x="551" y="346"/>
                  </a:lnTo>
                  <a:lnTo>
                    <a:pt x="532" y="368"/>
                  </a:lnTo>
                  <a:lnTo>
                    <a:pt x="520" y="373"/>
                  </a:lnTo>
                  <a:lnTo>
                    <a:pt x="501" y="377"/>
                  </a:lnTo>
                  <a:lnTo>
                    <a:pt x="496" y="380"/>
                  </a:lnTo>
                  <a:lnTo>
                    <a:pt x="491" y="385"/>
                  </a:lnTo>
                  <a:lnTo>
                    <a:pt x="486" y="385"/>
                  </a:lnTo>
                  <a:lnTo>
                    <a:pt x="474" y="392"/>
                  </a:lnTo>
                  <a:lnTo>
                    <a:pt x="468" y="391"/>
                  </a:lnTo>
                  <a:lnTo>
                    <a:pt x="462" y="396"/>
                  </a:lnTo>
                  <a:lnTo>
                    <a:pt x="463" y="402"/>
                  </a:lnTo>
                  <a:lnTo>
                    <a:pt x="456" y="400"/>
                  </a:lnTo>
                  <a:lnTo>
                    <a:pt x="454" y="407"/>
                  </a:lnTo>
                  <a:lnTo>
                    <a:pt x="443" y="414"/>
                  </a:lnTo>
                  <a:lnTo>
                    <a:pt x="441" y="422"/>
                  </a:lnTo>
                  <a:lnTo>
                    <a:pt x="440" y="427"/>
                  </a:lnTo>
                  <a:lnTo>
                    <a:pt x="443" y="429"/>
                  </a:lnTo>
                  <a:lnTo>
                    <a:pt x="455" y="426"/>
                  </a:lnTo>
                  <a:lnTo>
                    <a:pt x="448" y="431"/>
                  </a:lnTo>
                  <a:lnTo>
                    <a:pt x="462" y="426"/>
                  </a:lnTo>
                  <a:lnTo>
                    <a:pt x="483" y="413"/>
                  </a:lnTo>
                  <a:lnTo>
                    <a:pt x="486" y="413"/>
                  </a:lnTo>
                  <a:lnTo>
                    <a:pt x="493" y="407"/>
                  </a:lnTo>
                  <a:lnTo>
                    <a:pt x="500" y="404"/>
                  </a:lnTo>
                  <a:lnTo>
                    <a:pt x="512" y="396"/>
                  </a:lnTo>
                  <a:lnTo>
                    <a:pt x="519" y="394"/>
                  </a:lnTo>
                  <a:lnTo>
                    <a:pt x="525" y="389"/>
                  </a:lnTo>
                  <a:lnTo>
                    <a:pt x="532" y="388"/>
                  </a:lnTo>
                  <a:lnTo>
                    <a:pt x="544" y="380"/>
                  </a:lnTo>
                  <a:lnTo>
                    <a:pt x="546" y="375"/>
                  </a:lnTo>
                  <a:lnTo>
                    <a:pt x="552" y="373"/>
                  </a:lnTo>
                  <a:lnTo>
                    <a:pt x="565" y="362"/>
                  </a:lnTo>
                  <a:lnTo>
                    <a:pt x="571" y="358"/>
                  </a:lnTo>
                  <a:lnTo>
                    <a:pt x="579" y="349"/>
                  </a:lnTo>
                  <a:lnTo>
                    <a:pt x="573" y="35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2" name="Freeform 281"/>
            <p:cNvSpPr>
              <a:spLocks/>
            </p:cNvSpPr>
            <p:nvPr/>
          </p:nvSpPr>
          <p:spPr bwMode="auto">
            <a:xfrm>
              <a:off x="1265315" y="1698986"/>
              <a:ext cx="678272" cy="710004"/>
            </a:xfrm>
            <a:custGeom>
              <a:avLst/>
              <a:gdLst>
                <a:gd name="T0" fmla="*/ 310 w 534"/>
                <a:gd name="T1" fmla="*/ 25 h 559"/>
                <a:gd name="T2" fmla="*/ 197 w 534"/>
                <a:gd name="T3" fmla="*/ 15 h 559"/>
                <a:gd name="T4" fmla="*/ 70 w 534"/>
                <a:gd name="T5" fmla="*/ 0 h 559"/>
                <a:gd name="T6" fmla="*/ 0 w 534"/>
                <a:gd name="T7" fmla="*/ 548 h 559"/>
                <a:gd name="T8" fmla="*/ 0 w 534"/>
                <a:gd name="T9" fmla="*/ 551 h 559"/>
                <a:gd name="T10" fmla="*/ 64 w 534"/>
                <a:gd name="T11" fmla="*/ 559 h 559"/>
                <a:gd name="T12" fmla="*/ 70 w 534"/>
                <a:gd name="T13" fmla="*/ 556 h 559"/>
                <a:gd name="T14" fmla="*/ 74 w 534"/>
                <a:gd name="T15" fmla="*/ 523 h 559"/>
                <a:gd name="T16" fmla="*/ 78 w 534"/>
                <a:gd name="T17" fmla="*/ 515 h 559"/>
                <a:gd name="T18" fmla="*/ 210 w 534"/>
                <a:gd name="T19" fmla="*/ 530 h 559"/>
                <a:gd name="T20" fmla="*/ 210 w 534"/>
                <a:gd name="T21" fmla="*/ 530 h 559"/>
                <a:gd name="T22" fmla="*/ 210 w 534"/>
                <a:gd name="T23" fmla="*/ 528 h 559"/>
                <a:gd name="T24" fmla="*/ 206 w 534"/>
                <a:gd name="T25" fmla="*/ 522 h 559"/>
                <a:gd name="T26" fmla="*/ 204 w 534"/>
                <a:gd name="T27" fmla="*/ 511 h 559"/>
                <a:gd name="T28" fmla="*/ 204 w 534"/>
                <a:gd name="T29" fmla="*/ 507 h 559"/>
                <a:gd name="T30" fmla="*/ 266 w 534"/>
                <a:gd name="T31" fmla="*/ 514 h 559"/>
                <a:gd name="T32" fmla="*/ 346 w 534"/>
                <a:gd name="T33" fmla="*/ 521 h 559"/>
                <a:gd name="T34" fmla="*/ 417 w 534"/>
                <a:gd name="T35" fmla="*/ 528 h 559"/>
                <a:gd name="T36" fmla="*/ 490 w 534"/>
                <a:gd name="T37" fmla="*/ 532 h 559"/>
                <a:gd name="T38" fmla="*/ 493 w 534"/>
                <a:gd name="T39" fmla="*/ 532 h 559"/>
                <a:gd name="T40" fmla="*/ 499 w 534"/>
                <a:gd name="T41" fmla="*/ 526 h 559"/>
                <a:gd name="T42" fmla="*/ 505 w 534"/>
                <a:gd name="T43" fmla="*/ 425 h 559"/>
                <a:gd name="T44" fmla="*/ 512 w 534"/>
                <a:gd name="T45" fmla="*/ 335 h 559"/>
                <a:gd name="T46" fmla="*/ 527 w 534"/>
                <a:gd name="T47" fmla="*/ 100 h 559"/>
                <a:gd name="T48" fmla="*/ 527 w 534"/>
                <a:gd name="T49" fmla="*/ 93 h 559"/>
                <a:gd name="T50" fmla="*/ 531 w 534"/>
                <a:gd name="T51" fmla="*/ 92 h 559"/>
                <a:gd name="T52" fmla="*/ 534 w 534"/>
                <a:gd name="T53" fmla="*/ 43 h 559"/>
                <a:gd name="T54" fmla="*/ 447 w 534"/>
                <a:gd name="T55" fmla="*/ 38 h 559"/>
                <a:gd name="T56" fmla="*/ 310 w 534"/>
                <a:gd name="T57" fmla="*/ 25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4" h="559">
                  <a:moveTo>
                    <a:pt x="310" y="25"/>
                  </a:moveTo>
                  <a:lnTo>
                    <a:pt x="197" y="15"/>
                  </a:lnTo>
                  <a:lnTo>
                    <a:pt x="70" y="0"/>
                  </a:lnTo>
                  <a:lnTo>
                    <a:pt x="0" y="548"/>
                  </a:lnTo>
                  <a:lnTo>
                    <a:pt x="0" y="551"/>
                  </a:lnTo>
                  <a:lnTo>
                    <a:pt x="64" y="559"/>
                  </a:lnTo>
                  <a:lnTo>
                    <a:pt x="70" y="556"/>
                  </a:lnTo>
                  <a:lnTo>
                    <a:pt x="74" y="523"/>
                  </a:lnTo>
                  <a:lnTo>
                    <a:pt x="78" y="515"/>
                  </a:lnTo>
                  <a:lnTo>
                    <a:pt x="210" y="530"/>
                  </a:lnTo>
                  <a:lnTo>
                    <a:pt x="210" y="530"/>
                  </a:lnTo>
                  <a:lnTo>
                    <a:pt x="210" y="528"/>
                  </a:lnTo>
                  <a:lnTo>
                    <a:pt x="206" y="522"/>
                  </a:lnTo>
                  <a:lnTo>
                    <a:pt x="204" y="511"/>
                  </a:lnTo>
                  <a:lnTo>
                    <a:pt x="204" y="507"/>
                  </a:lnTo>
                  <a:lnTo>
                    <a:pt x="266" y="514"/>
                  </a:lnTo>
                  <a:lnTo>
                    <a:pt x="346" y="521"/>
                  </a:lnTo>
                  <a:lnTo>
                    <a:pt x="417" y="528"/>
                  </a:lnTo>
                  <a:lnTo>
                    <a:pt x="490" y="532"/>
                  </a:lnTo>
                  <a:lnTo>
                    <a:pt x="493" y="532"/>
                  </a:lnTo>
                  <a:lnTo>
                    <a:pt x="499" y="526"/>
                  </a:lnTo>
                  <a:lnTo>
                    <a:pt x="505" y="425"/>
                  </a:lnTo>
                  <a:lnTo>
                    <a:pt x="512" y="335"/>
                  </a:lnTo>
                  <a:lnTo>
                    <a:pt x="527" y="100"/>
                  </a:lnTo>
                  <a:lnTo>
                    <a:pt x="527" y="93"/>
                  </a:lnTo>
                  <a:lnTo>
                    <a:pt x="531" y="92"/>
                  </a:lnTo>
                  <a:lnTo>
                    <a:pt x="534" y="43"/>
                  </a:lnTo>
                  <a:lnTo>
                    <a:pt x="447" y="38"/>
                  </a:lnTo>
                  <a:lnTo>
                    <a:pt x="310" y="2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3" name="Freeform 282"/>
            <p:cNvSpPr>
              <a:spLocks noEditPoints="1"/>
            </p:cNvSpPr>
            <p:nvPr/>
          </p:nvSpPr>
          <p:spPr bwMode="auto">
            <a:xfrm>
              <a:off x="4544292" y="990304"/>
              <a:ext cx="130895" cy="300132"/>
            </a:xfrm>
            <a:custGeom>
              <a:avLst/>
              <a:gdLst>
                <a:gd name="T0" fmla="*/ 101 w 103"/>
                <a:gd name="T1" fmla="*/ 106 h 236"/>
                <a:gd name="T2" fmla="*/ 98 w 103"/>
                <a:gd name="T3" fmla="*/ 79 h 236"/>
                <a:gd name="T4" fmla="*/ 79 w 103"/>
                <a:gd name="T5" fmla="*/ 79 h 236"/>
                <a:gd name="T6" fmla="*/ 75 w 103"/>
                <a:gd name="T7" fmla="*/ 61 h 236"/>
                <a:gd name="T8" fmla="*/ 80 w 103"/>
                <a:gd name="T9" fmla="*/ 54 h 236"/>
                <a:gd name="T10" fmla="*/ 86 w 103"/>
                <a:gd name="T11" fmla="*/ 44 h 236"/>
                <a:gd name="T12" fmla="*/ 88 w 103"/>
                <a:gd name="T13" fmla="*/ 29 h 236"/>
                <a:gd name="T14" fmla="*/ 23 w 103"/>
                <a:gd name="T15" fmla="*/ 0 h 236"/>
                <a:gd name="T16" fmla="*/ 14 w 103"/>
                <a:gd name="T17" fmla="*/ 14 h 236"/>
                <a:gd name="T18" fmla="*/ 7 w 103"/>
                <a:gd name="T19" fmla="*/ 37 h 236"/>
                <a:gd name="T20" fmla="*/ 3 w 103"/>
                <a:gd name="T21" fmla="*/ 48 h 236"/>
                <a:gd name="T22" fmla="*/ 9 w 103"/>
                <a:gd name="T23" fmla="*/ 54 h 236"/>
                <a:gd name="T24" fmla="*/ 2 w 103"/>
                <a:gd name="T25" fmla="*/ 67 h 236"/>
                <a:gd name="T26" fmla="*/ 9 w 103"/>
                <a:gd name="T27" fmla="*/ 84 h 236"/>
                <a:gd name="T28" fmla="*/ 17 w 103"/>
                <a:gd name="T29" fmla="*/ 92 h 236"/>
                <a:gd name="T30" fmla="*/ 26 w 103"/>
                <a:gd name="T31" fmla="*/ 98 h 236"/>
                <a:gd name="T32" fmla="*/ 46 w 103"/>
                <a:gd name="T33" fmla="*/ 114 h 236"/>
                <a:gd name="T34" fmla="*/ 36 w 103"/>
                <a:gd name="T35" fmla="*/ 127 h 236"/>
                <a:gd name="T36" fmla="*/ 30 w 103"/>
                <a:gd name="T37" fmla="*/ 134 h 236"/>
                <a:gd name="T38" fmla="*/ 29 w 103"/>
                <a:gd name="T39" fmla="*/ 136 h 236"/>
                <a:gd name="T40" fmla="*/ 26 w 103"/>
                <a:gd name="T41" fmla="*/ 148 h 236"/>
                <a:gd name="T42" fmla="*/ 18 w 103"/>
                <a:gd name="T43" fmla="*/ 153 h 236"/>
                <a:gd name="T44" fmla="*/ 7 w 103"/>
                <a:gd name="T45" fmla="*/ 161 h 236"/>
                <a:gd name="T46" fmla="*/ 3 w 103"/>
                <a:gd name="T47" fmla="*/ 176 h 236"/>
                <a:gd name="T48" fmla="*/ 0 w 103"/>
                <a:gd name="T49" fmla="*/ 182 h 236"/>
                <a:gd name="T50" fmla="*/ 4 w 103"/>
                <a:gd name="T51" fmla="*/ 188 h 236"/>
                <a:gd name="T52" fmla="*/ 15 w 103"/>
                <a:gd name="T53" fmla="*/ 202 h 236"/>
                <a:gd name="T54" fmla="*/ 29 w 103"/>
                <a:gd name="T55" fmla="*/ 207 h 236"/>
                <a:gd name="T56" fmla="*/ 45 w 103"/>
                <a:gd name="T57" fmla="*/ 213 h 236"/>
                <a:gd name="T58" fmla="*/ 60 w 103"/>
                <a:gd name="T59" fmla="*/ 218 h 236"/>
                <a:gd name="T60" fmla="*/ 59 w 103"/>
                <a:gd name="T61" fmla="*/ 236 h 236"/>
                <a:gd name="T62" fmla="*/ 68 w 103"/>
                <a:gd name="T63" fmla="*/ 230 h 236"/>
                <a:gd name="T64" fmla="*/ 74 w 103"/>
                <a:gd name="T65" fmla="*/ 218 h 236"/>
                <a:gd name="T66" fmla="*/ 79 w 103"/>
                <a:gd name="T67" fmla="*/ 199 h 236"/>
                <a:gd name="T68" fmla="*/ 76 w 103"/>
                <a:gd name="T69" fmla="*/ 195 h 236"/>
                <a:gd name="T70" fmla="*/ 87 w 103"/>
                <a:gd name="T71" fmla="*/ 188 h 236"/>
                <a:gd name="T72" fmla="*/ 88 w 103"/>
                <a:gd name="T73" fmla="*/ 176 h 236"/>
                <a:gd name="T74" fmla="*/ 92 w 103"/>
                <a:gd name="T75" fmla="*/ 168 h 236"/>
                <a:gd name="T76" fmla="*/ 98 w 103"/>
                <a:gd name="T77" fmla="*/ 154 h 236"/>
                <a:gd name="T78" fmla="*/ 97 w 103"/>
                <a:gd name="T79" fmla="*/ 142 h 236"/>
                <a:gd name="T80" fmla="*/ 98 w 103"/>
                <a:gd name="T81" fmla="*/ 127 h 236"/>
                <a:gd name="T82" fmla="*/ 98 w 103"/>
                <a:gd name="T83" fmla="*/ 119 h 236"/>
                <a:gd name="T84" fmla="*/ 101 w 103"/>
                <a:gd name="T85" fmla="*/ 119 h 236"/>
                <a:gd name="T86" fmla="*/ 102 w 103"/>
                <a:gd name="T87" fmla="*/ 137 h 236"/>
                <a:gd name="T88" fmla="*/ 102 w 103"/>
                <a:gd name="T89" fmla="*/ 113 h 236"/>
                <a:gd name="T90" fmla="*/ 102 w 103"/>
                <a:gd name="T91" fmla="*/ 148 h 236"/>
                <a:gd name="T92" fmla="*/ 102 w 103"/>
                <a:gd name="T93" fmla="*/ 153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3" h="236">
                  <a:moveTo>
                    <a:pt x="102" y="113"/>
                  </a:moveTo>
                  <a:lnTo>
                    <a:pt x="101" y="106"/>
                  </a:lnTo>
                  <a:lnTo>
                    <a:pt x="101" y="87"/>
                  </a:lnTo>
                  <a:lnTo>
                    <a:pt x="98" y="79"/>
                  </a:lnTo>
                  <a:lnTo>
                    <a:pt x="86" y="77"/>
                  </a:lnTo>
                  <a:lnTo>
                    <a:pt x="79" y="79"/>
                  </a:lnTo>
                  <a:lnTo>
                    <a:pt x="75" y="79"/>
                  </a:lnTo>
                  <a:lnTo>
                    <a:pt x="75" y="61"/>
                  </a:lnTo>
                  <a:lnTo>
                    <a:pt x="79" y="53"/>
                  </a:lnTo>
                  <a:lnTo>
                    <a:pt x="80" y="54"/>
                  </a:lnTo>
                  <a:lnTo>
                    <a:pt x="86" y="48"/>
                  </a:lnTo>
                  <a:lnTo>
                    <a:pt x="86" y="44"/>
                  </a:lnTo>
                  <a:lnTo>
                    <a:pt x="88" y="35"/>
                  </a:lnTo>
                  <a:lnTo>
                    <a:pt x="88" y="29"/>
                  </a:lnTo>
                  <a:lnTo>
                    <a:pt x="88" y="22"/>
                  </a:lnTo>
                  <a:lnTo>
                    <a:pt x="23" y="0"/>
                  </a:lnTo>
                  <a:lnTo>
                    <a:pt x="17" y="8"/>
                  </a:lnTo>
                  <a:lnTo>
                    <a:pt x="14" y="14"/>
                  </a:lnTo>
                  <a:lnTo>
                    <a:pt x="14" y="20"/>
                  </a:lnTo>
                  <a:lnTo>
                    <a:pt x="7" y="37"/>
                  </a:lnTo>
                  <a:lnTo>
                    <a:pt x="0" y="42"/>
                  </a:lnTo>
                  <a:lnTo>
                    <a:pt x="3" y="48"/>
                  </a:lnTo>
                  <a:lnTo>
                    <a:pt x="6" y="49"/>
                  </a:lnTo>
                  <a:lnTo>
                    <a:pt x="9" y="54"/>
                  </a:lnTo>
                  <a:lnTo>
                    <a:pt x="7" y="61"/>
                  </a:lnTo>
                  <a:lnTo>
                    <a:pt x="2" y="67"/>
                  </a:lnTo>
                  <a:lnTo>
                    <a:pt x="4" y="77"/>
                  </a:lnTo>
                  <a:lnTo>
                    <a:pt x="9" y="84"/>
                  </a:lnTo>
                  <a:lnTo>
                    <a:pt x="15" y="85"/>
                  </a:lnTo>
                  <a:lnTo>
                    <a:pt x="17" y="92"/>
                  </a:lnTo>
                  <a:lnTo>
                    <a:pt x="23" y="96"/>
                  </a:lnTo>
                  <a:lnTo>
                    <a:pt x="26" y="98"/>
                  </a:lnTo>
                  <a:lnTo>
                    <a:pt x="33" y="103"/>
                  </a:lnTo>
                  <a:lnTo>
                    <a:pt x="46" y="114"/>
                  </a:lnTo>
                  <a:lnTo>
                    <a:pt x="44" y="121"/>
                  </a:lnTo>
                  <a:lnTo>
                    <a:pt x="36" y="127"/>
                  </a:lnTo>
                  <a:lnTo>
                    <a:pt x="32" y="133"/>
                  </a:lnTo>
                  <a:lnTo>
                    <a:pt x="30" y="134"/>
                  </a:lnTo>
                  <a:lnTo>
                    <a:pt x="30" y="134"/>
                  </a:lnTo>
                  <a:lnTo>
                    <a:pt x="29" y="136"/>
                  </a:lnTo>
                  <a:lnTo>
                    <a:pt x="26" y="142"/>
                  </a:lnTo>
                  <a:lnTo>
                    <a:pt x="26" y="148"/>
                  </a:lnTo>
                  <a:lnTo>
                    <a:pt x="19" y="153"/>
                  </a:lnTo>
                  <a:lnTo>
                    <a:pt x="18" y="153"/>
                  </a:lnTo>
                  <a:lnTo>
                    <a:pt x="14" y="156"/>
                  </a:lnTo>
                  <a:lnTo>
                    <a:pt x="7" y="161"/>
                  </a:lnTo>
                  <a:lnTo>
                    <a:pt x="4" y="167"/>
                  </a:lnTo>
                  <a:lnTo>
                    <a:pt x="3" y="176"/>
                  </a:lnTo>
                  <a:lnTo>
                    <a:pt x="2" y="180"/>
                  </a:lnTo>
                  <a:lnTo>
                    <a:pt x="0" y="182"/>
                  </a:lnTo>
                  <a:lnTo>
                    <a:pt x="4" y="188"/>
                  </a:lnTo>
                  <a:lnTo>
                    <a:pt x="4" y="188"/>
                  </a:lnTo>
                  <a:lnTo>
                    <a:pt x="4" y="191"/>
                  </a:lnTo>
                  <a:lnTo>
                    <a:pt x="15" y="202"/>
                  </a:lnTo>
                  <a:lnTo>
                    <a:pt x="22" y="203"/>
                  </a:lnTo>
                  <a:lnTo>
                    <a:pt x="29" y="207"/>
                  </a:lnTo>
                  <a:lnTo>
                    <a:pt x="40" y="215"/>
                  </a:lnTo>
                  <a:lnTo>
                    <a:pt x="45" y="213"/>
                  </a:lnTo>
                  <a:lnTo>
                    <a:pt x="57" y="213"/>
                  </a:lnTo>
                  <a:lnTo>
                    <a:pt x="60" y="218"/>
                  </a:lnTo>
                  <a:lnTo>
                    <a:pt x="57" y="229"/>
                  </a:lnTo>
                  <a:lnTo>
                    <a:pt x="59" y="236"/>
                  </a:lnTo>
                  <a:lnTo>
                    <a:pt x="64" y="234"/>
                  </a:lnTo>
                  <a:lnTo>
                    <a:pt x="68" y="230"/>
                  </a:lnTo>
                  <a:lnTo>
                    <a:pt x="69" y="223"/>
                  </a:lnTo>
                  <a:lnTo>
                    <a:pt x="74" y="218"/>
                  </a:lnTo>
                  <a:lnTo>
                    <a:pt x="76" y="205"/>
                  </a:lnTo>
                  <a:lnTo>
                    <a:pt x="79" y="199"/>
                  </a:lnTo>
                  <a:lnTo>
                    <a:pt x="76" y="198"/>
                  </a:lnTo>
                  <a:lnTo>
                    <a:pt x="76" y="195"/>
                  </a:lnTo>
                  <a:lnTo>
                    <a:pt x="82" y="188"/>
                  </a:lnTo>
                  <a:lnTo>
                    <a:pt x="87" y="188"/>
                  </a:lnTo>
                  <a:lnTo>
                    <a:pt x="84" y="183"/>
                  </a:lnTo>
                  <a:lnTo>
                    <a:pt x="88" y="176"/>
                  </a:lnTo>
                  <a:lnTo>
                    <a:pt x="86" y="171"/>
                  </a:lnTo>
                  <a:lnTo>
                    <a:pt x="92" y="168"/>
                  </a:lnTo>
                  <a:lnTo>
                    <a:pt x="94" y="161"/>
                  </a:lnTo>
                  <a:lnTo>
                    <a:pt x="98" y="154"/>
                  </a:lnTo>
                  <a:lnTo>
                    <a:pt x="101" y="148"/>
                  </a:lnTo>
                  <a:lnTo>
                    <a:pt x="97" y="142"/>
                  </a:lnTo>
                  <a:lnTo>
                    <a:pt x="99" y="137"/>
                  </a:lnTo>
                  <a:lnTo>
                    <a:pt x="98" y="127"/>
                  </a:lnTo>
                  <a:lnTo>
                    <a:pt x="95" y="121"/>
                  </a:lnTo>
                  <a:lnTo>
                    <a:pt x="98" y="119"/>
                  </a:lnTo>
                  <a:lnTo>
                    <a:pt x="99" y="114"/>
                  </a:lnTo>
                  <a:lnTo>
                    <a:pt x="101" y="119"/>
                  </a:lnTo>
                  <a:lnTo>
                    <a:pt x="101" y="125"/>
                  </a:lnTo>
                  <a:lnTo>
                    <a:pt x="102" y="137"/>
                  </a:lnTo>
                  <a:lnTo>
                    <a:pt x="103" y="131"/>
                  </a:lnTo>
                  <a:lnTo>
                    <a:pt x="102" y="113"/>
                  </a:lnTo>
                  <a:close/>
                  <a:moveTo>
                    <a:pt x="102" y="153"/>
                  </a:moveTo>
                  <a:lnTo>
                    <a:pt x="102" y="148"/>
                  </a:lnTo>
                  <a:lnTo>
                    <a:pt x="97" y="167"/>
                  </a:lnTo>
                  <a:lnTo>
                    <a:pt x="102" y="15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4" name="Freeform 283"/>
            <p:cNvSpPr>
              <a:spLocks/>
            </p:cNvSpPr>
            <p:nvPr/>
          </p:nvSpPr>
          <p:spPr bwMode="auto">
            <a:xfrm>
              <a:off x="4710885" y="434993"/>
              <a:ext cx="162627" cy="339797"/>
            </a:xfrm>
            <a:custGeom>
              <a:avLst/>
              <a:gdLst>
                <a:gd name="T0" fmla="*/ 122 w 128"/>
                <a:gd name="T1" fmla="*/ 202 h 268"/>
                <a:gd name="T2" fmla="*/ 116 w 128"/>
                <a:gd name="T3" fmla="*/ 195 h 268"/>
                <a:gd name="T4" fmla="*/ 115 w 128"/>
                <a:gd name="T5" fmla="*/ 190 h 268"/>
                <a:gd name="T6" fmla="*/ 108 w 128"/>
                <a:gd name="T7" fmla="*/ 185 h 268"/>
                <a:gd name="T8" fmla="*/ 103 w 128"/>
                <a:gd name="T9" fmla="*/ 180 h 268"/>
                <a:gd name="T10" fmla="*/ 100 w 128"/>
                <a:gd name="T11" fmla="*/ 175 h 268"/>
                <a:gd name="T12" fmla="*/ 97 w 128"/>
                <a:gd name="T13" fmla="*/ 168 h 268"/>
                <a:gd name="T14" fmla="*/ 97 w 128"/>
                <a:gd name="T15" fmla="*/ 162 h 268"/>
                <a:gd name="T16" fmla="*/ 90 w 128"/>
                <a:gd name="T17" fmla="*/ 144 h 268"/>
                <a:gd name="T18" fmla="*/ 44 w 128"/>
                <a:gd name="T19" fmla="*/ 3 h 268"/>
                <a:gd name="T20" fmla="*/ 43 w 128"/>
                <a:gd name="T21" fmla="*/ 0 h 268"/>
                <a:gd name="T22" fmla="*/ 38 w 128"/>
                <a:gd name="T23" fmla="*/ 7 h 268"/>
                <a:gd name="T24" fmla="*/ 31 w 128"/>
                <a:gd name="T25" fmla="*/ 4 h 268"/>
                <a:gd name="T26" fmla="*/ 25 w 128"/>
                <a:gd name="T27" fmla="*/ 10 h 268"/>
                <a:gd name="T28" fmla="*/ 25 w 128"/>
                <a:gd name="T29" fmla="*/ 15 h 268"/>
                <a:gd name="T30" fmla="*/ 21 w 128"/>
                <a:gd name="T31" fmla="*/ 28 h 268"/>
                <a:gd name="T32" fmla="*/ 23 w 128"/>
                <a:gd name="T33" fmla="*/ 34 h 268"/>
                <a:gd name="T34" fmla="*/ 23 w 128"/>
                <a:gd name="T35" fmla="*/ 34 h 268"/>
                <a:gd name="T36" fmla="*/ 21 w 128"/>
                <a:gd name="T37" fmla="*/ 38 h 268"/>
                <a:gd name="T38" fmla="*/ 25 w 128"/>
                <a:gd name="T39" fmla="*/ 46 h 268"/>
                <a:gd name="T40" fmla="*/ 21 w 128"/>
                <a:gd name="T41" fmla="*/ 60 h 268"/>
                <a:gd name="T42" fmla="*/ 23 w 128"/>
                <a:gd name="T43" fmla="*/ 66 h 268"/>
                <a:gd name="T44" fmla="*/ 27 w 128"/>
                <a:gd name="T45" fmla="*/ 72 h 268"/>
                <a:gd name="T46" fmla="*/ 30 w 128"/>
                <a:gd name="T47" fmla="*/ 77 h 268"/>
                <a:gd name="T48" fmla="*/ 30 w 128"/>
                <a:gd name="T49" fmla="*/ 84 h 268"/>
                <a:gd name="T50" fmla="*/ 24 w 128"/>
                <a:gd name="T51" fmla="*/ 92 h 268"/>
                <a:gd name="T52" fmla="*/ 13 w 128"/>
                <a:gd name="T53" fmla="*/ 104 h 268"/>
                <a:gd name="T54" fmla="*/ 11 w 128"/>
                <a:gd name="T55" fmla="*/ 106 h 268"/>
                <a:gd name="T56" fmla="*/ 5 w 128"/>
                <a:gd name="T57" fmla="*/ 111 h 268"/>
                <a:gd name="T58" fmla="*/ 6 w 128"/>
                <a:gd name="T59" fmla="*/ 118 h 268"/>
                <a:gd name="T60" fmla="*/ 9 w 128"/>
                <a:gd name="T61" fmla="*/ 130 h 268"/>
                <a:gd name="T62" fmla="*/ 6 w 128"/>
                <a:gd name="T63" fmla="*/ 141 h 268"/>
                <a:gd name="T64" fmla="*/ 8 w 128"/>
                <a:gd name="T65" fmla="*/ 148 h 268"/>
                <a:gd name="T66" fmla="*/ 6 w 128"/>
                <a:gd name="T67" fmla="*/ 154 h 268"/>
                <a:gd name="T68" fmla="*/ 6 w 128"/>
                <a:gd name="T69" fmla="*/ 161 h 268"/>
                <a:gd name="T70" fmla="*/ 5 w 128"/>
                <a:gd name="T71" fmla="*/ 167 h 268"/>
                <a:gd name="T72" fmla="*/ 1 w 128"/>
                <a:gd name="T73" fmla="*/ 173 h 268"/>
                <a:gd name="T74" fmla="*/ 2 w 128"/>
                <a:gd name="T75" fmla="*/ 183 h 268"/>
                <a:gd name="T76" fmla="*/ 0 w 128"/>
                <a:gd name="T77" fmla="*/ 190 h 268"/>
                <a:gd name="T78" fmla="*/ 5 w 128"/>
                <a:gd name="T79" fmla="*/ 210 h 268"/>
                <a:gd name="T80" fmla="*/ 5 w 128"/>
                <a:gd name="T81" fmla="*/ 223 h 268"/>
                <a:gd name="T82" fmla="*/ 8 w 128"/>
                <a:gd name="T83" fmla="*/ 242 h 268"/>
                <a:gd name="T84" fmla="*/ 5 w 128"/>
                <a:gd name="T85" fmla="*/ 248 h 268"/>
                <a:gd name="T86" fmla="*/ 5 w 128"/>
                <a:gd name="T87" fmla="*/ 254 h 268"/>
                <a:gd name="T88" fmla="*/ 9 w 128"/>
                <a:gd name="T89" fmla="*/ 263 h 268"/>
                <a:gd name="T90" fmla="*/ 15 w 128"/>
                <a:gd name="T91" fmla="*/ 268 h 268"/>
                <a:gd name="T92" fmla="*/ 94 w 128"/>
                <a:gd name="T93" fmla="*/ 249 h 268"/>
                <a:gd name="T94" fmla="*/ 103 w 128"/>
                <a:gd name="T95" fmla="*/ 241 h 268"/>
                <a:gd name="T96" fmla="*/ 107 w 128"/>
                <a:gd name="T97" fmla="*/ 234 h 268"/>
                <a:gd name="T98" fmla="*/ 108 w 128"/>
                <a:gd name="T99" fmla="*/ 234 h 268"/>
                <a:gd name="T100" fmla="*/ 112 w 128"/>
                <a:gd name="T101" fmla="*/ 227 h 268"/>
                <a:gd name="T102" fmla="*/ 119 w 128"/>
                <a:gd name="T103" fmla="*/ 223 h 268"/>
                <a:gd name="T104" fmla="*/ 122 w 128"/>
                <a:gd name="T105" fmla="*/ 223 h 268"/>
                <a:gd name="T106" fmla="*/ 124 w 128"/>
                <a:gd name="T107" fmla="*/ 223 h 268"/>
                <a:gd name="T108" fmla="*/ 124 w 128"/>
                <a:gd name="T109" fmla="*/ 217 h 268"/>
                <a:gd name="T110" fmla="*/ 128 w 128"/>
                <a:gd name="T111" fmla="*/ 204 h 268"/>
                <a:gd name="T112" fmla="*/ 124 w 128"/>
                <a:gd name="T113" fmla="*/ 203 h 268"/>
                <a:gd name="T114" fmla="*/ 122 w 128"/>
                <a:gd name="T115" fmla="*/ 202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28" h="268">
                  <a:moveTo>
                    <a:pt x="122" y="202"/>
                  </a:moveTo>
                  <a:lnTo>
                    <a:pt x="116" y="195"/>
                  </a:lnTo>
                  <a:lnTo>
                    <a:pt x="115" y="190"/>
                  </a:lnTo>
                  <a:lnTo>
                    <a:pt x="108" y="185"/>
                  </a:lnTo>
                  <a:lnTo>
                    <a:pt x="103" y="180"/>
                  </a:lnTo>
                  <a:lnTo>
                    <a:pt x="100" y="175"/>
                  </a:lnTo>
                  <a:lnTo>
                    <a:pt x="97" y="168"/>
                  </a:lnTo>
                  <a:lnTo>
                    <a:pt x="97" y="162"/>
                  </a:lnTo>
                  <a:lnTo>
                    <a:pt x="90" y="144"/>
                  </a:lnTo>
                  <a:lnTo>
                    <a:pt x="44" y="3"/>
                  </a:lnTo>
                  <a:lnTo>
                    <a:pt x="43" y="0"/>
                  </a:lnTo>
                  <a:lnTo>
                    <a:pt x="38" y="7"/>
                  </a:lnTo>
                  <a:lnTo>
                    <a:pt x="31" y="4"/>
                  </a:lnTo>
                  <a:lnTo>
                    <a:pt x="25" y="10"/>
                  </a:lnTo>
                  <a:lnTo>
                    <a:pt x="25" y="15"/>
                  </a:lnTo>
                  <a:lnTo>
                    <a:pt x="21" y="28"/>
                  </a:lnTo>
                  <a:lnTo>
                    <a:pt x="23" y="34"/>
                  </a:lnTo>
                  <a:lnTo>
                    <a:pt x="23" y="34"/>
                  </a:lnTo>
                  <a:lnTo>
                    <a:pt x="21" y="38"/>
                  </a:lnTo>
                  <a:lnTo>
                    <a:pt x="25" y="46"/>
                  </a:lnTo>
                  <a:lnTo>
                    <a:pt x="21" y="60"/>
                  </a:lnTo>
                  <a:lnTo>
                    <a:pt x="23" y="66"/>
                  </a:lnTo>
                  <a:lnTo>
                    <a:pt x="27" y="72"/>
                  </a:lnTo>
                  <a:lnTo>
                    <a:pt x="30" y="77"/>
                  </a:lnTo>
                  <a:lnTo>
                    <a:pt x="30" y="84"/>
                  </a:lnTo>
                  <a:lnTo>
                    <a:pt x="24" y="92"/>
                  </a:lnTo>
                  <a:lnTo>
                    <a:pt x="13" y="104"/>
                  </a:lnTo>
                  <a:lnTo>
                    <a:pt x="11" y="106"/>
                  </a:lnTo>
                  <a:lnTo>
                    <a:pt x="5" y="111"/>
                  </a:lnTo>
                  <a:lnTo>
                    <a:pt x="6" y="118"/>
                  </a:lnTo>
                  <a:lnTo>
                    <a:pt x="9" y="130"/>
                  </a:lnTo>
                  <a:lnTo>
                    <a:pt x="6" y="141"/>
                  </a:lnTo>
                  <a:lnTo>
                    <a:pt x="8" y="148"/>
                  </a:lnTo>
                  <a:lnTo>
                    <a:pt x="6" y="154"/>
                  </a:lnTo>
                  <a:lnTo>
                    <a:pt x="6" y="161"/>
                  </a:lnTo>
                  <a:lnTo>
                    <a:pt x="5" y="167"/>
                  </a:lnTo>
                  <a:lnTo>
                    <a:pt x="1" y="173"/>
                  </a:lnTo>
                  <a:lnTo>
                    <a:pt x="2" y="183"/>
                  </a:lnTo>
                  <a:lnTo>
                    <a:pt x="0" y="190"/>
                  </a:lnTo>
                  <a:lnTo>
                    <a:pt x="5" y="210"/>
                  </a:lnTo>
                  <a:lnTo>
                    <a:pt x="5" y="223"/>
                  </a:lnTo>
                  <a:lnTo>
                    <a:pt x="8" y="242"/>
                  </a:lnTo>
                  <a:lnTo>
                    <a:pt x="5" y="248"/>
                  </a:lnTo>
                  <a:lnTo>
                    <a:pt x="5" y="254"/>
                  </a:lnTo>
                  <a:lnTo>
                    <a:pt x="9" y="263"/>
                  </a:lnTo>
                  <a:lnTo>
                    <a:pt x="15" y="268"/>
                  </a:lnTo>
                  <a:lnTo>
                    <a:pt x="94" y="249"/>
                  </a:lnTo>
                  <a:lnTo>
                    <a:pt x="103" y="241"/>
                  </a:lnTo>
                  <a:lnTo>
                    <a:pt x="107" y="234"/>
                  </a:lnTo>
                  <a:lnTo>
                    <a:pt x="108" y="234"/>
                  </a:lnTo>
                  <a:lnTo>
                    <a:pt x="112" y="227"/>
                  </a:lnTo>
                  <a:lnTo>
                    <a:pt x="119" y="223"/>
                  </a:lnTo>
                  <a:lnTo>
                    <a:pt x="122" y="223"/>
                  </a:lnTo>
                  <a:lnTo>
                    <a:pt x="124" y="223"/>
                  </a:lnTo>
                  <a:lnTo>
                    <a:pt x="124" y="217"/>
                  </a:lnTo>
                  <a:lnTo>
                    <a:pt x="128" y="204"/>
                  </a:lnTo>
                  <a:lnTo>
                    <a:pt x="124" y="203"/>
                  </a:lnTo>
                  <a:lnTo>
                    <a:pt x="122" y="20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5" name="Freeform 284"/>
            <p:cNvSpPr>
              <a:spLocks/>
            </p:cNvSpPr>
            <p:nvPr/>
          </p:nvSpPr>
          <p:spPr bwMode="auto">
            <a:xfrm>
              <a:off x="1881445" y="999559"/>
              <a:ext cx="807845" cy="397972"/>
            </a:xfrm>
            <a:custGeom>
              <a:avLst/>
              <a:gdLst>
                <a:gd name="T0" fmla="*/ 625 w 636"/>
                <a:gd name="T1" fmla="*/ 294 h 313"/>
                <a:gd name="T2" fmla="*/ 617 w 636"/>
                <a:gd name="T3" fmla="*/ 283 h 313"/>
                <a:gd name="T4" fmla="*/ 608 w 636"/>
                <a:gd name="T5" fmla="*/ 266 h 313"/>
                <a:gd name="T6" fmla="*/ 602 w 636"/>
                <a:gd name="T7" fmla="*/ 252 h 313"/>
                <a:gd name="T8" fmla="*/ 594 w 636"/>
                <a:gd name="T9" fmla="*/ 243 h 313"/>
                <a:gd name="T10" fmla="*/ 594 w 636"/>
                <a:gd name="T11" fmla="*/ 210 h 313"/>
                <a:gd name="T12" fmla="*/ 596 w 636"/>
                <a:gd name="T13" fmla="*/ 197 h 313"/>
                <a:gd name="T14" fmla="*/ 593 w 636"/>
                <a:gd name="T15" fmla="*/ 183 h 313"/>
                <a:gd name="T16" fmla="*/ 590 w 636"/>
                <a:gd name="T17" fmla="*/ 169 h 313"/>
                <a:gd name="T18" fmla="*/ 583 w 636"/>
                <a:gd name="T19" fmla="*/ 160 h 313"/>
                <a:gd name="T20" fmla="*/ 578 w 636"/>
                <a:gd name="T21" fmla="*/ 157 h 313"/>
                <a:gd name="T22" fmla="*/ 578 w 636"/>
                <a:gd name="T23" fmla="*/ 145 h 313"/>
                <a:gd name="T24" fmla="*/ 578 w 636"/>
                <a:gd name="T25" fmla="*/ 133 h 313"/>
                <a:gd name="T26" fmla="*/ 573 w 636"/>
                <a:gd name="T27" fmla="*/ 121 h 313"/>
                <a:gd name="T28" fmla="*/ 565 w 636"/>
                <a:gd name="T29" fmla="*/ 103 h 313"/>
                <a:gd name="T30" fmla="*/ 559 w 636"/>
                <a:gd name="T31" fmla="*/ 91 h 313"/>
                <a:gd name="T32" fmla="*/ 554 w 636"/>
                <a:gd name="T33" fmla="*/ 79 h 313"/>
                <a:gd name="T34" fmla="*/ 555 w 636"/>
                <a:gd name="T35" fmla="*/ 67 h 313"/>
                <a:gd name="T36" fmla="*/ 543 w 636"/>
                <a:gd name="T37" fmla="*/ 64 h 313"/>
                <a:gd name="T38" fmla="*/ 533 w 636"/>
                <a:gd name="T39" fmla="*/ 52 h 313"/>
                <a:gd name="T40" fmla="*/ 521 w 636"/>
                <a:gd name="T41" fmla="*/ 44 h 313"/>
                <a:gd name="T42" fmla="*/ 514 w 636"/>
                <a:gd name="T43" fmla="*/ 42 h 313"/>
                <a:gd name="T44" fmla="*/ 502 w 636"/>
                <a:gd name="T45" fmla="*/ 38 h 313"/>
                <a:gd name="T46" fmla="*/ 464 w 636"/>
                <a:gd name="T47" fmla="*/ 33 h 313"/>
                <a:gd name="T48" fmla="*/ 447 w 636"/>
                <a:gd name="T49" fmla="*/ 37 h 313"/>
                <a:gd name="T50" fmla="*/ 413 w 636"/>
                <a:gd name="T51" fmla="*/ 25 h 313"/>
                <a:gd name="T52" fmla="*/ 326 w 636"/>
                <a:gd name="T53" fmla="*/ 17 h 313"/>
                <a:gd name="T54" fmla="*/ 85 w 636"/>
                <a:gd name="T55" fmla="*/ 6 h 313"/>
                <a:gd name="T56" fmla="*/ 0 w 636"/>
                <a:gd name="T57" fmla="*/ 195 h 313"/>
                <a:gd name="T58" fmla="*/ 138 w 636"/>
                <a:gd name="T59" fmla="*/ 205 h 313"/>
                <a:gd name="T60" fmla="*/ 139 w 636"/>
                <a:gd name="T61" fmla="*/ 302 h 313"/>
                <a:gd name="T62" fmla="*/ 417 w 636"/>
                <a:gd name="T63" fmla="*/ 312 h 313"/>
                <a:gd name="T64" fmla="*/ 636 w 636"/>
                <a:gd name="T65" fmla="*/ 312 h 313"/>
                <a:gd name="T66" fmla="*/ 629 w 636"/>
                <a:gd name="T6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36" h="313">
                  <a:moveTo>
                    <a:pt x="629" y="301"/>
                  </a:moveTo>
                  <a:lnTo>
                    <a:pt x="625" y="294"/>
                  </a:lnTo>
                  <a:lnTo>
                    <a:pt x="624" y="287"/>
                  </a:lnTo>
                  <a:lnTo>
                    <a:pt x="617" y="283"/>
                  </a:lnTo>
                  <a:lnTo>
                    <a:pt x="612" y="278"/>
                  </a:lnTo>
                  <a:lnTo>
                    <a:pt x="608" y="266"/>
                  </a:lnTo>
                  <a:lnTo>
                    <a:pt x="602" y="259"/>
                  </a:lnTo>
                  <a:lnTo>
                    <a:pt x="602" y="252"/>
                  </a:lnTo>
                  <a:lnTo>
                    <a:pt x="601" y="247"/>
                  </a:lnTo>
                  <a:lnTo>
                    <a:pt x="594" y="243"/>
                  </a:lnTo>
                  <a:lnTo>
                    <a:pt x="598" y="224"/>
                  </a:lnTo>
                  <a:lnTo>
                    <a:pt x="594" y="210"/>
                  </a:lnTo>
                  <a:lnTo>
                    <a:pt x="594" y="203"/>
                  </a:lnTo>
                  <a:lnTo>
                    <a:pt x="596" y="197"/>
                  </a:lnTo>
                  <a:lnTo>
                    <a:pt x="590" y="190"/>
                  </a:lnTo>
                  <a:lnTo>
                    <a:pt x="593" y="183"/>
                  </a:lnTo>
                  <a:lnTo>
                    <a:pt x="589" y="176"/>
                  </a:lnTo>
                  <a:lnTo>
                    <a:pt x="590" y="169"/>
                  </a:lnTo>
                  <a:lnTo>
                    <a:pt x="583" y="167"/>
                  </a:lnTo>
                  <a:lnTo>
                    <a:pt x="583" y="160"/>
                  </a:lnTo>
                  <a:lnTo>
                    <a:pt x="578" y="160"/>
                  </a:lnTo>
                  <a:lnTo>
                    <a:pt x="578" y="157"/>
                  </a:lnTo>
                  <a:lnTo>
                    <a:pt x="578" y="152"/>
                  </a:lnTo>
                  <a:lnTo>
                    <a:pt x="578" y="145"/>
                  </a:lnTo>
                  <a:lnTo>
                    <a:pt x="578" y="140"/>
                  </a:lnTo>
                  <a:lnTo>
                    <a:pt x="578" y="133"/>
                  </a:lnTo>
                  <a:lnTo>
                    <a:pt x="573" y="126"/>
                  </a:lnTo>
                  <a:lnTo>
                    <a:pt x="573" y="121"/>
                  </a:lnTo>
                  <a:lnTo>
                    <a:pt x="565" y="110"/>
                  </a:lnTo>
                  <a:lnTo>
                    <a:pt x="565" y="103"/>
                  </a:lnTo>
                  <a:lnTo>
                    <a:pt x="559" y="98"/>
                  </a:lnTo>
                  <a:lnTo>
                    <a:pt x="559" y="91"/>
                  </a:lnTo>
                  <a:lnTo>
                    <a:pt x="558" y="86"/>
                  </a:lnTo>
                  <a:lnTo>
                    <a:pt x="554" y="79"/>
                  </a:lnTo>
                  <a:lnTo>
                    <a:pt x="555" y="75"/>
                  </a:lnTo>
                  <a:lnTo>
                    <a:pt x="555" y="67"/>
                  </a:lnTo>
                  <a:lnTo>
                    <a:pt x="548" y="65"/>
                  </a:lnTo>
                  <a:lnTo>
                    <a:pt x="543" y="64"/>
                  </a:lnTo>
                  <a:lnTo>
                    <a:pt x="536" y="59"/>
                  </a:lnTo>
                  <a:lnTo>
                    <a:pt x="533" y="52"/>
                  </a:lnTo>
                  <a:lnTo>
                    <a:pt x="527" y="49"/>
                  </a:lnTo>
                  <a:lnTo>
                    <a:pt x="521" y="44"/>
                  </a:lnTo>
                  <a:lnTo>
                    <a:pt x="514" y="44"/>
                  </a:lnTo>
                  <a:lnTo>
                    <a:pt x="514" y="42"/>
                  </a:lnTo>
                  <a:lnTo>
                    <a:pt x="508" y="40"/>
                  </a:lnTo>
                  <a:lnTo>
                    <a:pt x="502" y="38"/>
                  </a:lnTo>
                  <a:lnTo>
                    <a:pt x="491" y="30"/>
                  </a:lnTo>
                  <a:lnTo>
                    <a:pt x="464" y="33"/>
                  </a:lnTo>
                  <a:lnTo>
                    <a:pt x="451" y="31"/>
                  </a:lnTo>
                  <a:lnTo>
                    <a:pt x="447" y="37"/>
                  </a:lnTo>
                  <a:lnTo>
                    <a:pt x="440" y="40"/>
                  </a:lnTo>
                  <a:lnTo>
                    <a:pt x="413" y="25"/>
                  </a:lnTo>
                  <a:lnTo>
                    <a:pt x="406" y="17"/>
                  </a:lnTo>
                  <a:lnTo>
                    <a:pt x="326" y="17"/>
                  </a:lnTo>
                  <a:lnTo>
                    <a:pt x="209" y="11"/>
                  </a:lnTo>
                  <a:lnTo>
                    <a:pt x="85" y="6"/>
                  </a:lnTo>
                  <a:lnTo>
                    <a:pt x="12" y="0"/>
                  </a:lnTo>
                  <a:lnTo>
                    <a:pt x="0" y="195"/>
                  </a:lnTo>
                  <a:lnTo>
                    <a:pt x="66" y="201"/>
                  </a:lnTo>
                  <a:lnTo>
                    <a:pt x="138" y="205"/>
                  </a:lnTo>
                  <a:lnTo>
                    <a:pt x="145" y="207"/>
                  </a:lnTo>
                  <a:lnTo>
                    <a:pt x="139" y="302"/>
                  </a:lnTo>
                  <a:lnTo>
                    <a:pt x="234" y="308"/>
                  </a:lnTo>
                  <a:lnTo>
                    <a:pt x="417" y="312"/>
                  </a:lnTo>
                  <a:lnTo>
                    <a:pt x="512" y="313"/>
                  </a:lnTo>
                  <a:lnTo>
                    <a:pt x="636" y="312"/>
                  </a:lnTo>
                  <a:lnTo>
                    <a:pt x="629" y="306"/>
                  </a:lnTo>
                  <a:lnTo>
                    <a:pt x="629" y="30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6" name="Freeform 285"/>
            <p:cNvSpPr>
              <a:spLocks/>
            </p:cNvSpPr>
            <p:nvPr/>
          </p:nvSpPr>
          <p:spPr bwMode="auto">
            <a:xfrm>
              <a:off x="945350" y="126928"/>
              <a:ext cx="1007492" cy="625385"/>
            </a:xfrm>
            <a:custGeom>
              <a:avLst/>
              <a:gdLst>
                <a:gd name="T0" fmla="*/ 518 w 792"/>
                <a:gd name="T1" fmla="*/ 80 h 492"/>
                <a:gd name="T2" fmla="*/ 279 w 792"/>
                <a:gd name="T3" fmla="*/ 47 h 492"/>
                <a:gd name="T4" fmla="*/ 19 w 792"/>
                <a:gd name="T5" fmla="*/ 0 h 492"/>
                <a:gd name="T6" fmla="*/ 0 w 792"/>
                <a:gd name="T7" fmla="*/ 96 h 492"/>
                <a:gd name="T8" fmla="*/ 9 w 792"/>
                <a:gd name="T9" fmla="*/ 118 h 492"/>
                <a:gd name="T10" fmla="*/ 16 w 792"/>
                <a:gd name="T11" fmla="*/ 137 h 492"/>
                <a:gd name="T12" fmla="*/ 17 w 792"/>
                <a:gd name="T13" fmla="*/ 149 h 492"/>
                <a:gd name="T14" fmla="*/ 20 w 792"/>
                <a:gd name="T15" fmla="*/ 162 h 492"/>
                <a:gd name="T16" fmla="*/ 32 w 792"/>
                <a:gd name="T17" fmla="*/ 174 h 492"/>
                <a:gd name="T18" fmla="*/ 39 w 792"/>
                <a:gd name="T19" fmla="*/ 185 h 492"/>
                <a:gd name="T20" fmla="*/ 48 w 792"/>
                <a:gd name="T21" fmla="*/ 206 h 492"/>
                <a:gd name="T22" fmla="*/ 53 w 792"/>
                <a:gd name="T23" fmla="*/ 214 h 492"/>
                <a:gd name="T24" fmla="*/ 59 w 792"/>
                <a:gd name="T25" fmla="*/ 226 h 492"/>
                <a:gd name="T26" fmla="*/ 69 w 792"/>
                <a:gd name="T27" fmla="*/ 233 h 492"/>
                <a:gd name="T28" fmla="*/ 73 w 792"/>
                <a:gd name="T29" fmla="*/ 242 h 492"/>
                <a:gd name="T30" fmla="*/ 88 w 792"/>
                <a:gd name="T31" fmla="*/ 243 h 492"/>
                <a:gd name="T32" fmla="*/ 74 w 792"/>
                <a:gd name="T33" fmla="*/ 276 h 492"/>
                <a:gd name="T34" fmla="*/ 67 w 792"/>
                <a:gd name="T35" fmla="*/ 288 h 492"/>
                <a:gd name="T36" fmla="*/ 66 w 792"/>
                <a:gd name="T37" fmla="*/ 300 h 492"/>
                <a:gd name="T38" fmla="*/ 67 w 792"/>
                <a:gd name="T39" fmla="*/ 319 h 492"/>
                <a:gd name="T40" fmla="*/ 58 w 792"/>
                <a:gd name="T41" fmla="*/ 326 h 492"/>
                <a:gd name="T42" fmla="*/ 55 w 792"/>
                <a:gd name="T43" fmla="*/ 340 h 492"/>
                <a:gd name="T44" fmla="*/ 61 w 792"/>
                <a:gd name="T45" fmla="*/ 348 h 492"/>
                <a:gd name="T46" fmla="*/ 73 w 792"/>
                <a:gd name="T47" fmla="*/ 356 h 492"/>
                <a:gd name="T48" fmla="*/ 99 w 792"/>
                <a:gd name="T49" fmla="*/ 346 h 492"/>
                <a:gd name="T50" fmla="*/ 105 w 792"/>
                <a:gd name="T51" fmla="*/ 365 h 492"/>
                <a:gd name="T52" fmla="*/ 112 w 792"/>
                <a:gd name="T53" fmla="*/ 395 h 492"/>
                <a:gd name="T54" fmla="*/ 119 w 792"/>
                <a:gd name="T55" fmla="*/ 407 h 492"/>
                <a:gd name="T56" fmla="*/ 116 w 792"/>
                <a:gd name="T57" fmla="*/ 422 h 492"/>
                <a:gd name="T58" fmla="*/ 123 w 792"/>
                <a:gd name="T59" fmla="*/ 434 h 492"/>
                <a:gd name="T60" fmla="*/ 136 w 792"/>
                <a:gd name="T61" fmla="*/ 438 h 492"/>
                <a:gd name="T62" fmla="*/ 138 w 792"/>
                <a:gd name="T63" fmla="*/ 456 h 492"/>
                <a:gd name="T64" fmla="*/ 141 w 792"/>
                <a:gd name="T65" fmla="*/ 468 h 492"/>
                <a:gd name="T66" fmla="*/ 150 w 792"/>
                <a:gd name="T67" fmla="*/ 480 h 492"/>
                <a:gd name="T68" fmla="*/ 154 w 792"/>
                <a:gd name="T69" fmla="*/ 473 h 492"/>
                <a:gd name="T70" fmla="*/ 173 w 792"/>
                <a:gd name="T71" fmla="*/ 472 h 492"/>
                <a:gd name="T72" fmla="*/ 185 w 792"/>
                <a:gd name="T73" fmla="*/ 475 h 492"/>
                <a:gd name="T74" fmla="*/ 195 w 792"/>
                <a:gd name="T75" fmla="*/ 468 h 492"/>
                <a:gd name="T76" fmla="*/ 220 w 792"/>
                <a:gd name="T77" fmla="*/ 473 h 492"/>
                <a:gd name="T78" fmla="*/ 233 w 792"/>
                <a:gd name="T79" fmla="*/ 475 h 492"/>
                <a:gd name="T80" fmla="*/ 245 w 792"/>
                <a:gd name="T81" fmla="*/ 473 h 492"/>
                <a:gd name="T82" fmla="*/ 261 w 792"/>
                <a:gd name="T83" fmla="*/ 463 h 492"/>
                <a:gd name="T84" fmla="*/ 269 w 792"/>
                <a:gd name="T85" fmla="*/ 482 h 492"/>
                <a:gd name="T86" fmla="*/ 281 w 792"/>
                <a:gd name="T87" fmla="*/ 444 h 492"/>
                <a:gd name="T88" fmla="*/ 413 w 792"/>
                <a:gd name="T89" fmla="*/ 457 h 492"/>
                <a:gd name="T90" fmla="*/ 670 w 792"/>
                <a:gd name="T91" fmla="*/ 484 h 492"/>
                <a:gd name="T92" fmla="*/ 766 w 792"/>
                <a:gd name="T93" fmla="*/ 486 h 492"/>
                <a:gd name="T94" fmla="*/ 792 w 792"/>
                <a:gd name="T95" fmla="*/ 108 h 492"/>
                <a:gd name="T96" fmla="*/ 744 w 792"/>
                <a:gd name="T97" fmla="*/ 103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92" h="492">
                  <a:moveTo>
                    <a:pt x="618" y="91"/>
                  </a:moveTo>
                  <a:lnTo>
                    <a:pt x="518" y="80"/>
                  </a:lnTo>
                  <a:lnTo>
                    <a:pt x="425" y="67"/>
                  </a:lnTo>
                  <a:lnTo>
                    <a:pt x="279" y="47"/>
                  </a:lnTo>
                  <a:lnTo>
                    <a:pt x="113" y="19"/>
                  </a:lnTo>
                  <a:lnTo>
                    <a:pt x="19" y="0"/>
                  </a:lnTo>
                  <a:lnTo>
                    <a:pt x="19" y="3"/>
                  </a:lnTo>
                  <a:lnTo>
                    <a:pt x="0" y="96"/>
                  </a:lnTo>
                  <a:lnTo>
                    <a:pt x="9" y="115"/>
                  </a:lnTo>
                  <a:lnTo>
                    <a:pt x="9" y="118"/>
                  </a:lnTo>
                  <a:lnTo>
                    <a:pt x="15" y="130"/>
                  </a:lnTo>
                  <a:lnTo>
                    <a:pt x="16" y="137"/>
                  </a:lnTo>
                  <a:lnTo>
                    <a:pt x="13" y="143"/>
                  </a:lnTo>
                  <a:lnTo>
                    <a:pt x="17" y="149"/>
                  </a:lnTo>
                  <a:lnTo>
                    <a:pt x="11" y="150"/>
                  </a:lnTo>
                  <a:lnTo>
                    <a:pt x="20" y="162"/>
                  </a:lnTo>
                  <a:lnTo>
                    <a:pt x="23" y="169"/>
                  </a:lnTo>
                  <a:lnTo>
                    <a:pt x="32" y="174"/>
                  </a:lnTo>
                  <a:lnTo>
                    <a:pt x="35" y="180"/>
                  </a:lnTo>
                  <a:lnTo>
                    <a:pt x="39" y="185"/>
                  </a:lnTo>
                  <a:lnTo>
                    <a:pt x="40" y="192"/>
                  </a:lnTo>
                  <a:lnTo>
                    <a:pt x="48" y="206"/>
                  </a:lnTo>
                  <a:lnTo>
                    <a:pt x="54" y="211"/>
                  </a:lnTo>
                  <a:lnTo>
                    <a:pt x="53" y="214"/>
                  </a:lnTo>
                  <a:lnTo>
                    <a:pt x="54" y="220"/>
                  </a:lnTo>
                  <a:lnTo>
                    <a:pt x="59" y="226"/>
                  </a:lnTo>
                  <a:lnTo>
                    <a:pt x="62" y="233"/>
                  </a:lnTo>
                  <a:lnTo>
                    <a:pt x="69" y="233"/>
                  </a:lnTo>
                  <a:lnTo>
                    <a:pt x="67" y="238"/>
                  </a:lnTo>
                  <a:lnTo>
                    <a:pt x="73" y="242"/>
                  </a:lnTo>
                  <a:lnTo>
                    <a:pt x="82" y="242"/>
                  </a:lnTo>
                  <a:lnTo>
                    <a:pt x="88" y="243"/>
                  </a:lnTo>
                  <a:lnTo>
                    <a:pt x="81" y="262"/>
                  </a:lnTo>
                  <a:lnTo>
                    <a:pt x="74" y="276"/>
                  </a:lnTo>
                  <a:lnTo>
                    <a:pt x="73" y="281"/>
                  </a:lnTo>
                  <a:lnTo>
                    <a:pt x="67" y="288"/>
                  </a:lnTo>
                  <a:lnTo>
                    <a:pt x="70" y="294"/>
                  </a:lnTo>
                  <a:lnTo>
                    <a:pt x="66" y="300"/>
                  </a:lnTo>
                  <a:lnTo>
                    <a:pt x="70" y="307"/>
                  </a:lnTo>
                  <a:lnTo>
                    <a:pt x="67" y="319"/>
                  </a:lnTo>
                  <a:lnTo>
                    <a:pt x="62" y="321"/>
                  </a:lnTo>
                  <a:lnTo>
                    <a:pt x="58" y="326"/>
                  </a:lnTo>
                  <a:lnTo>
                    <a:pt x="61" y="333"/>
                  </a:lnTo>
                  <a:lnTo>
                    <a:pt x="55" y="340"/>
                  </a:lnTo>
                  <a:lnTo>
                    <a:pt x="54" y="345"/>
                  </a:lnTo>
                  <a:lnTo>
                    <a:pt x="61" y="348"/>
                  </a:lnTo>
                  <a:lnTo>
                    <a:pt x="66" y="356"/>
                  </a:lnTo>
                  <a:lnTo>
                    <a:pt x="73" y="356"/>
                  </a:lnTo>
                  <a:lnTo>
                    <a:pt x="99" y="341"/>
                  </a:lnTo>
                  <a:lnTo>
                    <a:pt x="99" y="346"/>
                  </a:lnTo>
                  <a:lnTo>
                    <a:pt x="105" y="353"/>
                  </a:lnTo>
                  <a:lnTo>
                    <a:pt x="105" y="365"/>
                  </a:lnTo>
                  <a:lnTo>
                    <a:pt x="108" y="383"/>
                  </a:lnTo>
                  <a:lnTo>
                    <a:pt x="112" y="395"/>
                  </a:lnTo>
                  <a:lnTo>
                    <a:pt x="117" y="400"/>
                  </a:lnTo>
                  <a:lnTo>
                    <a:pt x="119" y="407"/>
                  </a:lnTo>
                  <a:lnTo>
                    <a:pt x="120" y="414"/>
                  </a:lnTo>
                  <a:lnTo>
                    <a:pt x="116" y="422"/>
                  </a:lnTo>
                  <a:lnTo>
                    <a:pt x="119" y="429"/>
                  </a:lnTo>
                  <a:lnTo>
                    <a:pt x="123" y="434"/>
                  </a:lnTo>
                  <a:lnTo>
                    <a:pt x="130" y="433"/>
                  </a:lnTo>
                  <a:lnTo>
                    <a:pt x="136" y="438"/>
                  </a:lnTo>
                  <a:lnTo>
                    <a:pt x="141" y="450"/>
                  </a:lnTo>
                  <a:lnTo>
                    <a:pt x="138" y="456"/>
                  </a:lnTo>
                  <a:lnTo>
                    <a:pt x="142" y="463"/>
                  </a:lnTo>
                  <a:lnTo>
                    <a:pt x="141" y="468"/>
                  </a:lnTo>
                  <a:lnTo>
                    <a:pt x="145" y="475"/>
                  </a:lnTo>
                  <a:lnTo>
                    <a:pt x="150" y="480"/>
                  </a:lnTo>
                  <a:lnTo>
                    <a:pt x="153" y="479"/>
                  </a:lnTo>
                  <a:lnTo>
                    <a:pt x="154" y="473"/>
                  </a:lnTo>
                  <a:lnTo>
                    <a:pt x="159" y="469"/>
                  </a:lnTo>
                  <a:lnTo>
                    <a:pt x="173" y="472"/>
                  </a:lnTo>
                  <a:lnTo>
                    <a:pt x="178" y="475"/>
                  </a:lnTo>
                  <a:lnTo>
                    <a:pt x="185" y="475"/>
                  </a:lnTo>
                  <a:lnTo>
                    <a:pt x="191" y="469"/>
                  </a:lnTo>
                  <a:lnTo>
                    <a:pt x="195" y="468"/>
                  </a:lnTo>
                  <a:lnTo>
                    <a:pt x="208" y="473"/>
                  </a:lnTo>
                  <a:lnTo>
                    <a:pt x="220" y="473"/>
                  </a:lnTo>
                  <a:lnTo>
                    <a:pt x="227" y="476"/>
                  </a:lnTo>
                  <a:lnTo>
                    <a:pt x="233" y="475"/>
                  </a:lnTo>
                  <a:lnTo>
                    <a:pt x="245" y="479"/>
                  </a:lnTo>
                  <a:lnTo>
                    <a:pt x="245" y="473"/>
                  </a:lnTo>
                  <a:lnTo>
                    <a:pt x="254" y="461"/>
                  </a:lnTo>
                  <a:lnTo>
                    <a:pt x="261" y="463"/>
                  </a:lnTo>
                  <a:lnTo>
                    <a:pt x="265" y="475"/>
                  </a:lnTo>
                  <a:lnTo>
                    <a:pt x="269" y="482"/>
                  </a:lnTo>
                  <a:lnTo>
                    <a:pt x="275" y="487"/>
                  </a:lnTo>
                  <a:lnTo>
                    <a:pt x="281" y="444"/>
                  </a:lnTo>
                  <a:lnTo>
                    <a:pt x="287" y="440"/>
                  </a:lnTo>
                  <a:lnTo>
                    <a:pt x="413" y="457"/>
                  </a:lnTo>
                  <a:lnTo>
                    <a:pt x="534" y="472"/>
                  </a:lnTo>
                  <a:lnTo>
                    <a:pt x="670" y="484"/>
                  </a:lnTo>
                  <a:lnTo>
                    <a:pt x="762" y="492"/>
                  </a:lnTo>
                  <a:lnTo>
                    <a:pt x="766" y="486"/>
                  </a:lnTo>
                  <a:lnTo>
                    <a:pt x="771" y="400"/>
                  </a:lnTo>
                  <a:lnTo>
                    <a:pt x="792" y="108"/>
                  </a:lnTo>
                  <a:lnTo>
                    <a:pt x="792" y="105"/>
                  </a:lnTo>
                  <a:lnTo>
                    <a:pt x="744" y="103"/>
                  </a:lnTo>
                  <a:lnTo>
                    <a:pt x="618" y="91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7" name="Freeform 286"/>
            <p:cNvSpPr>
              <a:spLocks/>
            </p:cNvSpPr>
            <p:nvPr/>
          </p:nvSpPr>
          <p:spPr bwMode="auto">
            <a:xfrm>
              <a:off x="2645658" y="1304980"/>
              <a:ext cx="657118" cy="571176"/>
            </a:xfrm>
            <a:custGeom>
              <a:avLst/>
              <a:gdLst>
                <a:gd name="T0" fmla="*/ 517 w 517"/>
                <a:gd name="T1" fmla="*/ 350 h 449"/>
                <a:gd name="T2" fmla="*/ 507 w 517"/>
                <a:gd name="T3" fmla="*/ 340 h 449"/>
                <a:gd name="T4" fmla="*/ 492 w 517"/>
                <a:gd name="T5" fmla="*/ 330 h 449"/>
                <a:gd name="T6" fmla="*/ 488 w 517"/>
                <a:gd name="T7" fmla="*/ 311 h 449"/>
                <a:gd name="T8" fmla="*/ 482 w 517"/>
                <a:gd name="T9" fmla="*/ 292 h 449"/>
                <a:gd name="T10" fmla="*/ 474 w 517"/>
                <a:gd name="T11" fmla="*/ 276 h 449"/>
                <a:gd name="T12" fmla="*/ 465 w 517"/>
                <a:gd name="T13" fmla="*/ 265 h 449"/>
                <a:gd name="T14" fmla="*/ 447 w 517"/>
                <a:gd name="T15" fmla="*/ 261 h 449"/>
                <a:gd name="T16" fmla="*/ 442 w 517"/>
                <a:gd name="T17" fmla="*/ 253 h 449"/>
                <a:gd name="T18" fmla="*/ 412 w 517"/>
                <a:gd name="T19" fmla="*/ 229 h 449"/>
                <a:gd name="T20" fmla="*/ 412 w 517"/>
                <a:gd name="T21" fmla="*/ 216 h 449"/>
                <a:gd name="T22" fmla="*/ 419 w 517"/>
                <a:gd name="T23" fmla="*/ 199 h 449"/>
                <a:gd name="T24" fmla="*/ 423 w 517"/>
                <a:gd name="T25" fmla="*/ 178 h 449"/>
                <a:gd name="T26" fmla="*/ 427 w 517"/>
                <a:gd name="T27" fmla="*/ 168 h 449"/>
                <a:gd name="T28" fmla="*/ 409 w 517"/>
                <a:gd name="T29" fmla="*/ 160 h 449"/>
                <a:gd name="T30" fmla="*/ 400 w 517"/>
                <a:gd name="T31" fmla="*/ 158 h 449"/>
                <a:gd name="T32" fmla="*/ 389 w 517"/>
                <a:gd name="T33" fmla="*/ 166 h 449"/>
                <a:gd name="T34" fmla="*/ 378 w 517"/>
                <a:gd name="T35" fmla="*/ 132 h 449"/>
                <a:gd name="T36" fmla="*/ 367 w 517"/>
                <a:gd name="T37" fmla="*/ 122 h 449"/>
                <a:gd name="T38" fmla="*/ 350 w 517"/>
                <a:gd name="T39" fmla="*/ 105 h 449"/>
                <a:gd name="T40" fmla="*/ 337 w 517"/>
                <a:gd name="T41" fmla="*/ 95 h 449"/>
                <a:gd name="T42" fmla="*/ 327 w 517"/>
                <a:gd name="T43" fmla="*/ 82 h 449"/>
                <a:gd name="T44" fmla="*/ 320 w 517"/>
                <a:gd name="T45" fmla="*/ 63 h 449"/>
                <a:gd name="T46" fmla="*/ 314 w 517"/>
                <a:gd name="T47" fmla="*/ 49 h 449"/>
                <a:gd name="T48" fmla="*/ 316 w 517"/>
                <a:gd name="T49" fmla="*/ 30 h 449"/>
                <a:gd name="T50" fmla="*/ 316 w 517"/>
                <a:gd name="T51" fmla="*/ 23 h 449"/>
                <a:gd name="T52" fmla="*/ 300 w 517"/>
                <a:gd name="T53" fmla="*/ 7 h 449"/>
                <a:gd name="T54" fmla="*/ 247 w 517"/>
                <a:gd name="T55" fmla="*/ 5 h 449"/>
                <a:gd name="T56" fmla="*/ 83 w 517"/>
                <a:gd name="T57" fmla="*/ 13 h 449"/>
                <a:gd name="T58" fmla="*/ 0 w 517"/>
                <a:gd name="T59" fmla="*/ 19 h 449"/>
                <a:gd name="T60" fmla="*/ 10 w 517"/>
                <a:gd name="T61" fmla="*/ 38 h 449"/>
                <a:gd name="T62" fmla="*/ 22 w 517"/>
                <a:gd name="T63" fmla="*/ 47 h 449"/>
                <a:gd name="T64" fmla="*/ 27 w 517"/>
                <a:gd name="T65" fmla="*/ 61 h 449"/>
                <a:gd name="T66" fmla="*/ 34 w 517"/>
                <a:gd name="T67" fmla="*/ 72 h 449"/>
                <a:gd name="T68" fmla="*/ 57 w 517"/>
                <a:gd name="T69" fmla="*/ 81 h 449"/>
                <a:gd name="T70" fmla="*/ 67 w 517"/>
                <a:gd name="T71" fmla="*/ 89 h 449"/>
                <a:gd name="T72" fmla="*/ 67 w 517"/>
                <a:gd name="T73" fmla="*/ 97 h 449"/>
                <a:gd name="T74" fmla="*/ 59 w 517"/>
                <a:gd name="T75" fmla="*/ 103 h 449"/>
                <a:gd name="T76" fmla="*/ 53 w 517"/>
                <a:gd name="T77" fmla="*/ 119 h 449"/>
                <a:gd name="T78" fmla="*/ 67 w 517"/>
                <a:gd name="T79" fmla="*/ 131 h 449"/>
                <a:gd name="T80" fmla="*/ 76 w 517"/>
                <a:gd name="T81" fmla="*/ 150 h 449"/>
                <a:gd name="T82" fmla="*/ 88 w 517"/>
                <a:gd name="T83" fmla="*/ 157 h 449"/>
                <a:gd name="T84" fmla="*/ 94 w 517"/>
                <a:gd name="T85" fmla="*/ 414 h 449"/>
                <a:gd name="T86" fmla="*/ 296 w 517"/>
                <a:gd name="T87" fmla="*/ 407 h 449"/>
                <a:gd name="T88" fmla="*/ 442 w 517"/>
                <a:gd name="T89" fmla="*/ 402 h 449"/>
                <a:gd name="T90" fmla="*/ 448 w 517"/>
                <a:gd name="T91" fmla="*/ 414 h 449"/>
                <a:gd name="T92" fmla="*/ 443 w 517"/>
                <a:gd name="T93" fmla="*/ 426 h 449"/>
                <a:gd name="T94" fmla="*/ 432 w 517"/>
                <a:gd name="T95" fmla="*/ 436 h 449"/>
                <a:gd name="T96" fmla="*/ 432 w 517"/>
                <a:gd name="T97" fmla="*/ 449 h 449"/>
                <a:gd name="T98" fmla="*/ 481 w 517"/>
                <a:gd name="T99" fmla="*/ 434 h 449"/>
                <a:gd name="T100" fmla="*/ 480 w 517"/>
                <a:gd name="T101" fmla="*/ 422 h 449"/>
                <a:gd name="T102" fmla="*/ 484 w 517"/>
                <a:gd name="T103" fmla="*/ 409 h 449"/>
                <a:gd name="T104" fmla="*/ 488 w 517"/>
                <a:gd name="T105" fmla="*/ 400 h 449"/>
                <a:gd name="T106" fmla="*/ 489 w 517"/>
                <a:gd name="T107" fmla="*/ 387 h 449"/>
                <a:gd name="T108" fmla="*/ 490 w 517"/>
                <a:gd name="T109" fmla="*/ 398 h 449"/>
                <a:gd name="T110" fmla="*/ 499 w 517"/>
                <a:gd name="T111" fmla="*/ 386 h 449"/>
                <a:gd name="T112" fmla="*/ 512 w 517"/>
                <a:gd name="T113" fmla="*/ 386 h 449"/>
                <a:gd name="T114" fmla="*/ 512 w 517"/>
                <a:gd name="T115" fmla="*/ 371 h 449"/>
                <a:gd name="T116" fmla="*/ 516 w 517"/>
                <a:gd name="T117" fmla="*/ 356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7" h="449">
                  <a:moveTo>
                    <a:pt x="516" y="356"/>
                  </a:moveTo>
                  <a:lnTo>
                    <a:pt x="517" y="350"/>
                  </a:lnTo>
                  <a:lnTo>
                    <a:pt x="516" y="345"/>
                  </a:lnTo>
                  <a:lnTo>
                    <a:pt x="507" y="340"/>
                  </a:lnTo>
                  <a:lnTo>
                    <a:pt x="501" y="342"/>
                  </a:lnTo>
                  <a:lnTo>
                    <a:pt x="492" y="330"/>
                  </a:lnTo>
                  <a:lnTo>
                    <a:pt x="484" y="318"/>
                  </a:lnTo>
                  <a:lnTo>
                    <a:pt x="488" y="311"/>
                  </a:lnTo>
                  <a:lnTo>
                    <a:pt x="489" y="304"/>
                  </a:lnTo>
                  <a:lnTo>
                    <a:pt x="482" y="292"/>
                  </a:lnTo>
                  <a:lnTo>
                    <a:pt x="481" y="279"/>
                  </a:lnTo>
                  <a:lnTo>
                    <a:pt x="474" y="276"/>
                  </a:lnTo>
                  <a:lnTo>
                    <a:pt x="469" y="272"/>
                  </a:lnTo>
                  <a:lnTo>
                    <a:pt x="465" y="265"/>
                  </a:lnTo>
                  <a:lnTo>
                    <a:pt x="454" y="258"/>
                  </a:lnTo>
                  <a:lnTo>
                    <a:pt x="447" y="261"/>
                  </a:lnTo>
                  <a:lnTo>
                    <a:pt x="446" y="253"/>
                  </a:lnTo>
                  <a:lnTo>
                    <a:pt x="442" y="253"/>
                  </a:lnTo>
                  <a:lnTo>
                    <a:pt x="424" y="241"/>
                  </a:lnTo>
                  <a:lnTo>
                    <a:pt x="412" y="229"/>
                  </a:lnTo>
                  <a:lnTo>
                    <a:pt x="411" y="222"/>
                  </a:lnTo>
                  <a:lnTo>
                    <a:pt x="412" y="216"/>
                  </a:lnTo>
                  <a:lnTo>
                    <a:pt x="415" y="210"/>
                  </a:lnTo>
                  <a:lnTo>
                    <a:pt x="419" y="199"/>
                  </a:lnTo>
                  <a:lnTo>
                    <a:pt x="423" y="189"/>
                  </a:lnTo>
                  <a:lnTo>
                    <a:pt x="423" y="178"/>
                  </a:lnTo>
                  <a:lnTo>
                    <a:pt x="427" y="170"/>
                  </a:lnTo>
                  <a:lnTo>
                    <a:pt x="427" y="168"/>
                  </a:lnTo>
                  <a:lnTo>
                    <a:pt x="415" y="161"/>
                  </a:lnTo>
                  <a:lnTo>
                    <a:pt x="409" y="160"/>
                  </a:lnTo>
                  <a:lnTo>
                    <a:pt x="402" y="157"/>
                  </a:lnTo>
                  <a:lnTo>
                    <a:pt x="400" y="158"/>
                  </a:lnTo>
                  <a:lnTo>
                    <a:pt x="396" y="164"/>
                  </a:lnTo>
                  <a:lnTo>
                    <a:pt x="389" y="166"/>
                  </a:lnTo>
                  <a:lnTo>
                    <a:pt x="383" y="160"/>
                  </a:lnTo>
                  <a:lnTo>
                    <a:pt x="378" y="132"/>
                  </a:lnTo>
                  <a:lnTo>
                    <a:pt x="374" y="126"/>
                  </a:lnTo>
                  <a:lnTo>
                    <a:pt x="367" y="122"/>
                  </a:lnTo>
                  <a:lnTo>
                    <a:pt x="352" y="112"/>
                  </a:lnTo>
                  <a:lnTo>
                    <a:pt x="350" y="105"/>
                  </a:lnTo>
                  <a:lnTo>
                    <a:pt x="343" y="101"/>
                  </a:lnTo>
                  <a:lnTo>
                    <a:pt x="337" y="95"/>
                  </a:lnTo>
                  <a:lnTo>
                    <a:pt x="329" y="89"/>
                  </a:lnTo>
                  <a:lnTo>
                    <a:pt x="327" y="82"/>
                  </a:lnTo>
                  <a:lnTo>
                    <a:pt x="324" y="77"/>
                  </a:lnTo>
                  <a:lnTo>
                    <a:pt x="320" y="63"/>
                  </a:lnTo>
                  <a:lnTo>
                    <a:pt x="317" y="61"/>
                  </a:lnTo>
                  <a:lnTo>
                    <a:pt x="314" y="49"/>
                  </a:lnTo>
                  <a:lnTo>
                    <a:pt x="314" y="36"/>
                  </a:lnTo>
                  <a:lnTo>
                    <a:pt x="316" y="30"/>
                  </a:lnTo>
                  <a:lnTo>
                    <a:pt x="319" y="23"/>
                  </a:lnTo>
                  <a:lnTo>
                    <a:pt x="316" y="23"/>
                  </a:lnTo>
                  <a:lnTo>
                    <a:pt x="312" y="16"/>
                  </a:lnTo>
                  <a:lnTo>
                    <a:pt x="300" y="7"/>
                  </a:lnTo>
                  <a:lnTo>
                    <a:pt x="296" y="0"/>
                  </a:lnTo>
                  <a:lnTo>
                    <a:pt x="247" y="5"/>
                  </a:lnTo>
                  <a:lnTo>
                    <a:pt x="134" y="12"/>
                  </a:lnTo>
                  <a:lnTo>
                    <a:pt x="83" y="13"/>
                  </a:lnTo>
                  <a:lnTo>
                    <a:pt x="0" y="12"/>
                  </a:lnTo>
                  <a:lnTo>
                    <a:pt x="0" y="19"/>
                  </a:lnTo>
                  <a:lnTo>
                    <a:pt x="6" y="26"/>
                  </a:lnTo>
                  <a:lnTo>
                    <a:pt x="10" y="38"/>
                  </a:lnTo>
                  <a:lnTo>
                    <a:pt x="15" y="43"/>
                  </a:lnTo>
                  <a:lnTo>
                    <a:pt x="22" y="47"/>
                  </a:lnTo>
                  <a:lnTo>
                    <a:pt x="23" y="54"/>
                  </a:lnTo>
                  <a:lnTo>
                    <a:pt x="27" y="61"/>
                  </a:lnTo>
                  <a:lnTo>
                    <a:pt x="27" y="66"/>
                  </a:lnTo>
                  <a:lnTo>
                    <a:pt x="34" y="72"/>
                  </a:lnTo>
                  <a:lnTo>
                    <a:pt x="52" y="85"/>
                  </a:lnTo>
                  <a:lnTo>
                    <a:pt x="57" y="81"/>
                  </a:lnTo>
                  <a:lnTo>
                    <a:pt x="63" y="82"/>
                  </a:lnTo>
                  <a:lnTo>
                    <a:pt x="67" y="89"/>
                  </a:lnTo>
                  <a:lnTo>
                    <a:pt x="68" y="96"/>
                  </a:lnTo>
                  <a:lnTo>
                    <a:pt x="67" y="97"/>
                  </a:lnTo>
                  <a:lnTo>
                    <a:pt x="61" y="97"/>
                  </a:lnTo>
                  <a:lnTo>
                    <a:pt x="59" y="103"/>
                  </a:lnTo>
                  <a:lnTo>
                    <a:pt x="51" y="114"/>
                  </a:lnTo>
                  <a:lnTo>
                    <a:pt x="53" y="119"/>
                  </a:lnTo>
                  <a:lnTo>
                    <a:pt x="60" y="127"/>
                  </a:lnTo>
                  <a:lnTo>
                    <a:pt x="67" y="131"/>
                  </a:lnTo>
                  <a:lnTo>
                    <a:pt x="67" y="138"/>
                  </a:lnTo>
                  <a:lnTo>
                    <a:pt x="76" y="150"/>
                  </a:lnTo>
                  <a:lnTo>
                    <a:pt x="82" y="151"/>
                  </a:lnTo>
                  <a:lnTo>
                    <a:pt x="88" y="157"/>
                  </a:lnTo>
                  <a:lnTo>
                    <a:pt x="94" y="365"/>
                  </a:lnTo>
                  <a:lnTo>
                    <a:pt x="94" y="414"/>
                  </a:lnTo>
                  <a:lnTo>
                    <a:pt x="172" y="413"/>
                  </a:lnTo>
                  <a:lnTo>
                    <a:pt x="296" y="407"/>
                  </a:lnTo>
                  <a:lnTo>
                    <a:pt x="436" y="398"/>
                  </a:lnTo>
                  <a:lnTo>
                    <a:pt x="442" y="402"/>
                  </a:lnTo>
                  <a:lnTo>
                    <a:pt x="447" y="407"/>
                  </a:lnTo>
                  <a:lnTo>
                    <a:pt x="448" y="414"/>
                  </a:lnTo>
                  <a:lnTo>
                    <a:pt x="448" y="419"/>
                  </a:lnTo>
                  <a:lnTo>
                    <a:pt x="443" y="426"/>
                  </a:lnTo>
                  <a:lnTo>
                    <a:pt x="436" y="430"/>
                  </a:lnTo>
                  <a:lnTo>
                    <a:pt x="432" y="436"/>
                  </a:lnTo>
                  <a:lnTo>
                    <a:pt x="430" y="442"/>
                  </a:lnTo>
                  <a:lnTo>
                    <a:pt x="432" y="449"/>
                  </a:lnTo>
                  <a:lnTo>
                    <a:pt x="477" y="444"/>
                  </a:lnTo>
                  <a:lnTo>
                    <a:pt x="481" y="434"/>
                  </a:lnTo>
                  <a:lnTo>
                    <a:pt x="485" y="427"/>
                  </a:lnTo>
                  <a:lnTo>
                    <a:pt x="480" y="422"/>
                  </a:lnTo>
                  <a:lnTo>
                    <a:pt x="488" y="415"/>
                  </a:lnTo>
                  <a:lnTo>
                    <a:pt x="484" y="409"/>
                  </a:lnTo>
                  <a:lnTo>
                    <a:pt x="490" y="407"/>
                  </a:lnTo>
                  <a:lnTo>
                    <a:pt x="488" y="400"/>
                  </a:lnTo>
                  <a:lnTo>
                    <a:pt x="486" y="394"/>
                  </a:lnTo>
                  <a:lnTo>
                    <a:pt x="489" y="387"/>
                  </a:lnTo>
                  <a:lnTo>
                    <a:pt x="492" y="394"/>
                  </a:lnTo>
                  <a:lnTo>
                    <a:pt x="490" y="398"/>
                  </a:lnTo>
                  <a:lnTo>
                    <a:pt x="497" y="394"/>
                  </a:lnTo>
                  <a:lnTo>
                    <a:pt x="499" y="386"/>
                  </a:lnTo>
                  <a:lnTo>
                    <a:pt x="505" y="383"/>
                  </a:lnTo>
                  <a:lnTo>
                    <a:pt x="512" y="386"/>
                  </a:lnTo>
                  <a:lnTo>
                    <a:pt x="515" y="376"/>
                  </a:lnTo>
                  <a:lnTo>
                    <a:pt x="512" y="371"/>
                  </a:lnTo>
                  <a:lnTo>
                    <a:pt x="517" y="365"/>
                  </a:lnTo>
                  <a:lnTo>
                    <a:pt x="516" y="35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8" name="Freeform 287"/>
            <p:cNvSpPr>
              <a:spLocks noEditPoints="1"/>
            </p:cNvSpPr>
            <p:nvPr/>
          </p:nvSpPr>
          <p:spPr bwMode="auto">
            <a:xfrm>
              <a:off x="3096518" y="1981929"/>
              <a:ext cx="350375" cy="608197"/>
            </a:xfrm>
            <a:custGeom>
              <a:avLst/>
              <a:gdLst>
                <a:gd name="T0" fmla="*/ 264 w 276"/>
                <a:gd name="T1" fmla="*/ 468 h 479"/>
                <a:gd name="T2" fmla="*/ 276 w 276"/>
                <a:gd name="T3" fmla="*/ 448 h 479"/>
                <a:gd name="T4" fmla="*/ 256 w 276"/>
                <a:gd name="T5" fmla="*/ 5 h 479"/>
                <a:gd name="T6" fmla="*/ 193 w 276"/>
                <a:gd name="T7" fmla="*/ 5 h 479"/>
                <a:gd name="T8" fmla="*/ 88 w 276"/>
                <a:gd name="T9" fmla="*/ 21 h 479"/>
                <a:gd name="T10" fmla="*/ 73 w 276"/>
                <a:gd name="T11" fmla="*/ 27 h 479"/>
                <a:gd name="T12" fmla="*/ 67 w 276"/>
                <a:gd name="T13" fmla="*/ 34 h 479"/>
                <a:gd name="T14" fmla="*/ 67 w 276"/>
                <a:gd name="T15" fmla="*/ 50 h 479"/>
                <a:gd name="T16" fmla="*/ 70 w 276"/>
                <a:gd name="T17" fmla="*/ 57 h 479"/>
                <a:gd name="T18" fmla="*/ 62 w 276"/>
                <a:gd name="T19" fmla="*/ 75 h 479"/>
                <a:gd name="T20" fmla="*/ 54 w 276"/>
                <a:gd name="T21" fmla="*/ 84 h 479"/>
                <a:gd name="T22" fmla="*/ 40 w 276"/>
                <a:gd name="T23" fmla="*/ 90 h 479"/>
                <a:gd name="T24" fmla="*/ 42 w 276"/>
                <a:gd name="T25" fmla="*/ 104 h 479"/>
                <a:gd name="T26" fmla="*/ 34 w 276"/>
                <a:gd name="T27" fmla="*/ 120 h 479"/>
                <a:gd name="T28" fmla="*/ 32 w 276"/>
                <a:gd name="T29" fmla="*/ 135 h 479"/>
                <a:gd name="T30" fmla="*/ 32 w 276"/>
                <a:gd name="T31" fmla="*/ 142 h 479"/>
                <a:gd name="T32" fmla="*/ 20 w 276"/>
                <a:gd name="T33" fmla="*/ 146 h 479"/>
                <a:gd name="T34" fmla="*/ 24 w 276"/>
                <a:gd name="T35" fmla="*/ 162 h 479"/>
                <a:gd name="T36" fmla="*/ 29 w 276"/>
                <a:gd name="T37" fmla="*/ 168 h 479"/>
                <a:gd name="T38" fmla="*/ 29 w 276"/>
                <a:gd name="T39" fmla="*/ 173 h 479"/>
                <a:gd name="T40" fmla="*/ 32 w 276"/>
                <a:gd name="T41" fmla="*/ 188 h 479"/>
                <a:gd name="T42" fmla="*/ 28 w 276"/>
                <a:gd name="T43" fmla="*/ 199 h 479"/>
                <a:gd name="T44" fmla="*/ 25 w 276"/>
                <a:gd name="T45" fmla="*/ 215 h 479"/>
                <a:gd name="T46" fmla="*/ 35 w 276"/>
                <a:gd name="T47" fmla="*/ 219 h 479"/>
                <a:gd name="T48" fmla="*/ 31 w 276"/>
                <a:gd name="T49" fmla="*/ 237 h 479"/>
                <a:gd name="T50" fmla="*/ 34 w 276"/>
                <a:gd name="T51" fmla="*/ 251 h 479"/>
                <a:gd name="T52" fmla="*/ 43 w 276"/>
                <a:gd name="T53" fmla="*/ 262 h 479"/>
                <a:gd name="T54" fmla="*/ 40 w 276"/>
                <a:gd name="T55" fmla="*/ 268 h 479"/>
                <a:gd name="T56" fmla="*/ 54 w 276"/>
                <a:gd name="T57" fmla="*/ 277 h 479"/>
                <a:gd name="T58" fmla="*/ 50 w 276"/>
                <a:gd name="T59" fmla="*/ 280 h 479"/>
                <a:gd name="T60" fmla="*/ 35 w 276"/>
                <a:gd name="T61" fmla="*/ 295 h 479"/>
                <a:gd name="T62" fmla="*/ 42 w 276"/>
                <a:gd name="T63" fmla="*/ 301 h 479"/>
                <a:gd name="T64" fmla="*/ 42 w 276"/>
                <a:gd name="T65" fmla="*/ 307 h 479"/>
                <a:gd name="T66" fmla="*/ 23 w 276"/>
                <a:gd name="T67" fmla="*/ 326 h 479"/>
                <a:gd name="T68" fmla="*/ 19 w 276"/>
                <a:gd name="T69" fmla="*/ 342 h 479"/>
                <a:gd name="T70" fmla="*/ 16 w 276"/>
                <a:gd name="T71" fmla="*/ 353 h 479"/>
                <a:gd name="T72" fmla="*/ 12 w 276"/>
                <a:gd name="T73" fmla="*/ 372 h 479"/>
                <a:gd name="T74" fmla="*/ 8 w 276"/>
                <a:gd name="T75" fmla="*/ 384 h 479"/>
                <a:gd name="T76" fmla="*/ 2 w 276"/>
                <a:gd name="T77" fmla="*/ 399 h 479"/>
                <a:gd name="T78" fmla="*/ 82 w 276"/>
                <a:gd name="T79" fmla="*/ 407 h 479"/>
                <a:gd name="T80" fmla="*/ 159 w 276"/>
                <a:gd name="T81" fmla="*/ 408 h 479"/>
                <a:gd name="T82" fmla="*/ 155 w 276"/>
                <a:gd name="T83" fmla="*/ 438 h 479"/>
                <a:gd name="T84" fmla="*/ 170 w 276"/>
                <a:gd name="T85" fmla="*/ 458 h 479"/>
                <a:gd name="T86" fmla="*/ 177 w 276"/>
                <a:gd name="T87" fmla="*/ 473 h 479"/>
                <a:gd name="T88" fmla="*/ 189 w 276"/>
                <a:gd name="T89" fmla="*/ 477 h 479"/>
                <a:gd name="T90" fmla="*/ 200 w 276"/>
                <a:gd name="T91" fmla="*/ 464 h 479"/>
                <a:gd name="T92" fmla="*/ 204 w 276"/>
                <a:gd name="T93" fmla="*/ 463 h 479"/>
                <a:gd name="T94" fmla="*/ 235 w 276"/>
                <a:gd name="T95" fmla="*/ 454 h 479"/>
                <a:gd name="T96" fmla="*/ 239 w 276"/>
                <a:gd name="T97" fmla="*/ 450 h 479"/>
                <a:gd name="T98" fmla="*/ 258 w 276"/>
                <a:gd name="T99" fmla="*/ 454 h 479"/>
                <a:gd name="T100" fmla="*/ 276 w 276"/>
                <a:gd name="T101" fmla="*/ 450 h 4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76" h="479">
                  <a:moveTo>
                    <a:pt x="251" y="468"/>
                  </a:moveTo>
                  <a:lnTo>
                    <a:pt x="257" y="469"/>
                  </a:lnTo>
                  <a:lnTo>
                    <a:pt x="264" y="468"/>
                  </a:lnTo>
                  <a:lnTo>
                    <a:pt x="251" y="467"/>
                  </a:lnTo>
                  <a:lnTo>
                    <a:pt x="251" y="468"/>
                  </a:lnTo>
                  <a:close/>
                  <a:moveTo>
                    <a:pt x="276" y="448"/>
                  </a:moveTo>
                  <a:lnTo>
                    <a:pt x="256" y="303"/>
                  </a:lnTo>
                  <a:lnTo>
                    <a:pt x="261" y="8"/>
                  </a:lnTo>
                  <a:lnTo>
                    <a:pt x="256" y="5"/>
                  </a:lnTo>
                  <a:lnTo>
                    <a:pt x="253" y="0"/>
                  </a:lnTo>
                  <a:lnTo>
                    <a:pt x="251" y="0"/>
                  </a:lnTo>
                  <a:lnTo>
                    <a:pt x="193" y="5"/>
                  </a:lnTo>
                  <a:lnTo>
                    <a:pt x="85" y="13"/>
                  </a:lnTo>
                  <a:lnTo>
                    <a:pt x="88" y="16"/>
                  </a:lnTo>
                  <a:lnTo>
                    <a:pt x="88" y="21"/>
                  </a:lnTo>
                  <a:lnTo>
                    <a:pt x="82" y="27"/>
                  </a:lnTo>
                  <a:lnTo>
                    <a:pt x="76" y="31"/>
                  </a:lnTo>
                  <a:lnTo>
                    <a:pt x="73" y="27"/>
                  </a:lnTo>
                  <a:lnTo>
                    <a:pt x="74" y="40"/>
                  </a:lnTo>
                  <a:lnTo>
                    <a:pt x="70" y="40"/>
                  </a:lnTo>
                  <a:lnTo>
                    <a:pt x="67" y="34"/>
                  </a:lnTo>
                  <a:lnTo>
                    <a:pt x="67" y="43"/>
                  </a:lnTo>
                  <a:lnTo>
                    <a:pt x="74" y="47"/>
                  </a:lnTo>
                  <a:lnTo>
                    <a:pt x="67" y="50"/>
                  </a:lnTo>
                  <a:lnTo>
                    <a:pt x="66" y="43"/>
                  </a:lnTo>
                  <a:lnTo>
                    <a:pt x="66" y="54"/>
                  </a:lnTo>
                  <a:lnTo>
                    <a:pt x="70" y="57"/>
                  </a:lnTo>
                  <a:lnTo>
                    <a:pt x="66" y="65"/>
                  </a:lnTo>
                  <a:lnTo>
                    <a:pt x="67" y="69"/>
                  </a:lnTo>
                  <a:lnTo>
                    <a:pt x="62" y="75"/>
                  </a:lnTo>
                  <a:lnTo>
                    <a:pt x="59" y="77"/>
                  </a:lnTo>
                  <a:lnTo>
                    <a:pt x="53" y="77"/>
                  </a:lnTo>
                  <a:lnTo>
                    <a:pt x="54" y="84"/>
                  </a:lnTo>
                  <a:lnTo>
                    <a:pt x="48" y="89"/>
                  </a:lnTo>
                  <a:lnTo>
                    <a:pt x="47" y="93"/>
                  </a:lnTo>
                  <a:lnTo>
                    <a:pt x="40" y="90"/>
                  </a:lnTo>
                  <a:lnTo>
                    <a:pt x="44" y="96"/>
                  </a:lnTo>
                  <a:lnTo>
                    <a:pt x="42" y="97"/>
                  </a:lnTo>
                  <a:lnTo>
                    <a:pt x="42" y="104"/>
                  </a:lnTo>
                  <a:lnTo>
                    <a:pt x="46" y="109"/>
                  </a:lnTo>
                  <a:lnTo>
                    <a:pt x="29" y="116"/>
                  </a:lnTo>
                  <a:lnTo>
                    <a:pt x="34" y="120"/>
                  </a:lnTo>
                  <a:lnTo>
                    <a:pt x="32" y="127"/>
                  </a:lnTo>
                  <a:lnTo>
                    <a:pt x="34" y="132"/>
                  </a:lnTo>
                  <a:lnTo>
                    <a:pt x="32" y="135"/>
                  </a:lnTo>
                  <a:lnTo>
                    <a:pt x="25" y="135"/>
                  </a:lnTo>
                  <a:lnTo>
                    <a:pt x="25" y="140"/>
                  </a:lnTo>
                  <a:lnTo>
                    <a:pt x="32" y="142"/>
                  </a:lnTo>
                  <a:lnTo>
                    <a:pt x="27" y="146"/>
                  </a:lnTo>
                  <a:lnTo>
                    <a:pt x="24" y="143"/>
                  </a:lnTo>
                  <a:lnTo>
                    <a:pt x="20" y="146"/>
                  </a:lnTo>
                  <a:lnTo>
                    <a:pt x="25" y="153"/>
                  </a:lnTo>
                  <a:lnTo>
                    <a:pt x="19" y="157"/>
                  </a:lnTo>
                  <a:lnTo>
                    <a:pt x="24" y="162"/>
                  </a:lnTo>
                  <a:lnTo>
                    <a:pt x="20" y="169"/>
                  </a:lnTo>
                  <a:lnTo>
                    <a:pt x="25" y="163"/>
                  </a:lnTo>
                  <a:lnTo>
                    <a:pt x="29" y="168"/>
                  </a:lnTo>
                  <a:lnTo>
                    <a:pt x="24" y="172"/>
                  </a:lnTo>
                  <a:lnTo>
                    <a:pt x="29" y="174"/>
                  </a:lnTo>
                  <a:lnTo>
                    <a:pt x="29" y="173"/>
                  </a:lnTo>
                  <a:lnTo>
                    <a:pt x="28" y="178"/>
                  </a:lnTo>
                  <a:lnTo>
                    <a:pt x="31" y="186"/>
                  </a:lnTo>
                  <a:lnTo>
                    <a:pt x="32" y="188"/>
                  </a:lnTo>
                  <a:lnTo>
                    <a:pt x="35" y="197"/>
                  </a:lnTo>
                  <a:lnTo>
                    <a:pt x="34" y="199"/>
                  </a:lnTo>
                  <a:lnTo>
                    <a:pt x="28" y="199"/>
                  </a:lnTo>
                  <a:lnTo>
                    <a:pt x="29" y="204"/>
                  </a:lnTo>
                  <a:lnTo>
                    <a:pt x="28" y="212"/>
                  </a:lnTo>
                  <a:lnTo>
                    <a:pt x="25" y="215"/>
                  </a:lnTo>
                  <a:lnTo>
                    <a:pt x="24" y="222"/>
                  </a:lnTo>
                  <a:lnTo>
                    <a:pt x="31" y="218"/>
                  </a:lnTo>
                  <a:lnTo>
                    <a:pt x="35" y="219"/>
                  </a:lnTo>
                  <a:lnTo>
                    <a:pt x="36" y="224"/>
                  </a:lnTo>
                  <a:lnTo>
                    <a:pt x="31" y="230"/>
                  </a:lnTo>
                  <a:lnTo>
                    <a:pt x="31" y="237"/>
                  </a:lnTo>
                  <a:lnTo>
                    <a:pt x="39" y="241"/>
                  </a:lnTo>
                  <a:lnTo>
                    <a:pt x="31" y="247"/>
                  </a:lnTo>
                  <a:lnTo>
                    <a:pt x="34" y="251"/>
                  </a:lnTo>
                  <a:lnTo>
                    <a:pt x="44" y="250"/>
                  </a:lnTo>
                  <a:lnTo>
                    <a:pt x="39" y="257"/>
                  </a:lnTo>
                  <a:lnTo>
                    <a:pt x="43" y="262"/>
                  </a:lnTo>
                  <a:lnTo>
                    <a:pt x="38" y="261"/>
                  </a:lnTo>
                  <a:lnTo>
                    <a:pt x="36" y="262"/>
                  </a:lnTo>
                  <a:lnTo>
                    <a:pt x="40" y="268"/>
                  </a:lnTo>
                  <a:lnTo>
                    <a:pt x="46" y="270"/>
                  </a:lnTo>
                  <a:lnTo>
                    <a:pt x="47" y="276"/>
                  </a:lnTo>
                  <a:lnTo>
                    <a:pt x="54" y="277"/>
                  </a:lnTo>
                  <a:lnTo>
                    <a:pt x="55" y="278"/>
                  </a:lnTo>
                  <a:lnTo>
                    <a:pt x="54" y="280"/>
                  </a:lnTo>
                  <a:lnTo>
                    <a:pt x="50" y="280"/>
                  </a:lnTo>
                  <a:lnTo>
                    <a:pt x="44" y="287"/>
                  </a:lnTo>
                  <a:lnTo>
                    <a:pt x="38" y="289"/>
                  </a:lnTo>
                  <a:lnTo>
                    <a:pt x="35" y="295"/>
                  </a:lnTo>
                  <a:lnTo>
                    <a:pt x="40" y="296"/>
                  </a:lnTo>
                  <a:lnTo>
                    <a:pt x="47" y="295"/>
                  </a:lnTo>
                  <a:lnTo>
                    <a:pt x="42" y="301"/>
                  </a:lnTo>
                  <a:lnTo>
                    <a:pt x="42" y="304"/>
                  </a:lnTo>
                  <a:lnTo>
                    <a:pt x="35" y="306"/>
                  </a:lnTo>
                  <a:lnTo>
                    <a:pt x="42" y="307"/>
                  </a:lnTo>
                  <a:lnTo>
                    <a:pt x="42" y="308"/>
                  </a:lnTo>
                  <a:lnTo>
                    <a:pt x="28" y="324"/>
                  </a:lnTo>
                  <a:lnTo>
                    <a:pt x="23" y="326"/>
                  </a:lnTo>
                  <a:lnTo>
                    <a:pt x="20" y="333"/>
                  </a:lnTo>
                  <a:lnTo>
                    <a:pt x="24" y="335"/>
                  </a:lnTo>
                  <a:lnTo>
                    <a:pt x="19" y="342"/>
                  </a:lnTo>
                  <a:lnTo>
                    <a:pt x="17" y="348"/>
                  </a:lnTo>
                  <a:lnTo>
                    <a:pt x="11" y="352"/>
                  </a:lnTo>
                  <a:lnTo>
                    <a:pt x="16" y="353"/>
                  </a:lnTo>
                  <a:lnTo>
                    <a:pt x="15" y="354"/>
                  </a:lnTo>
                  <a:lnTo>
                    <a:pt x="9" y="360"/>
                  </a:lnTo>
                  <a:lnTo>
                    <a:pt x="12" y="372"/>
                  </a:lnTo>
                  <a:lnTo>
                    <a:pt x="5" y="373"/>
                  </a:lnTo>
                  <a:lnTo>
                    <a:pt x="11" y="379"/>
                  </a:lnTo>
                  <a:lnTo>
                    <a:pt x="8" y="384"/>
                  </a:lnTo>
                  <a:lnTo>
                    <a:pt x="0" y="385"/>
                  </a:lnTo>
                  <a:lnTo>
                    <a:pt x="4" y="392"/>
                  </a:lnTo>
                  <a:lnTo>
                    <a:pt x="2" y="399"/>
                  </a:lnTo>
                  <a:lnTo>
                    <a:pt x="6" y="404"/>
                  </a:lnTo>
                  <a:lnTo>
                    <a:pt x="1" y="411"/>
                  </a:lnTo>
                  <a:lnTo>
                    <a:pt x="82" y="407"/>
                  </a:lnTo>
                  <a:lnTo>
                    <a:pt x="161" y="400"/>
                  </a:lnTo>
                  <a:lnTo>
                    <a:pt x="161" y="402"/>
                  </a:lnTo>
                  <a:lnTo>
                    <a:pt x="159" y="408"/>
                  </a:lnTo>
                  <a:lnTo>
                    <a:pt x="155" y="421"/>
                  </a:lnTo>
                  <a:lnTo>
                    <a:pt x="153" y="431"/>
                  </a:lnTo>
                  <a:lnTo>
                    <a:pt x="155" y="438"/>
                  </a:lnTo>
                  <a:lnTo>
                    <a:pt x="159" y="444"/>
                  </a:lnTo>
                  <a:lnTo>
                    <a:pt x="169" y="452"/>
                  </a:lnTo>
                  <a:lnTo>
                    <a:pt x="170" y="458"/>
                  </a:lnTo>
                  <a:lnTo>
                    <a:pt x="174" y="465"/>
                  </a:lnTo>
                  <a:lnTo>
                    <a:pt x="173" y="468"/>
                  </a:lnTo>
                  <a:lnTo>
                    <a:pt x="177" y="473"/>
                  </a:lnTo>
                  <a:lnTo>
                    <a:pt x="181" y="476"/>
                  </a:lnTo>
                  <a:lnTo>
                    <a:pt x="184" y="479"/>
                  </a:lnTo>
                  <a:lnTo>
                    <a:pt x="189" y="477"/>
                  </a:lnTo>
                  <a:lnTo>
                    <a:pt x="192" y="472"/>
                  </a:lnTo>
                  <a:lnTo>
                    <a:pt x="199" y="467"/>
                  </a:lnTo>
                  <a:lnTo>
                    <a:pt x="200" y="464"/>
                  </a:lnTo>
                  <a:lnTo>
                    <a:pt x="200" y="463"/>
                  </a:lnTo>
                  <a:lnTo>
                    <a:pt x="205" y="461"/>
                  </a:lnTo>
                  <a:lnTo>
                    <a:pt x="204" y="463"/>
                  </a:lnTo>
                  <a:lnTo>
                    <a:pt x="210" y="463"/>
                  </a:lnTo>
                  <a:lnTo>
                    <a:pt x="222" y="457"/>
                  </a:lnTo>
                  <a:lnTo>
                    <a:pt x="235" y="454"/>
                  </a:lnTo>
                  <a:lnTo>
                    <a:pt x="238" y="453"/>
                  </a:lnTo>
                  <a:lnTo>
                    <a:pt x="228" y="452"/>
                  </a:lnTo>
                  <a:lnTo>
                    <a:pt x="239" y="450"/>
                  </a:lnTo>
                  <a:lnTo>
                    <a:pt x="246" y="456"/>
                  </a:lnTo>
                  <a:lnTo>
                    <a:pt x="251" y="457"/>
                  </a:lnTo>
                  <a:lnTo>
                    <a:pt x="258" y="454"/>
                  </a:lnTo>
                  <a:lnTo>
                    <a:pt x="260" y="453"/>
                  </a:lnTo>
                  <a:lnTo>
                    <a:pt x="272" y="457"/>
                  </a:lnTo>
                  <a:lnTo>
                    <a:pt x="276" y="450"/>
                  </a:lnTo>
                  <a:lnTo>
                    <a:pt x="276" y="44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9" name="Freeform 288"/>
            <p:cNvSpPr>
              <a:spLocks noEditPoints="1"/>
            </p:cNvSpPr>
            <p:nvPr/>
          </p:nvSpPr>
          <p:spPr bwMode="auto">
            <a:xfrm>
              <a:off x="2512119" y="235346"/>
              <a:ext cx="731159" cy="725870"/>
            </a:xfrm>
            <a:custGeom>
              <a:avLst/>
              <a:gdLst>
                <a:gd name="T0" fmla="*/ 475 w 575"/>
                <a:gd name="T1" fmla="*/ 112 h 571"/>
                <a:gd name="T2" fmla="*/ 451 w 575"/>
                <a:gd name="T3" fmla="*/ 110 h 571"/>
                <a:gd name="T4" fmla="*/ 425 w 575"/>
                <a:gd name="T5" fmla="*/ 111 h 571"/>
                <a:gd name="T6" fmla="*/ 419 w 575"/>
                <a:gd name="T7" fmla="*/ 99 h 571"/>
                <a:gd name="T8" fmla="*/ 395 w 575"/>
                <a:gd name="T9" fmla="*/ 114 h 571"/>
                <a:gd name="T10" fmla="*/ 363 w 575"/>
                <a:gd name="T11" fmla="*/ 112 h 571"/>
                <a:gd name="T12" fmla="*/ 341 w 575"/>
                <a:gd name="T13" fmla="*/ 93 h 571"/>
                <a:gd name="T14" fmla="*/ 323 w 575"/>
                <a:gd name="T15" fmla="*/ 103 h 571"/>
                <a:gd name="T16" fmla="*/ 313 w 575"/>
                <a:gd name="T17" fmla="*/ 89 h 571"/>
                <a:gd name="T18" fmla="*/ 302 w 575"/>
                <a:gd name="T19" fmla="*/ 79 h 571"/>
                <a:gd name="T20" fmla="*/ 257 w 575"/>
                <a:gd name="T21" fmla="*/ 68 h 571"/>
                <a:gd name="T22" fmla="*/ 249 w 575"/>
                <a:gd name="T23" fmla="*/ 70 h 571"/>
                <a:gd name="T24" fmla="*/ 223 w 575"/>
                <a:gd name="T25" fmla="*/ 77 h 571"/>
                <a:gd name="T26" fmla="*/ 188 w 575"/>
                <a:gd name="T27" fmla="*/ 64 h 571"/>
                <a:gd name="T28" fmla="*/ 164 w 575"/>
                <a:gd name="T29" fmla="*/ 56 h 571"/>
                <a:gd name="T30" fmla="*/ 156 w 575"/>
                <a:gd name="T31" fmla="*/ 8 h 571"/>
                <a:gd name="T32" fmla="*/ 134 w 575"/>
                <a:gd name="T33" fmla="*/ 0 h 571"/>
                <a:gd name="T34" fmla="*/ 84 w 575"/>
                <a:gd name="T35" fmla="*/ 37 h 571"/>
                <a:gd name="T36" fmla="*/ 0 w 575"/>
                <a:gd name="T37" fmla="*/ 41 h 571"/>
                <a:gd name="T38" fmla="*/ 8 w 575"/>
                <a:gd name="T39" fmla="*/ 69 h 571"/>
                <a:gd name="T40" fmla="*/ 5 w 575"/>
                <a:gd name="T41" fmla="*/ 99 h 571"/>
                <a:gd name="T42" fmla="*/ 7 w 575"/>
                <a:gd name="T43" fmla="*/ 121 h 571"/>
                <a:gd name="T44" fmla="*/ 22 w 575"/>
                <a:gd name="T45" fmla="*/ 164 h 571"/>
                <a:gd name="T46" fmla="*/ 23 w 575"/>
                <a:gd name="T47" fmla="*/ 190 h 571"/>
                <a:gd name="T48" fmla="*/ 27 w 575"/>
                <a:gd name="T49" fmla="*/ 222 h 571"/>
                <a:gd name="T50" fmla="*/ 28 w 575"/>
                <a:gd name="T51" fmla="*/ 244 h 571"/>
                <a:gd name="T52" fmla="*/ 32 w 575"/>
                <a:gd name="T53" fmla="*/ 279 h 571"/>
                <a:gd name="T54" fmla="*/ 43 w 575"/>
                <a:gd name="T55" fmla="*/ 302 h 571"/>
                <a:gd name="T56" fmla="*/ 43 w 575"/>
                <a:gd name="T57" fmla="*/ 326 h 571"/>
                <a:gd name="T58" fmla="*/ 38 w 575"/>
                <a:gd name="T59" fmla="*/ 352 h 571"/>
                <a:gd name="T60" fmla="*/ 24 w 575"/>
                <a:gd name="T61" fmla="*/ 367 h 571"/>
                <a:gd name="T62" fmla="*/ 42 w 575"/>
                <a:gd name="T63" fmla="*/ 386 h 571"/>
                <a:gd name="T64" fmla="*/ 54 w 575"/>
                <a:gd name="T65" fmla="*/ 571 h 571"/>
                <a:gd name="T66" fmla="*/ 349 w 575"/>
                <a:gd name="T67" fmla="*/ 563 h 571"/>
                <a:gd name="T68" fmla="*/ 419 w 575"/>
                <a:gd name="T69" fmla="*/ 550 h 571"/>
                <a:gd name="T70" fmla="*/ 410 w 575"/>
                <a:gd name="T71" fmla="*/ 518 h 571"/>
                <a:gd name="T72" fmla="*/ 392 w 575"/>
                <a:gd name="T73" fmla="*/ 508 h 571"/>
                <a:gd name="T74" fmla="*/ 365 w 575"/>
                <a:gd name="T75" fmla="*/ 479 h 571"/>
                <a:gd name="T76" fmla="*/ 342 w 575"/>
                <a:gd name="T77" fmla="*/ 467 h 571"/>
                <a:gd name="T78" fmla="*/ 321 w 575"/>
                <a:gd name="T79" fmla="*/ 456 h 571"/>
                <a:gd name="T80" fmla="*/ 307 w 575"/>
                <a:gd name="T81" fmla="*/ 436 h 571"/>
                <a:gd name="T82" fmla="*/ 307 w 575"/>
                <a:gd name="T83" fmla="*/ 405 h 571"/>
                <a:gd name="T84" fmla="*/ 306 w 575"/>
                <a:gd name="T85" fmla="*/ 364 h 571"/>
                <a:gd name="T86" fmla="*/ 295 w 575"/>
                <a:gd name="T87" fmla="*/ 351 h 571"/>
                <a:gd name="T88" fmla="*/ 304 w 575"/>
                <a:gd name="T89" fmla="*/ 333 h 571"/>
                <a:gd name="T90" fmla="*/ 333 w 575"/>
                <a:gd name="T91" fmla="*/ 313 h 571"/>
                <a:gd name="T92" fmla="*/ 337 w 575"/>
                <a:gd name="T93" fmla="*/ 255 h 571"/>
                <a:gd name="T94" fmla="*/ 344 w 575"/>
                <a:gd name="T95" fmla="*/ 244 h 571"/>
                <a:gd name="T96" fmla="*/ 371 w 575"/>
                <a:gd name="T97" fmla="*/ 219 h 571"/>
                <a:gd name="T98" fmla="*/ 396 w 575"/>
                <a:gd name="T99" fmla="*/ 191 h 571"/>
                <a:gd name="T100" fmla="*/ 447 w 575"/>
                <a:gd name="T101" fmla="*/ 146 h 571"/>
                <a:gd name="T102" fmla="*/ 486 w 575"/>
                <a:gd name="T103" fmla="*/ 127 h 571"/>
                <a:gd name="T104" fmla="*/ 503 w 575"/>
                <a:gd name="T105" fmla="*/ 114 h 571"/>
                <a:gd name="T106" fmla="*/ 572 w 575"/>
                <a:gd name="T107" fmla="*/ 92 h 571"/>
                <a:gd name="T108" fmla="*/ 543 w 575"/>
                <a:gd name="T109" fmla="*/ 111 h 571"/>
                <a:gd name="T110" fmla="*/ 532 w 575"/>
                <a:gd name="T111" fmla="*/ 129 h 571"/>
                <a:gd name="T112" fmla="*/ 548 w 575"/>
                <a:gd name="T113" fmla="*/ 116 h 571"/>
                <a:gd name="T114" fmla="*/ 568 w 575"/>
                <a:gd name="T115" fmla="*/ 99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75" h="571">
                  <a:moveTo>
                    <a:pt x="482" y="116"/>
                  </a:moveTo>
                  <a:lnTo>
                    <a:pt x="476" y="114"/>
                  </a:lnTo>
                  <a:lnTo>
                    <a:pt x="475" y="112"/>
                  </a:lnTo>
                  <a:lnTo>
                    <a:pt x="470" y="106"/>
                  </a:lnTo>
                  <a:lnTo>
                    <a:pt x="456" y="107"/>
                  </a:lnTo>
                  <a:lnTo>
                    <a:pt x="451" y="110"/>
                  </a:lnTo>
                  <a:lnTo>
                    <a:pt x="437" y="108"/>
                  </a:lnTo>
                  <a:lnTo>
                    <a:pt x="430" y="111"/>
                  </a:lnTo>
                  <a:lnTo>
                    <a:pt x="425" y="111"/>
                  </a:lnTo>
                  <a:lnTo>
                    <a:pt x="424" y="104"/>
                  </a:lnTo>
                  <a:lnTo>
                    <a:pt x="419" y="103"/>
                  </a:lnTo>
                  <a:lnTo>
                    <a:pt x="419" y="99"/>
                  </a:lnTo>
                  <a:lnTo>
                    <a:pt x="413" y="99"/>
                  </a:lnTo>
                  <a:lnTo>
                    <a:pt x="401" y="107"/>
                  </a:lnTo>
                  <a:lnTo>
                    <a:pt x="395" y="114"/>
                  </a:lnTo>
                  <a:lnTo>
                    <a:pt x="382" y="119"/>
                  </a:lnTo>
                  <a:lnTo>
                    <a:pt x="375" y="118"/>
                  </a:lnTo>
                  <a:lnTo>
                    <a:pt x="363" y="112"/>
                  </a:lnTo>
                  <a:lnTo>
                    <a:pt x="361" y="107"/>
                  </a:lnTo>
                  <a:lnTo>
                    <a:pt x="344" y="100"/>
                  </a:lnTo>
                  <a:lnTo>
                    <a:pt x="341" y="93"/>
                  </a:lnTo>
                  <a:lnTo>
                    <a:pt x="334" y="92"/>
                  </a:lnTo>
                  <a:lnTo>
                    <a:pt x="325" y="93"/>
                  </a:lnTo>
                  <a:lnTo>
                    <a:pt x="323" y="103"/>
                  </a:lnTo>
                  <a:lnTo>
                    <a:pt x="317" y="100"/>
                  </a:lnTo>
                  <a:lnTo>
                    <a:pt x="313" y="95"/>
                  </a:lnTo>
                  <a:lnTo>
                    <a:pt x="313" y="89"/>
                  </a:lnTo>
                  <a:lnTo>
                    <a:pt x="306" y="84"/>
                  </a:lnTo>
                  <a:lnTo>
                    <a:pt x="300" y="84"/>
                  </a:lnTo>
                  <a:lnTo>
                    <a:pt x="302" y="79"/>
                  </a:lnTo>
                  <a:lnTo>
                    <a:pt x="276" y="68"/>
                  </a:lnTo>
                  <a:lnTo>
                    <a:pt x="262" y="68"/>
                  </a:lnTo>
                  <a:lnTo>
                    <a:pt x="257" y="68"/>
                  </a:lnTo>
                  <a:lnTo>
                    <a:pt x="254" y="69"/>
                  </a:lnTo>
                  <a:lnTo>
                    <a:pt x="253" y="70"/>
                  </a:lnTo>
                  <a:lnTo>
                    <a:pt x="249" y="70"/>
                  </a:lnTo>
                  <a:lnTo>
                    <a:pt x="245" y="77"/>
                  </a:lnTo>
                  <a:lnTo>
                    <a:pt x="230" y="80"/>
                  </a:lnTo>
                  <a:lnTo>
                    <a:pt x="223" y="77"/>
                  </a:lnTo>
                  <a:lnTo>
                    <a:pt x="220" y="70"/>
                  </a:lnTo>
                  <a:lnTo>
                    <a:pt x="193" y="68"/>
                  </a:lnTo>
                  <a:lnTo>
                    <a:pt x="188" y="64"/>
                  </a:lnTo>
                  <a:lnTo>
                    <a:pt x="176" y="64"/>
                  </a:lnTo>
                  <a:lnTo>
                    <a:pt x="169" y="61"/>
                  </a:lnTo>
                  <a:lnTo>
                    <a:pt x="164" y="56"/>
                  </a:lnTo>
                  <a:lnTo>
                    <a:pt x="165" y="46"/>
                  </a:lnTo>
                  <a:lnTo>
                    <a:pt x="160" y="29"/>
                  </a:lnTo>
                  <a:lnTo>
                    <a:pt x="156" y="8"/>
                  </a:lnTo>
                  <a:lnTo>
                    <a:pt x="150" y="3"/>
                  </a:lnTo>
                  <a:lnTo>
                    <a:pt x="138" y="1"/>
                  </a:lnTo>
                  <a:lnTo>
                    <a:pt x="134" y="0"/>
                  </a:lnTo>
                  <a:lnTo>
                    <a:pt x="135" y="30"/>
                  </a:lnTo>
                  <a:lnTo>
                    <a:pt x="134" y="35"/>
                  </a:lnTo>
                  <a:lnTo>
                    <a:pt x="84" y="37"/>
                  </a:lnTo>
                  <a:lnTo>
                    <a:pt x="1" y="37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1" y="46"/>
                  </a:lnTo>
                  <a:lnTo>
                    <a:pt x="7" y="64"/>
                  </a:lnTo>
                  <a:lnTo>
                    <a:pt x="8" y="69"/>
                  </a:lnTo>
                  <a:lnTo>
                    <a:pt x="5" y="81"/>
                  </a:lnTo>
                  <a:lnTo>
                    <a:pt x="7" y="93"/>
                  </a:lnTo>
                  <a:lnTo>
                    <a:pt x="5" y="99"/>
                  </a:lnTo>
                  <a:lnTo>
                    <a:pt x="7" y="103"/>
                  </a:lnTo>
                  <a:lnTo>
                    <a:pt x="7" y="115"/>
                  </a:lnTo>
                  <a:lnTo>
                    <a:pt x="7" y="121"/>
                  </a:lnTo>
                  <a:lnTo>
                    <a:pt x="15" y="142"/>
                  </a:lnTo>
                  <a:lnTo>
                    <a:pt x="13" y="145"/>
                  </a:lnTo>
                  <a:lnTo>
                    <a:pt x="22" y="164"/>
                  </a:lnTo>
                  <a:lnTo>
                    <a:pt x="24" y="177"/>
                  </a:lnTo>
                  <a:lnTo>
                    <a:pt x="24" y="184"/>
                  </a:lnTo>
                  <a:lnTo>
                    <a:pt x="23" y="190"/>
                  </a:lnTo>
                  <a:lnTo>
                    <a:pt x="26" y="196"/>
                  </a:lnTo>
                  <a:lnTo>
                    <a:pt x="26" y="209"/>
                  </a:lnTo>
                  <a:lnTo>
                    <a:pt x="27" y="222"/>
                  </a:lnTo>
                  <a:lnTo>
                    <a:pt x="27" y="230"/>
                  </a:lnTo>
                  <a:lnTo>
                    <a:pt x="30" y="237"/>
                  </a:lnTo>
                  <a:lnTo>
                    <a:pt x="28" y="244"/>
                  </a:lnTo>
                  <a:lnTo>
                    <a:pt x="30" y="267"/>
                  </a:lnTo>
                  <a:lnTo>
                    <a:pt x="32" y="272"/>
                  </a:lnTo>
                  <a:lnTo>
                    <a:pt x="32" y="279"/>
                  </a:lnTo>
                  <a:lnTo>
                    <a:pt x="34" y="286"/>
                  </a:lnTo>
                  <a:lnTo>
                    <a:pt x="42" y="295"/>
                  </a:lnTo>
                  <a:lnTo>
                    <a:pt x="43" y="302"/>
                  </a:lnTo>
                  <a:lnTo>
                    <a:pt x="43" y="309"/>
                  </a:lnTo>
                  <a:lnTo>
                    <a:pt x="45" y="321"/>
                  </a:lnTo>
                  <a:lnTo>
                    <a:pt x="43" y="326"/>
                  </a:lnTo>
                  <a:lnTo>
                    <a:pt x="45" y="333"/>
                  </a:lnTo>
                  <a:lnTo>
                    <a:pt x="42" y="347"/>
                  </a:lnTo>
                  <a:lnTo>
                    <a:pt x="38" y="352"/>
                  </a:lnTo>
                  <a:lnTo>
                    <a:pt x="32" y="356"/>
                  </a:lnTo>
                  <a:lnTo>
                    <a:pt x="26" y="361"/>
                  </a:lnTo>
                  <a:lnTo>
                    <a:pt x="24" y="367"/>
                  </a:lnTo>
                  <a:lnTo>
                    <a:pt x="28" y="372"/>
                  </a:lnTo>
                  <a:lnTo>
                    <a:pt x="36" y="384"/>
                  </a:lnTo>
                  <a:lnTo>
                    <a:pt x="42" y="386"/>
                  </a:lnTo>
                  <a:lnTo>
                    <a:pt x="49" y="390"/>
                  </a:lnTo>
                  <a:lnTo>
                    <a:pt x="53" y="395"/>
                  </a:lnTo>
                  <a:lnTo>
                    <a:pt x="54" y="571"/>
                  </a:lnTo>
                  <a:lnTo>
                    <a:pt x="126" y="571"/>
                  </a:lnTo>
                  <a:lnTo>
                    <a:pt x="248" y="567"/>
                  </a:lnTo>
                  <a:lnTo>
                    <a:pt x="349" y="563"/>
                  </a:lnTo>
                  <a:lnTo>
                    <a:pt x="422" y="559"/>
                  </a:lnTo>
                  <a:lnTo>
                    <a:pt x="419" y="552"/>
                  </a:lnTo>
                  <a:lnTo>
                    <a:pt x="419" y="550"/>
                  </a:lnTo>
                  <a:lnTo>
                    <a:pt x="418" y="544"/>
                  </a:lnTo>
                  <a:lnTo>
                    <a:pt x="415" y="527"/>
                  </a:lnTo>
                  <a:lnTo>
                    <a:pt x="410" y="518"/>
                  </a:lnTo>
                  <a:lnTo>
                    <a:pt x="405" y="513"/>
                  </a:lnTo>
                  <a:lnTo>
                    <a:pt x="398" y="509"/>
                  </a:lnTo>
                  <a:lnTo>
                    <a:pt x="392" y="508"/>
                  </a:lnTo>
                  <a:lnTo>
                    <a:pt x="386" y="504"/>
                  </a:lnTo>
                  <a:lnTo>
                    <a:pt x="373" y="493"/>
                  </a:lnTo>
                  <a:lnTo>
                    <a:pt x="365" y="479"/>
                  </a:lnTo>
                  <a:lnTo>
                    <a:pt x="356" y="474"/>
                  </a:lnTo>
                  <a:lnTo>
                    <a:pt x="348" y="471"/>
                  </a:lnTo>
                  <a:lnTo>
                    <a:pt x="342" y="467"/>
                  </a:lnTo>
                  <a:lnTo>
                    <a:pt x="338" y="460"/>
                  </a:lnTo>
                  <a:lnTo>
                    <a:pt x="327" y="459"/>
                  </a:lnTo>
                  <a:lnTo>
                    <a:pt x="321" y="456"/>
                  </a:lnTo>
                  <a:lnTo>
                    <a:pt x="314" y="449"/>
                  </a:lnTo>
                  <a:lnTo>
                    <a:pt x="304" y="443"/>
                  </a:lnTo>
                  <a:lnTo>
                    <a:pt x="307" y="436"/>
                  </a:lnTo>
                  <a:lnTo>
                    <a:pt x="307" y="425"/>
                  </a:lnTo>
                  <a:lnTo>
                    <a:pt x="304" y="411"/>
                  </a:lnTo>
                  <a:lnTo>
                    <a:pt x="307" y="405"/>
                  </a:lnTo>
                  <a:lnTo>
                    <a:pt x="306" y="394"/>
                  </a:lnTo>
                  <a:lnTo>
                    <a:pt x="313" y="378"/>
                  </a:lnTo>
                  <a:lnTo>
                    <a:pt x="306" y="364"/>
                  </a:lnTo>
                  <a:lnTo>
                    <a:pt x="299" y="364"/>
                  </a:lnTo>
                  <a:lnTo>
                    <a:pt x="295" y="357"/>
                  </a:lnTo>
                  <a:lnTo>
                    <a:pt x="295" y="351"/>
                  </a:lnTo>
                  <a:lnTo>
                    <a:pt x="300" y="345"/>
                  </a:lnTo>
                  <a:lnTo>
                    <a:pt x="303" y="338"/>
                  </a:lnTo>
                  <a:lnTo>
                    <a:pt x="304" y="333"/>
                  </a:lnTo>
                  <a:lnTo>
                    <a:pt x="317" y="324"/>
                  </a:lnTo>
                  <a:lnTo>
                    <a:pt x="329" y="318"/>
                  </a:lnTo>
                  <a:lnTo>
                    <a:pt x="333" y="313"/>
                  </a:lnTo>
                  <a:lnTo>
                    <a:pt x="334" y="305"/>
                  </a:lnTo>
                  <a:lnTo>
                    <a:pt x="331" y="255"/>
                  </a:lnTo>
                  <a:lnTo>
                    <a:pt x="337" y="255"/>
                  </a:lnTo>
                  <a:lnTo>
                    <a:pt x="340" y="248"/>
                  </a:lnTo>
                  <a:lnTo>
                    <a:pt x="341" y="248"/>
                  </a:lnTo>
                  <a:lnTo>
                    <a:pt x="344" y="244"/>
                  </a:lnTo>
                  <a:lnTo>
                    <a:pt x="346" y="240"/>
                  </a:lnTo>
                  <a:lnTo>
                    <a:pt x="365" y="225"/>
                  </a:lnTo>
                  <a:lnTo>
                    <a:pt x="371" y="219"/>
                  </a:lnTo>
                  <a:lnTo>
                    <a:pt x="375" y="214"/>
                  </a:lnTo>
                  <a:lnTo>
                    <a:pt x="382" y="209"/>
                  </a:lnTo>
                  <a:lnTo>
                    <a:pt x="396" y="191"/>
                  </a:lnTo>
                  <a:lnTo>
                    <a:pt x="403" y="180"/>
                  </a:lnTo>
                  <a:lnTo>
                    <a:pt x="428" y="157"/>
                  </a:lnTo>
                  <a:lnTo>
                    <a:pt x="447" y="146"/>
                  </a:lnTo>
                  <a:lnTo>
                    <a:pt x="459" y="141"/>
                  </a:lnTo>
                  <a:lnTo>
                    <a:pt x="465" y="138"/>
                  </a:lnTo>
                  <a:lnTo>
                    <a:pt x="486" y="127"/>
                  </a:lnTo>
                  <a:lnTo>
                    <a:pt x="491" y="125"/>
                  </a:lnTo>
                  <a:lnTo>
                    <a:pt x="498" y="118"/>
                  </a:lnTo>
                  <a:lnTo>
                    <a:pt x="503" y="114"/>
                  </a:lnTo>
                  <a:lnTo>
                    <a:pt x="488" y="114"/>
                  </a:lnTo>
                  <a:lnTo>
                    <a:pt x="482" y="116"/>
                  </a:lnTo>
                  <a:close/>
                  <a:moveTo>
                    <a:pt x="572" y="92"/>
                  </a:moveTo>
                  <a:lnTo>
                    <a:pt x="566" y="96"/>
                  </a:lnTo>
                  <a:lnTo>
                    <a:pt x="555" y="104"/>
                  </a:lnTo>
                  <a:lnTo>
                    <a:pt x="543" y="111"/>
                  </a:lnTo>
                  <a:lnTo>
                    <a:pt x="530" y="119"/>
                  </a:lnTo>
                  <a:lnTo>
                    <a:pt x="530" y="123"/>
                  </a:lnTo>
                  <a:lnTo>
                    <a:pt x="532" y="129"/>
                  </a:lnTo>
                  <a:lnTo>
                    <a:pt x="539" y="126"/>
                  </a:lnTo>
                  <a:lnTo>
                    <a:pt x="543" y="121"/>
                  </a:lnTo>
                  <a:lnTo>
                    <a:pt x="548" y="116"/>
                  </a:lnTo>
                  <a:lnTo>
                    <a:pt x="560" y="111"/>
                  </a:lnTo>
                  <a:lnTo>
                    <a:pt x="567" y="106"/>
                  </a:lnTo>
                  <a:lnTo>
                    <a:pt x="568" y="99"/>
                  </a:lnTo>
                  <a:lnTo>
                    <a:pt x="575" y="93"/>
                  </a:lnTo>
                  <a:lnTo>
                    <a:pt x="572" y="9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0" name="Freeform 289"/>
            <p:cNvSpPr>
              <a:spLocks noEditPoints="1"/>
            </p:cNvSpPr>
            <p:nvPr/>
          </p:nvSpPr>
          <p:spPr bwMode="auto">
            <a:xfrm>
              <a:off x="3096518" y="431027"/>
              <a:ext cx="748347" cy="696782"/>
            </a:xfrm>
            <a:custGeom>
              <a:avLst/>
              <a:gdLst>
                <a:gd name="T0" fmla="*/ 455 w 589"/>
                <a:gd name="T1" fmla="*/ 101 h 548"/>
                <a:gd name="T2" fmla="*/ 128 w 589"/>
                <a:gd name="T3" fmla="*/ 38 h 548"/>
                <a:gd name="T4" fmla="*/ 150 w 589"/>
                <a:gd name="T5" fmla="*/ 21 h 548"/>
                <a:gd name="T6" fmla="*/ 153 w 589"/>
                <a:gd name="T7" fmla="*/ 2 h 548"/>
                <a:gd name="T8" fmla="*/ 128 w 589"/>
                <a:gd name="T9" fmla="*/ 38 h 548"/>
                <a:gd name="T10" fmla="*/ 339 w 589"/>
                <a:gd name="T11" fmla="*/ 151 h 548"/>
                <a:gd name="T12" fmla="*/ 580 w 589"/>
                <a:gd name="T13" fmla="*/ 377 h 548"/>
                <a:gd name="T14" fmla="*/ 553 w 589"/>
                <a:gd name="T15" fmla="*/ 299 h 548"/>
                <a:gd name="T16" fmla="*/ 513 w 589"/>
                <a:gd name="T17" fmla="*/ 306 h 548"/>
                <a:gd name="T18" fmla="*/ 491 w 589"/>
                <a:gd name="T19" fmla="*/ 343 h 548"/>
                <a:gd name="T20" fmla="*/ 478 w 589"/>
                <a:gd name="T21" fmla="*/ 305 h 548"/>
                <a:gd name="T22" fmla="*/ 505 w 589"/>
                <a:gd name="T23" fmla="*/ 267 h 548"/>
                <a:gd name="T24" fmla="*/ 487 w 589"/>
                <a:gd name="T25" fmla="*/ 205 h 548"/>
                <a:gd name="T26" fmla="*/ 484 w 589"/>
                <a:gd name="T27" fmla="*/ 176 h 548"/>
                <a:gd name="T28" fmla="*/ 440 w 589"/>
                <a:gd name="T29" fmla="*/ 161 h 548"/>
                <a:gd name="T30" fmla="*/ 407 w 589"/>
                <a:gd name="T31" fmla="*/ 149 h 548"/>
                <a:gd name="T32" fmla="*/ 373 w 589"/>
                <a:gd name="T33" fmla="*/ 155 h 548"/>
                <a:gd name="T34" fmla="*/ 368 w 589"/>
                <a:gd name="T35" fmla="*/ 183 h 548"/>
                <a:gd name="T36" fmla="*/ 353 w 589"/>
                <a:gd name="T37" fmla="*/ 229 h 548"/>
                <a:gd name="T38" fmla="*/ 344 w 589"/>
                <a:gd name="T39" fmla="*/ 237 h 548"/>
                <a:gd name="T40" fmla="*/ 341 w 589"/>
                <a:gd name="T41" fmla="*/ 203 h 548"/>
                <a:gd name="T42" fmla="*/ 316 w 589"/>
                <a:gd name="T43" fmla="*/ 229 h 548"/>
                <a:gd name="T44" fmla="*/ 300 w 589"/>
                <a:gd name="T45" fmla="*/ 281 h 548"/>
                <a:gd name="T46" fmla="*/ 292 w 589"/>
                <a:gd name="T47" fmla="*/ 331 h 548"/>
                <a:gd name="T48" fmla="*/ 314 w 589"/>
                <a:gd name="T49" fmla="*/ 398 h 548"/>
                <a:gd name="T50" fmla="*/ 316 w 589"/>
                <a:gd name="T51" fmla="*/ 497 h 548"/>
                <a:gd name="T52" fmla="*/ 289 w 589"/>
                <a:gd name="T53" fmla="*/ 548 h 548"/>
                <a:gd name="T54" fmla="*/ 532 w 589"/>
                <a:gd name="T55" fmla="*/ 521 h 548"/>
                <a:gd name="T56" fmla="*/ 551 w 589"/>
                <a:gd name="T57" fmla="*/ 460 h 548"/>
                <a:gd name="T58" fmla="*/ 575 w 589"/>
                <a:gd name="T59" fmla="*/ 421 h 548"/>
                <a:gd name="T60" fmla="*/ 587 w 589"/>
                <a:gd name="T61" fmla="*/ 412 h 548"/>
                <a:gd name="T62" fmla="*/ 321 w 589"/>
                <a:gd name="T63" fmla="*/ 132 h 548"/>
                <a:gd name="T64" fmla="*/ 369 w 589"/>
                <a:gd name="T65" fmla="*/ 122 h 548"/>
                <a:gd name="T66" fmla="*/ 402 w 589"/>
                <a:gd name="T67" fmla="*/ 119 h 548"/>
                <a:gd name="T68" fmla="*/ 433 w 589"/>
                <a:gd name="T69" fmla="*/ 101 h 548"/>
                <a:gd name="T70" fmla="*/ 413 w 589"/>
                <a:gd name="T71" fmla="*/ 75 h 548"/>
                <a:gd name="T72" fmla="*/ 388 w 589"/>
                <a:gd name="T73" fmla="*/ 72 h 548"/>
                <a:gd name="T74" fmla="*/ 342 w 589"/>
                <a:gd name="T75" fmla="*/ 52 h 548"/>
                <a:gd name="T76" fmla="*/ 276 w 589"/>
                <a:gd name="T77" fmla="*/ 73 h 548"/>
                <a:gd name="T78" fmla="*/ 230 w 589"/>
                <a:gd name="T79" fmla="*/ 86 h 548"/>
                <a:gd name="T80" fmla="*/ 184 w 589"/>
                <a:gd name="T81" fmla="*/ 64 h 548"/>
                <a:gd name="T82" fmla="*/ 142 w 589"/>
                <a:gd name="T83" fmla="*/ 64 h 548"/>
                <a:gd name="T84" fmla="*/ 128 w 589"/>
                <a:gd name="T85" fmla="*/ 71 h 548"/>
                <a:gd name="T86" fmla="*/ 96 w 589"/>
                <a:gd name="T87" fmla="*/ 46 h 548"/>
                <a:gd name="T88" fmla="*/ 55 w 589"/>
                <a:gd name="T89" fmla="*/ 72 h 548"/>
                <a:gd name="T90" fmla="*/ 0 w 589"/>
                <a:gd name="T91" fmla="*/ 102 h 548"/>
                <a:gd name="T92" fmla="*/ 109 w 589"/>
                <a:gd name="T93" fmla="*/ 147 h 548"/>
                <a:gd name="T94" fmla="*/ 159 w 589"/>
                <a:gd name="T95" fmla="*/ 153 h 548"/>
                <a:gd name="T96" fmla="*/ 184 w 589"/>
                <a:gd name="T97" fmla="*/ 182 h 548"/>
                <a:gd name="T98" fmla="*/ 192 w 589"/>
                <a:gd name="T99" fmla="*/ 217 h 548"/>
                <a:gd name="T100" fmla="*/ 208 w 589"/>
                <a:gd name="T101" fmla="*/ 213 h 548"/>
                <a:gd name="T102" fmla="*/ 238 w 589"/>
                <a:gd name="T103" fmla="*/ 148 h 548"/>
                <a:gd name="T104" fmla="*/ 254 w 589"/>
                <a:gd name="T105" fmla="*/ 151 h 548"/>
                <a:gd name="T106" fmla="*/ 264 w 589"/>
                <a:gd name="T107" fmla="*/ 170 h 548"/>
                <a:gd name="T108" fmla="*/ 289 w 589"/>
                <a:gd name="T109" fmla="*/ 136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89" h="548">
                  <a:moveTo>
                    <a:pt x="452" y="118"/>
                  </a:moveTo>
                  <a:lnTo>
                    <a:pt x="464" y="117"/>
                  </a:lnTo>
                  <a:lnTo>
                    <a:pt x="471" y="113"/>
                  </a:lnTo>
                  <a:lnTo>
                    <a:pt x="467" y="106"/>
                  </a:lnTo>
                  <a:lnTo>
                    <a:pt x="460" y="101"/>
                  </a:lnTo>
                  <a:lnTo>
                    <a:pt x="455" y="101"/>
                  </a:lnTo>
                  <a:lnTo>
                    <a:pt x="457" y="107"/>
                  </a:lnTo>
                  <a:lnTo>
                    <a:pt x="450" y="111"/>
                  </a:lnTo>
                  <a:lnTo>
                    <a:pt x="445" y="114"/>
                  </a:lnTo>
                  <a:lnTo>
                    <a:pt x="450" y="117"/>
                  </a:lnTo>
                  <a:lnTo>
                    <a:pt x="452" y="118"/>
                  </a:lnTo>
                  <a:close/>
                  <a:moveTo>
                    <a:pt x="128" y="38"/>
                  </a:moveTo>
                  <a:lnTo>
                    <a:pt x="130" y="31"/>
                  </a:lnTo>
                  <a:lnTo>
                    <a:pt x="130" y="38"/>
                  </a:lnTo>
                  <a:lnTo>
                    <a:pt x="124" y="45"/>
                  </a:lnTo>
                  <a:lnTo>
                    <a:pt x="131" y="50"/>
                  </a:lnTo>
                  <a:lnTo>
                    <a:pt x="139" y="34"/>
                  </a:lnTo>
                  <a:lnTo>
                    <a:pt x="150" y="21"/>
                  </a:lnTo>
                  <a:lnTo>
                    <a:pt x="157" y="15"/>
                  </a:lnTo>
                  <a:lnTo>
                    <a:pt x="158" y="10"/>
                  </a:lnTo>
                  <a:lnTo>
                    <a:pt x="166" y="10"/>
                  </a:lnTo>
                  <a:lnTo>
                    <a:pt x="172" y="4"/>
                  </a:lnTo>
                  <a:lnTo>
                    <a:pt x="166" y="0"/>
                  </a:lnTo>
                  <a:lnTo>
                    <a:pt x="153" y="2"/>
                  </a:lnTo>
                  <a:lnTo>
                    <a:pt x="139" y="6"/>
                  </a:lnTo>
                  <a:lnTo>
                    <a:pt x="127" y="14"/>
                  </a:lnTo>
                  <a:lnTo>
                    <a:pt x="119" y="26"/>
                  </a:lnTo>
                  <a:lnTo>
                    <a:pt x="115" y="31"/>
                  </a:lnTo>
                  <a:lnTo>
                    <a:pt x="117" y="38"/>
                  </a:lnTo>
                  <a:lnTo>
                    <a:pt x="128" y="38"/>
                  </a:lnTo>
                  <a:close/>
                  <a:moveTo>
                    <a:pt x="334" y="155"/>
                  </a:moveTo>
                  <a:lnTo>
                    <a:pt x="333" y="160"/>
                  </a:lnTo>
                  <a:lnTo>
                    <a:pt x="333" y="167"/>
                  </a:lnTo>
                  <a:lnTo>
                    <a:pt x="339" y="165"/>
                  </a:lnTo>
                  <a:lnTo>
                    <a:pt x="338" y="152"/>
                  </a:lnTo>
                  <a:lnTo>
                    <a:pt x="339" y="151"/>
                  </a:lnTo>
                  <a:lnTo>
                    <a:pt x="334" y="155"/>
                  </a:lnTo>
                  <a:close/>
                  <a:moveTo>
                    <a:pt x="586" y="394"/>
                  </a:moveTo>
                  <a:lnTo>
                    <a:pt x="589" y="391"/>
                  </a:lnTo>
                  <a:lnTo>
                    <a:pt x="587" y="386"/>
                  </a:lnTo>
                  <a:lnTo>
                    <a:pt x="587" y="386"/>
                  </a:lnTo>
                  <a:lnTo>
                    <a:pt x="580" y="377"/>
                  </a:lnTo>
                  <a:lnTo>
                    <a:pt x="578" y="368"/>
                  </a:lnTo>
                  <a:lnTo>
                    <a:pt x="575" y="356"/>
                  </a:lnTo>
                  <a:lnTo>
                    <a:pt x="571" y="343"/>
                  </a:lnTo>
                  <a:lnTo>
                    <a:pt x="567" y="337"/>
                  </a:lnTo>
                  <a:lnTo>
                    <a:pt x="560" y="313"/>
                  </a:lnTo>
                  <a:lnTo>
                    <a:pt x="553" y="299"/>
                  </a:lnTo>
                  <a:lnTo>
                    <a:pt x="548" y="294"/>
                  </a:lnTo>
                  <a:lnTo>
                    <a:pt x="541" y="291"/>
                  </a:lnTo>
                  <a:lnTo>
                    <a:pt x="534" y="290"/>
                  </a:lnTo>
                  <a:lnTo>
                    <a:pt x="525" y="298"/>
                  </a:lnTo>
                  <a:lnTo>
                    <a:pt x="519" y="299"/>
                  </a:lnTo>
                  <a:lnTo>
                    <a:pt x="513" y="306"/>
                  </a:lnTo>
                  <a:lnTo>
                    <a:pt x="506" y="309"/>
                  </a:lnTo>
                  <a:lnTo>
                    <a:pt x="507" y="314"/>
                  </a:lnTo>
                  <a:lnTo>
                    <a:pt x="505" y="325"/>
                  </a:lnTo>
                  <a:lnTo>
                    <a:pt x="499" y="331"/>
                  </a:lnTo>
                  <a:lnTo>
                    <a:pt x="495" y="336"/>
                  </a:lnTo>
                  <a:lnTo>
                    <a:pt x="491" y="343"/>
                  </a:lnTo>
                  <a:lnTo>
                    <a:pt x="484" y="340"/>
                  </a:lnTo>
                  <a:lnTo>
                    <a:pt x="479" y="340"/>
                  </a:lnTo>
                  <a:lnTo>
                    <a:pt x="471" y="332"/>
                  </a:lnTo>
                  <a:lnTo>
                    <a:pt x="469" y="322"/>
                  </a:lnTo>
                  <a:lnTo>
                    <a:pt x="471" y="310"/>
                  </a:lnTo>
                  <a:lnTo>
                    <a:pt x="478" y="305"/>
                  </a:lnTo>
                  <a:lnTo>
                    <a:pt x="484" y="305"/>
                  </a:lnTo>
                  <a:lnTo>
                    <a:pt x="490" y="294"/>
                  </a:lnTo>
                  <a:lnTo>
                    <a:pt x="491" y="282"/>
                  </a:lnTo>
                  <a:lnTo>
                    <a:pt x="492" y="276"/>
                  </a:lnTo>
                  <a:lnTo>
                    <a:pt x="499" y="272"/>
                  </a:lnTo>
                  <a:lnTo>
                    <a:pt x="505" y="267"/>
                  </a:lnTo>
                  <a:lnTo>
                    <a:pt x="502" y="247"/>
                  </a:lnTo>
                  <a:lnTo>
                    <a:pt x="503" y="234"/>
                  </a:lnTo>
                  <a:lnTo>
                    <a:pt x="501" y="221"/>
                  </a:lnTo>
                  <a:lnTo>
                    <a:pt x="496" y="216"/>
                  </a:lnTo>
                  <a:lnTo>
                    <a:pt x="490" y="211"/>
                  </a:lnTo>
                  <a:lnTo>
                    <a:pt x="487" y="205"/>
                  </a:lnTo>
                  <a:lnTo>
                    <a:pt x="490" y="198"/>
                  </a:lnTo>
                  <a:lnTo>
                    <a:pt x="495" y="197"/>
                  </a:lnTo>
                  <a:lnTo>
                    <a:pt x="495" y="190"/>
                  </a:lnTo>
                  <a:lnTo>
                    <a:pt x="491" y="187"/>
                  </a:lnTo>
                  <a:lnTo>
                    <a:pt x="487" y="182"/>
                  </a:lnTo>
                  <a:lnTo>
                    <a:pt x="484" y="176"/>
                  </a:lnTo>
                  <a:lnTo>
                    <a:pt x="479" y="171"/>
                  </a:lnTo>
                  <a:lnTo>
                    <a:pt x="472" y="171"/>
                  </a:lnTo>
                  <a:lnTo>
                    <a:pt x="465" y="168"/>
                  </a:lnTo>
                  <a:lnTo>
                    <a:pt x="452" y="165"/>
                  </a:lnTo>
                  <a:lnTo>
                    <a:pt x="446" y="161"/>
                  </a:lnTo>
                  <a:lnTo>
                    <a:pt x="440" y="161"/>
                  </a:lnTo>
                  <a:lnTo>
                    <a:pt x="434" y="160"/>
                  </a:lnTo>
                  <a:lnTo>
                    <a:pt x="430" y="155"/>
                  </a:lnTo>
                  <a:lnTo>
                    <a:pt x="425" y="151"/>
                  </a:lnTo>
                  <a:lnTo>
                    <a:pt x="418" y="149"/>
                  </a:lnTo>
                  <a:lnTo>
                    <a:pt x="413" y="149"/>
                  </a:lnTo>
                  <a:lnTo>
                    <a:pt x="407" y="149"/>
                  </a:lnTo>
                  <a:lnTo>
                    <a:pt x="400" y="145"/>
                  </a:lnTo>
                  <a:lnTo>
                    <a:pt x="395" y="144"/>
                  </a:lnTo>
                  <a:lnTo>
                    <a:pt x="388" y="140"/>
                  </a:lnTo>
                  <a:lnTo>
                    <a:pt x="383" y="144"/>
                  </a:lnTo>
                  <a:lnTo>
                    <a:pt x="377" y="148"/>
                  </a:lnTo>
                  <a:lnTo>
                    <a:pt x="373" y="155"/>
                  </a:lnTo>
                  <a:lnTo>
                    <a:pt x="367" y="161"/>
                  </a:lnTo>
                  <a:lnTo>
                    <a:pt x="367" y="167"/>
                  </a:lnTo>
                  <a:lnTo>
                    <a:pt x="371" y="174"/>
                  </a:lnTo>
                  <a:lnTo>
                    <a:pt x="376" y="178"/>
                  </a:lnTo>
                  <a:lnTo>
                    <a:pt x="377" y="183"/>
                  </a:lnTo>
                  <a:lnTo>
                    <a:pt x="368" y="183"/>
                  </a:lnTo>
                  <a:lnTo>
                    <a:pt x="361" y="187"/>
                  </a:lnTo>
                  <a:lnTo>
                    <a:pt x="356" y="191"/>
                  </a:lnTo>
                  <a:lnTo>
                    <a:pt x="352" y="198"/>
                  </a:lnTo>
                  <a:lnTo>
                    <a:pt x="354" y="217"/>
                  </a:lnTo>
                  <a:lnTo>
                    <a:pt x="354" y="224"/>
                  </a:lnTo>
                  <a:lnTo>
                    <a:pt x="353" y="229"/>
                  </a:lnTo>
                  <a:lnTo>
                    <a:pt x="352" y="236"/>
                  </a:lnTo>
                  <a:lnTo>
                    <a:pt x="346" y="243"/>
                  </a:lnTo>
                  <a:lnTo>
                    <a:pt x="348" y="236"/>
                  </a:lnTo>
                  <a:lnTo>
                    <a:pt x="348" y="224"/>
                  </a:lnTo>
                  <a:lnTo>
                    <a:pt x="345" y="224"/>
                  </a:lnTo>
                  <a:lnTo>
                    <a:pt x="344" y="237"/>
                  </a:lnTo>
                  <a:lnTo>
                    <a:pt x="339" y="243"/>
                  </a:lnTo>
                  <a:lnTo>
                    <a:pt x="338" y="237"/>
                  </a:lnTo>
                  <a:lnTo>
                    <a:pt x="341" y="230"/>
                  </a:lnTo>
                  <a:lnTo>
                    <a:pt x="338" y="224"/>
                  </a:lnTo>
                  <a:lnTo>
                    <a:pt x="339" y="220"/>
                  </a:lnTo>
                  <a:lnTo>
                    <a:pt x="341" y="203"/>
                  </a:lnTo>
                  <a:lnTo>
                    <a:pt x="335" y="207"/>
                  </a:lnTo>
                  <a:lnTo>
                    <a:pt x="333" y="213"/>
                  </a:lnTo>
                  <a:lnTo>
                    <a:pt x="329" y="220"/>
                  </a:lnTo>
                  <a:lnTo>
                    <a:pt x="327" y="225"/>
                  </a:lnTo>
                  <a:lnTo>
                    <a:pt x="323" y="232"/>
                  </a:lnTo>
                  <a:lnTo>
                    <a:pt x="316" y="229"/>
                  </a:lnTo>
                  <a:lnTo>
                    <a:pt x="308" y="241"/>
                  </a:lnTo>
                  <a:lnTo>
                    <a:pt x="310" y="247"/>
                  </a:lnTo>
                  <a:lnTo>
                    <a:pt x="304" y="253"/>
                  </a:lnTo>
                  <a:lnTo>
                    <a:pt x="297" y="257"/>
                  </a:lnTo>
                  <a:lnTo>
                    <a:pt x="302" y="270"/>
                  </a:lnTo>
                  <a:lnTo>
                    <a:pt x="300" y="281"/>
                  </a:lnTo>
                  <a:lnTo>
                    <a:pt x="302" y="287"/>
                  </a:lnTo>
                  <a:lnTo>
                    <a:pt x="302" y="294"/>
                  </a:lnTo>
                  <a:lnTo>
                    <a:pt x="293" y="312"/>
                  </a:lnTo>
                  <a:lnTo>
                    <a:pt x="288" y="318"/>
                  </a:lnTo>
                  <a:lnTo>
                    <a:pt x="288" y="325"/>
                  </a:lnTo>
                  <a:lnTo>
                    <a:pt x="292" y="331"/>
                  </a:lnTo>
                  <a:lnTo>
                    <a:pt x="296" y="350"/>
                  </a:lnTo>
                  <a:lnTo>
                    <a:pt x="292" y="356"/>
                  </a:lnTo>
                  <a:lnTo>
                    <a:pt x="289" y="362"/>
                  </a:lnTo>
                  <a:lnTo>
                    <a:pt x="291" y="368"/>
                  </a:lnTo>
                  <a:lnTo>
                    <a:pt x="308" y="401"/>
                  </a:lnTo>
                  <a:lnTo>
                    <a:pt x="314" y="398"/>
                  </a:lnTo>
                  <a:lnTo>
                    <a:pt x="311" y="405"/>
                  </a:lnTo>
                  <a:lnTo>
                    <a:pt x="319" y="424"/>
                  </a:lnTo>
                  <a:lnTo>
                    <a:pt x="323" y="450"/>
                  </a:lnTo>
                  <a:lnTo>
                    <a:pt x="323" y="467"/>
                  </a:lnTo>
                  <a:lnTo>
                    <a:pt x="319" y="490"/>
                  </a:lnTo>
                  <a:lnTo>
                    <a:pt x="316" y="497"/>
                  </a:lnTo>
                  <a:lnTo>
                    <a:pt x="310" y="509"/>
                  </a:lnTo>
                  <a:lnTo>
                    <a:pt x="304" y="528"/>
                  </a:lnTo>
                  <a:lnTo>
                    <a:pt x="302" y="535"/>
                  </a:lnTo>
                  <a:lnTo>
                    <a:pt x="297" y="540"/>
                  </a:lnTo>
                  <a:lnTo>
                    <a:pt x="292" y="547"/>
                  </a:lnTo>
                  <a:lnTo>
                    <a:pt x="289" y="548"/>
                  </a:lnTo>
                  <a:lnTo>
                    <a:pt x="292" y="548"/>
                  </a:lnTo>
                  <a:lnTo>
                    <a:pt x="327" y="546"/>
                  </a:lnTo>
                  <a:lnTo>
                    <a:pt x="429" y="532"/>
                  </a:lnTo>
                  <a:lnTo>
                    <a:pt x="436" y="538"/>
                  </a:lnTo>
                  <a:lnTo>
                    <a:pt x="502" y="527"/>
                  </a:lnTo>
                  <a:lnTo>
                    <a:pt x="532" y="521"/>
                  </a:lnTo>
                  <a:lnTo>
                    <a:pt x="536" y="508"/>
                  </a:lnTo>
                  <a:lnTo>
                    <a:pt x="547" y="490"/>
                  </a:lnTo>
                  <a:lnTo>
                    <a:pt x="547" y="471"/>
                  </a:lnTo>
                  <a:lnTo>
                    <a:pt x="548" y="465"/>
                  </a:lnTo>
                  <a:lnTo>
                    <a:pt x="551" y="462"/>
                  </a:lnTo>
                  <a:lnTo>
                    <a:pt x="551" y="460"/>
                  </a:lnTo>
                  <a:lnTo>
                    <a:pt x="559" y="455"/>
                  </a:lnTo>
                  <a:lnTo>
                    <a:pt x="563" y="450"/>
                  </a:lnTo>
                  <a:lnTo>
                    <a:pt x="563" y="436"/>
                  </a:lnTo>
                  <a:lnTo>
                    <a:pt x="567" y="431"/>
                  </a:lnTo>
                  <a:lnTo>
                    <a:pt x="568" y="425"/>
                  </a:lnTo>
                  <a:lnTo>
                    <a:pt x="575" y="421"/>
                  </a:lnTo>
                  <a:lnTo>
                    <a:pt x="578" y="425"/>
                  </a:lnTo>
                  <a:lnTo>
                    <a:pt x="579" y="432"/>
                  </a:lnTo>
                  <a:lnTo>
                    <a:pt x="578" y="433"/>
                  </a:lnTo>
                  <a:lnTo>
                    <a:pt x="582" y="432"/>
                  </a:lnTo>
                  <a:lnTo>
                    <a:pt x="586" y="425"/>
                  </a:lnTo>
                  <a:lnTo>
                    <a:pt x="587" y="412"/>
                  </a:lnTo>
                  <a:lnTo>
                    <a:pt x="586" y="406"/>
                  </a:lnTo>
                  <a:lnTo>
                    <a:pt x="586" y="394"/>
                  </a:lnTo>
                  <a:close/>
                  <a:moveTo>
                    <a:pt x="296" y="134"/>
                  </a:moveTo>
                  <a:lnTo>
                    <a:pt x="302" y="134"/>
                  </a:lnTo>
                  <a:lnTo>
                    <a:pt x="314" y="132"/>
                  </a:lnTo>
                  <a:lnTo>
                    <a:pt x="321" y="132"/>
                  </a:lnTo>
                  <a:lnTo>
                    <a:pt x="326" y="128"/>
                  </a:lnTo>
                  <a:lnTo>
                    <a:pt x="331" y="118"/>
                  </a:lnTo>
                  <a:lnTo>
                    <a:pt x="344" y="117"/>
                  </a:lnTo>
                  <a:lnTo>
                    <a:pt x="350" y="118"/>
                  </a:lnTo>
                  <a:lnTo>
                    <a:pt x="356" y="117"/>
                  </a:lnTo>
                  <a:lnTo>
                    <a:pt x="369" y="122"/>
                  </a:lnTo>
                  <a:lnTo>
                    <a:pt x="383" y="133"/>
                  </a:lnTo>
                  <a:lnTo>
                    <a:pt x="388" y="134"/>
                  </a:lnTo>
                  <a:lnTo>
                    <a:pt x="388" y="124"/>
                  </a:lnTo>
                  <a:lnTo>
                    <a:pt x="390" y="117"/>
                  </a:lnTo>
                  <a:lnTo>
                    <a:pt x="396" y="115"/>
                  </a:lnTo>
                  <a:lnTo>
                    <a:pt x="402" y="119"/>
                  </a:lnTo>
                  <a:lnTo>
                    <a:pt x="408" y="117"/>
                  </a:lnTo>
                  <a:lnTo>
                    <a:pt x="437" y="117"/>
                  </a:lnTo>
                  <a:lnTo>
                    <a:pt x="444" y="115"/>
                  </a:lnTo>
                  <a:lnTo>
                    <a:pt x="440" y="110"/>
                  </a:lnTo>
                  <a:lnTo>
                    <a:pt x="433" y="106"/>
                  </a:lnTo>
                  <a:lnTo>
                    <a:pt x="433" y="101"/>
                  </a:lnTo>
                  <a:lnTo>
                    <a:pt x="426" y="98"/>
                  </a:lnTo>
                  <a:lnTo>
                    <a:pt x="425" y="98"/>
                  </a:lnTo>
                  <a:lnTo>
                    <a:pt x="419" y="94"/>
                  </a:lnTo>
                  <a:lnTo>
                    <a:pt x="418" y="87"/>
                  </a:lnTo>
                  <a:lnTo>
                    <a:pt x="417" y="80"/>
                  </a:lnTo>
                  <a:lnTo>
                    <a:pt x="413" y="75"/>
                  </a:lnTo>
                  <a:lnTo>
                    <a:pt x="407" y="68"/>
                  </a:lnTo>
                  <a:lnTo>
                    <a:pt x="403" y="69"/>
                  </a:lnTo>
                  <a:lnTo>
                    <a:pt x="402" y="69"/>
                  </a:lnTo>
                  <a:lnTo>
                    <a:pt x="399" y="75"/>
                  </a:lnTo>
                  <a:lnTo>
                    <a:pt x="392" y="79"/>
                  </a:lnTo>
                  <a:lnTo>
                    <a:pt x="388" y="72"/>
                  </a:lnTo>
                  <a:lnTo>
                    <a:pt x="376" y="78"/>
                  </a:lnTo>
                  <a:lnTo>
                    <a:pt x="364" y="75"/>
                  </a:lnTo>
                  <a:lnTo>
                    <a:pt x="361" y="69"/>
                  </a:lnTo>
                  <a:lnTo>
                    <a:pt x="360" y="48"/>
                  </a:lnTo>
                  <a:lnTo>
                    <a:pt x="348" y="49"/>
                  </a:lnTo>
                  <a:lnTo>
                    <a:pt x="342" y="52"/>
                  </a:lnTo>
                  <a:lnTo>
                    <a:pt x="330" y="59"/>
                  </a:lnTo>
                  <a:lnTo>
                    <a:pt x="323" y="61"/>
                  </a:lnTo>
                  <a:lnTo>
                    <a:pt x="299" y="63"/>
                  </a:lnTo>
                  <a:lnTo>
                    <a:pt x="292" y="65"/>
                  </a:lnTo>
                  <a:lnTo>
                    <a:pt x="281" y="68"/>
                  </a:lnTo>
                  <a:lnTo>
                    <a:pt x="276" y="73"/>
                  </a:lnTo>
                  <a:lnTo>
                    <a:pt x="264" y="82"/>
                  </a:lnTo>
                  <a:lnTo>
                    <a:pt x="254" y="94"/>
                  </a:lnTo>
                  <a:lnTo>
                    <a:pt x="249" y="91"/>
                  </a:lnTo>
                  <a:lnTo>
                    <a:pt x="242" y="92"/>
                  </a:lnTo>
                  <a:lnTo>
                    <a:pt x="235" y="91"/>
                  </a:lnTo>
                  <a:lnTo>
                    <a:pt x="230" y="86"/>
                  </a:lnTo>
                  <a:lnTo>
                    <a:pt x="215" y="91"/>
                  </a:lnTo>
                  <a:lnTo>
                    <a:pt x="210" y="91"/>
                  </a:lnTo>
                  <a:lnTo>
                    <a:pt x="203" y="88"/>
                  </a:lnTo>
                  <a:lnTo>
                    <a:pt x="199" y="82"/>
                  </a:lnTo>
                  <a:lnTo>
                    <a:pt x="188" y="69"/>
                  </a:lnTo>
                  <a:lnTo>
                    <a:pt x="184" y="64"/>
                  </a:lnTo>
                  <a:lnTo>
                    <a:pt x="178" y="63"/>
                  </a:lnTo>
                  <a:lnTo>
                    <a:pt x="172" y="57"/>
                  </a:lnTo>
                  <a:lnTo>
                    <a:pt x="165" y="56"/>
                  </a:lnTo>
                  <a:lnTo>
                    <a:pt x="153" y="56"/>
                  </a:lnTo>
                  <a:lnTo>
                    <a:pt x="147" y="59"/>
                  </a:lnTo>
                  <a:lnTo>
                    <a:pt x="142" y="64"/>
                  </a:lnTo>
                  <a:lnTo>
                    <a:pt x="139" y="65"/>
                  </a:lnTo>
                  <a:lnTo>
                    <a:pt x="145" y="53"/>
                  </a:lnTo>
                  <a:lnTo>
                    <a:pt x="139" y="59"/>
                  </a:lnTo>
                  <a:lnTo>
                    <a:pt x="132" y="63"/>
                  </a:lnTo>
                  <a:lnTo>
                    <a:pt x="131" y="69"/>
                  </a:lnTo>
                  <a:lnTo>
                    <a:pt x="128" y="71"/>
                  </a:lnTo>
                  <a:lnTo>
                    <a:pt x="127" y="65"/>
                  </a:lnTo>
                  <a:lnTo>
                    <a:pt x="128" y="53"/>
                  </a:lnTo>
                  <a:lnTo>
                    <a:pt x="117" y="40"/>
                  </a:lnTo>
                  <a:lnTo>
                    <a:pt x="113" y="37"/>
                  </a:lnTo>
                  <a:lnTo>
                    <a:pt x="109" y="31"/>
                  </a:lnTo>
                  <a:lnTo>
                    <a:pt x="96" y="46"/>
                  </a:lnTo>
                  <a:lnTo>
                    <a:pt x="93" y="53"/>
                  </a:lnTo>
                  <a:lnTo>
                    <a:pt x="80" y="59"/>
                  </a:lnTo>
                  <a:lnTo>
                    <a:pt x="73" y="64"/>
                  </a:lnTo>
                  <a:lnTo>
                    <a:pt x="67" y="69"/>
                  </a:lnTo>
                  <a:lnTo>
                    <a:pt x="61" y="71"/>
                  </a:lnTo>
                  <a:lnTo>
                    <a:pt x="55" y="72"/>
                  </a:lnTo>
                  <a:lnTo>
                    <a:pt x="48" y="73"/>
                  </a:lnTo>
                  <a:lnTo>
                    <a:pt x="42" y="73"/>
                  </a:lnTo>
                  <a:lnTo>
                    <a:pt x="35" y="78"/>
                  </a:lnTo>
                  <a:lnTo>
                    <a:pt x="24" y="90"/>
                  </a:lnTo>
                  <a:lnTo>
                    <a:pt x="5" y="98"/>
                  </a:lnTo>
                  <a:lnTo>
                    <a:pt x="0" y="102"/>
                  </a:lnTo>
                  <a:lnTo>
                    <a:pt x="2" y="105"/>
                  </a:lnTo>
                  <a:lnTo>
                    <a:pt x="9" y="107"/>
                  </a:lnTo>
                  <a:lnTo>
                    <a:pt x="15" y="111"/>
                  </a:lnTo>
                  <a:lnTo>
                    <a:pt x="23" y="124"/>
                  </a:lnTo>
                  <a:lnTo>
                    <a:pt x="88" y="137"/>
                  </a:lnTo>
                  <a:lnTo>
                    <a:pt x="109" y="147"/>
                  </a:lnTo>
                  <a:lnTo>
                    <a:pt x="112" y="145"/>
                  </a:lnTo>
                  <a:lnTo>
                    <a:pt x="126" y="148"/>
                  </a:lnTo>
                  <a:lnTo>
                    <a:pt x="131" y="145"/>
                  </a:lnTo>
                  <a:lnTo>
                    <a:pt x="138" y="148"/>
                  </a:lnTo>
                  <a:lnTo>
                    <a:pt x="154" y="149"/>
                  </a:lnTo>
                  <a:lnTo>
                    <a:pt x="159" y="153"/>
                  </a:lnTo>
                  <a:lnTo>
                    <a:pt x="161" y="165"/>
                  </a:lnTo>
                  <a:lnTo>
                    <a:pt x="168" y="165"/>
                  </a:lnTo>
                  <a:lnTo>
                    <a:pt x="177" y="168"/>
                  </a:lnTo>
                  <a:lnTo>
                    <a:pt x="184" y="175"/>
                  </a:lnTo>
                  <a:lnTo>
                    <a:pt x="181" y="176"/>
                  </a:lnTo>
                  <a:lnTo>
                    <a:pt x="184" y="182"/>
                  </a:lnTo>
                  <a:lnTo>
                    <a:pt x="184" y="195"/>
                  </a:lnTo>
                  <a:lnTo>
                    <a:pt x="181" y="201"/>
                  </a:lnTo>
                  <a:lnTo>
                    <a:pt x="184" y="206"/>
                  </a:lnTo>
                  <a:lnTo>
                    <a:pt x="189" y="205"/>
                  </a:lnTo>
                  <a:lnTo>
                    <a:pt x="196" y="203"/>
                  </a:lnTo>
                  <a:lnTo>
                    <a:pt x="192" y="217"/>
                  </a:lnTo>
                  <a:lnTo>
                    <a:pt x="193" y="222"/>
                  </a:lnTo>
                  <a:lnTo>
                    <a:pt x="199" y="228"/>
                  </a:lnTo>
                  <a:lnTo>
                    <a:pt x="200" y="228"/>
                  </a:lnTo>
                  <a:lnTo>
                    <a:pt x="203" y="229"/>
                  </a:lnTo>
                  <a:lnTo>
                    <a:pt x="201" y="224"/>
                  </a:lnTo>
                  <a:lnTo>
                    <a:pt x="208" y="213"/>
                  </a:lnTo>
                  <a:lnTo>
                    <a:pt x="218" y="194"/>
                  </a:lnTo>
                  <a:lnTo>
                    <a:pt x="222" y="182"/>
                  </a:lnTo>
                  <a:lnTo>
                    <a:pt x="224" y="175"/>
                  </a:lnTo>
                  <a:lnTo>
                    <a:pt x="230" y="168"/>
                  </a:lnTo>
                  <a:lnTo>
                    <a:pt x="233" y="156"/>
                  </a:lnTo>
                  <a:lnTo>
                    <a:pt x="238" y="148"/>
                  </a:lnTo>
                  <a:lnTo>
                    <a:pt x="235" y="153"/>
                  </a:lnTo>
                  <a:lnTo>
                    <a:pt x="238" y="160"/>
                  </a:lnTo>
                  <a:lnTo>
                    <a:pt x="242" y="165"/>
                  </a:lnTo>
                  <a:lnTo>
                    <a:pt x="247" y="160"/>
                  </a:lnTo>
                  <a:lnTo>
                    <a:pt x="249" y="157"/>
                  </a:lnTo>
                  <a:lnTo>
                    <a:pt x="254" y="151"/>
                  </a:lnTo>
                  <a:lnTo>
                    <a:pt x="261" y="148"/>
                  </a:lnTo>
                  <a:lnTo>
                    <a:pt x="266" y="149"/>
                  </a:lnTo>
                  <a:lnTo>
                    <a:pt x="266" y="156"/>
                  </a:lnTo>
                  <a:lnTo>
                    <a:pt x="260" y="160"/>
                  </a:lnTo>
                  <a:lnTo>
                    <a:pt x="257" y="168"/>
                  </a:lnTo>
                  <a:lnTo>
                    <a:pt x="264" y="170"/>
                  </a:lnTo>
                  <a:lnTo>
                    <a:pt x="268" y="163"/>
                  </a:lnTo>
                  <a:lnTo>
                    <a:pt x="273" y="156"/>
                  </a:lnTo>
                  <a:lnTo>
                    <a:pt x="280" y="152"/>
                  </a:lnTo>
                  <a:lnTo>
                    <a:pt x="281" y="144"/>
                  </a:lnTo>
                  <a:lnTo>
                    <a:pt x="284" y="138"/>
                  </a:lnTo>
                  <a:lnTo>
                    <a:pt x="289" y="136"/>
                  </a:lnTo>
                  <a:lnTo>
                    <a:pt x="296" y="13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1" name="Freeform 290"/>
            <p:cNvSpPr>
              <a:spLocks noEditPoints="1"/>
            </p:cNvSpPr>
            <p:nvPr/>
          </p:nvSpPr>
          <p:spPr bwMode="auto">
            <a:xfrm>
              <a:off x="4657998" y="717937"/>
              <a:ext cx="342442" cy="186426"/>
            </a:xfrm>
            <a:custGeom>
              <a:avLst/>
              <a:gdLst>
                <a:gd name="T0" fmla="*/ 214 w 269"/>
                <a:gd name="T1" fmla="*/ 136 h 147"/>
                <a:gd name="T2" fmla="*/ 220 w 269"/>
                <a:gd name="T3" fmla="*/ 140 h 147"/>
                <a:gd name="T4" fmla="*/ 222 w 269"/>
                <a:gd name="T5" fmla="*/ 129 h 147"/>
                <a:gd name="T6" fmla="*/ 264 w 269"/>
                <a:gd name="T7" fmla="*/ 130 h 147"/>
                <a:gd name="T8" fmla="*/ 261 w 269"/>
                <a:gd name="T9" fmla="*/ 128 h 147"/>
                <a:gd name="T10" fmla="*/ 254 w 269"/>
                <a:gd name="T11" fmla="*/ 140 h 147"/>
                <a:gd name="T12" fmla="*/ 269 w 269"/>
                <a:gd name="T13" fmla="*/ 136 h 147"/>
                <a:gd name="T14" fmla="*/ 258 w 269"/>
                <a:gd name="T15" fmla="*/ 92 h 147"/>
                <a:gd name="T16" fmla="*/ 246 w 269"/>
                <a:gd name="T17" fmla="*/ 68 h 147"/>
                <a:gd name="T18" fmla="*/ 234 w 269"/>
                <a:gd name="T19" fmla="*/ 63 h 147"/>
                <a:gd name="T20" fmla="*/ 234 w 269"/>
                <a:gd name="T21" fmla="*/ 64 h 147"/>
                <a:gd name="T22" fmla="*/ 243 w 269"/>
                <a:gd name="T23" fmla="*/ 75 h 147"/>
                <a:gd name="T24" fmla="*/ 252 w 269"/>
                <a:gd name="T25" fmla="*/ 84 h 147"/>
                <a:gd name="T26" fmla="*/ 234 w 269"/>
                <a:gd name="T27" fmla="*/ 101 h 147"/>
                <a:gd name="T28" fmla="*/ 220 w 269"/>
                <a:gd name="T29" fmla="*/ 99 h 147"/>
                <a:gd name="T30" fmla="*/ 211 w 269"/>
                <a:gd name="T31" fmla="*/ 84 h 147"/>
                <a:gd name="T32" fmla="*/ 199 w 269"/>
                <a:gd name="T33" fmla="*/ 80 h 147"/>
                <a:gd name="T34" fmla="*/ 206 w 269"/>
                <a:gd name="T35" fmla="*/ 78 h 147"/>
                <a:gd name="T36" fmla="*/ 188 w 269"/>
                <a:gd name="T37" fmla="*/ 60 h 147"/>
                <a:gd name="T38" fmla="*/ 174 w 269"/>
                <a:gd name="T39" fmla="*/ 63 h 147"/>
                <a:gd name="T40" fmla="*/ 165 w 269"/>
                <a:gd name="T41" fmla="*/ 52 h 147"/>
                <a:gd name="T42" fmla="*/ 168 w 269"/>
                <a:gd name="T43" fmla="*/ 46 h 147"/>
                <a:gd name="T44" fmla="*/ 172 w 269"/>
                <a:gd name="T45" fmla="*/ 37 h 147"/>
                <a:gd name="T46" fmla="*/ 187 w 269"/>
                <a:gd name="T47" fmla="*/ 23 h 147"/>
                <a:gd name="T48" fmla="*/ 183 w 269"/>
                <a:gd name="T49" fmla="*/ 18 h 147"/>
                <a:gd name="T50" fmla="*/ 177 w 269"/>
                <a:gd name="T51" fmla="*/ 19 h 147"/>
                <a:gd name="T52" fmla="*/ 170 w 269"/>
                <a:gd name="T53" fmla="*/ 8 h 147"/>
                <a:gd name="T54" fmla="*/ 166 w 269"/>
                <a:gd name="T55" fmla="*/ 0 h 147"/>
                <a:gd name="T56" fmla="*/ 161 w 269"/>
                <a:gd name="T57" fmla="*/ 0 h 147"/>
                <a:gd name="T58" fmla="*/ 150 w 269"/>
                <a:gd name="T59" fmla="*/ 11 h 147"/>
                <a:gd name="T60" fmla="*/ 145 w 269"/>
                <a:gd name="T61" fmla="*/ 18 h 147"/>
                <a:gd name="T62" fmla="*/ 57 w 269"/>
                <a:gd name="T63" fmla="*/ 45 h 147"/>
                <a:gd name="T64" fmla="*/ 1 w 269"/>
                <a:gd name="T65" fmla="*/ 63 h 147"/>
                <a:gd name="T66" fmla="*/ 2 w 269"/>
                <a:gd name="T67" fmla="*/ 126 h 147"/>
                <a:gd name="T68" fmla="*/ 50 w 269"/>
                <a:gd name="T69" fmla="*/ 118 h 147"/>
                <a:gd name="T70" fmla="*/ 66 w 269"/>
                <a:gd name="T71" fmla="*/ 114 h 147"/>
                <a:gd name="T72" fmla="*/ 108 w 269"/>
                <a:gd name="T73" fmla="*/ 102 h 147"/>
                <a:gd name="T74" fmla="*/ 122 w 269"/>
                <a:gd name="T75" fmla="*/ 101 h 147"/>
                <a:gd name="T76" fmla="*/ 151 w 269"/>
                <a:gd name="T77" fmla="*/ 98 h 147"/>
                <a:gd name="T78" fmla="*/ 157 w 269"/>
                <a:gd name="T79" fmla="*/ 106 h 147"/>
                <a:gd name="T80" fmla="*/ 162 w 269"/>
                <a:gd name="T81" fmla="*/ 115 h 147"/>
                <a:gd name="T82" fmla="*/ 164 w 269"/>
                <a:gd name="T83" fmla="*/ 122 h 147"/>
                <a:gd name="T84" fmla="*/ 172 w 269"/>
                <a:gd name="T85" fmla="*/ 121 h 147"/>
                <a:gd name="T86" fmla="*/ 177 w 269"/>
                <a:gd name="T87" fmla="*/ 141 h 147"/>
                <a:gd name="T88" fmla="*/ 185 w 269"/>
                <a:gd name="T89" fmla="*/ 129 h 147"/>
                <a:gd name="T90" fmla="*/ 195 w 269"/>
                <a:gd name="T91" fmla="*/ 119 h 147"/>
                <a:gd name="T92" fmla="*/ 203 w 269"/>
                <a:gd name="T93" fmla="*/ 109 h 147"/>
                <a:gd name="T94" fmla="*/ 210 w 269"/>
                <a:gd name="T95" fmla="*/ 110 h 147"/>
                <a:gd name="T96" fmla="*/ 219 w 269"/>
                <a:gd name="T97" fmla="*/ 121 h 147"/>
                <a:gd name="T98" fmla="*/ 227 w 269"/>
                <a:gd name="T99" fmla="*/ 110 h 147"/>
                <a:gd name="T100" fmla="*/ 247 w 269"/>
                <a:gd name="T101" fmla="*/ 101 h 147"/>
                <a:gd name="T102" fmla="*/ 258 w 269"/>
                <a:gd name="T103" fmla="*/ 92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69" h="147">
                  <a:moveTo>
                    <a:pt x="218" y="129"/>
                  </a:moveTo>
                  <a:lnTo>
                    <a:pt x="214" y="136"/>
                  </a:lnTo>
                  <a:lnTo>
                    <a:pt x="208" y="147"/>
                  </a:lnTo>
                  <a:lnTo>
                    <a:pt x="220" y="140"/>
                  </a:lnTo>
                  <a:lnTo>
                    <a:pt x="227" y="134"/>
                  </a:lnTo>
                  <a:lnTo>
                    <a:pt x="222" y="129"/>
                  </a:lnTo>
                  <a:lnTo>
                    <a:pt x="218" y="129"/>
                  </a:lnTo>
                  <a:close/>
                  <a:moveTo>
                    <a:pt x="264" y="130"/>
                  </a:moveTo>
                  <a:lnTo>
                    <a:pt x="260" y="12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54" y="140"/>
                  </a:lnTo>
                  <a:lnTo>
                    <a:pt x="266" y="137"/>
                  </a:lnTo>
                  <a:lnTo>
                    <a:pt x="269" y="136"/>
                  </a:lnTo>
                  <a:lnTo>
                    <a:pt x="264" y="130"/>
                  </a:lnTo>
                  <a:close/>
                  <a:moveTo>
                    <a:pt x="258" y="92"/>
                  </a:moveTo>
                  <a:lnTo>
                    <a:pt x="256" y="80"/>
                  </a:lnTo>
                  <a:lnTo>
                    <a:pt x="246" y="68"/>
                  </a:lnTo>
                  <a:lnTo>
                    <a:pt x="241" y="64"/>
                  </a:lnTo>
                  <a:lnTo>
                    <a:pt x="234" y="63"/>
                  </a:lnTo>
                  <a:lnTo>
                    <a:pt x="227" y="63"/>
                  </a:lnTo>
                  <a:lnTo>
                    <a:pt x="234" y="64"/>
                  </a:lnTo>
                  <a:lnTo>
                    <a:pt x="241" y="68"/>
                  </a:lnTo>
                  <a:lnTo>
                    <a:pt x="243" y="75"/>
                  </a:lnTo>
                  <a:lnTo>
                    <a:pt x="249" y="75"/>
                  </a:lnTo>
                  <a:lnTo>
                    <a:pt x="252" y="84"/>
                  </a:lnTo>
                  <a:lnTo>
                    <a:pt x="246" y="91"/>
                  </a:lnTo>
                  <a:lnTo>
                    <a:pt x="234" y="101"/>
                  </a:lnTo>
                  <a:lnTo>
                    <a:pt x="227" y="99"/>
                  </a:lnTo>
                  <a:lnTo>
                    <a:pt x="220" y="99"/>
                  </a:lnTo>
                  <a:lnTo>
                    <a:pt x="218" y="96"/>
                  </a:lnTo>
                  <a:lnTo>
                    <a:pt x="211" y="84"/>
                  </a:lnTo>
                  <a:lnTo>
                    <a:pt x="206" y="84"/>
                  </a:lnTo>
                  <a:lnTo>
                    <a:pt x="199" y="80"/>
                  </a:lnTo>
                  <a:lnTo>
                    <a:pt x="199" y="75"/>
                  </a:lnTo>
                  <a:lnTo>
                    <a:pt x="206" y="78"/>
                  </a:lnTo>
                  <a:lnTo>
                    <a:pt x="200" y="71"/>
                  </a:lnTo>
                  <a:lnTo>
                    <a:pt x="188" y="60"/>
                  </a:lnTo>
                  <a:lnTo>
                    <a:pt x="181" y="59"/>
                  </a:lnTo>
                  <a:lnTo>
                    <a:pt x="174" y="63"/>
                  </a:lnTo>
                  <a:lnTo>
                    <a:pt x="169" y="59"/>
                  </a:lnTo>
                  <a:lnTo>
                    <a:pt x="165" y="52"/>
                  </a:lnTo>
                  <a:lnTo>
                    <a:pt x="170" y="52"/>
                  </a:lnTo>
                  <a:lnTo>
                    <a:pt x="168" y="46"/>
                  </a:lnTo>
                  <a:lnTo>
                    <a:pt x="173" y="40"/>
                  </a:lnTo>
                  <a:lnTo>
                    <a:pt x="172" y="37"/>
                  </a:lnTo>
                  <a:lnTo>
                    <a:pt x="176" y="31"/>
                  </a:lnTo>
                  <a:lnTo>
                    <a:pt x="187" y="23"/>
                  </a:lnTo>
                  <a:lnTo>
                    <a:pt x="188" y="17"/>
                  </a:lnTo>
                  <a:lnTo>
                    <a:pt x="183" y="18"/>
                  </a:lnTo>
                  <a:lnTo>
                    <a:pt x="184" y="19"/>
                  </a:lnTo>
                  <a:lnTo>
                    <a:pt x="177" y="19"/>
                  </a:lnTo>
                  <a:lnTo>
                    <a:pt x="172" y="15"/>
                  </a:lnTo>
                  <a:lnTo>
                    <a:pt x="170" y="8"/>
                  </a:lnTo>
                  <a:lnTo>
                    <a:pt x="165" y="6"/>
                  </a:lnTo>
                  <a:lnTo>
                    <a:pt x="166" y="0"/>
                  </a:lnTo>
                  <a:lnTo>
                    <a:pt x="164" y="0"/>
                  </a:lnTo>
                  <a:lnTo>
                    <a:pt x="161" y="0"/>
                  </a:lnTo>
                  <a:lnTo>
                    <a:pt x="154" y="4"/>
                  </a:lnTo>
                  <a:lnTo>
                    <a:pt x="150" y="11"/>
                  </a:lnTo>
                  <a:lnTo>
                    <a:pt x="149" y="11"/>
                  </a:lnTo>
                  <a:lnTo>
                    <a:pt x="145" y="18"/>
                  </a:lnTo>
                  <a:lnTo>
                    <a:pt x="136" y="26"/>
                  </a:lnTo>
                  <a:lnTo>
                    <a:pt x="57" y="45"/>
                  </a:lnTo>
                  <a:lnTo>
                    <a:pt x="2" y="57"/>
                  </a:lnTo>
                  <a:lnTo>
                    <a:pt x="1" y="63"/>
                  </a:lnTo>
                  <a:lnTo>
                    <a:pt x="0" y="124"/>
                  </a:lnTo>
                  <a:lnTo>
                    <a:pt x="2" y="126"/>
                  </a:lnTo>
                  <a:lnTo>
                    <a:pt x="44" y="118"/>
                  </a:lnTo>
                  <a:lnTo>
                    <a:pt x="50" y="118"/>
                  </a:lnTo>
                  <a:lnTo>
                    <a:pt x="62" y="114"/>
                  </a:lnTo>
                  <a:lnTo>
                    <a:pt x="66" y="114"/>
                  </a:lnTo>
                  <a:lnTo>
                    <a:pt x="73" y="111"/>
                  </a:lnTo>
                  <a:lnTo>
                    <a:pt x="108" y="102"/>
                  </a:lnTo>
                  <a:lnTo>
                    <a:pt x="118" y="101"/>
                  </a:lnTo>
                  <a:lnTo>
                    <a:pt x="122" y="101"/>
                  </a:lnTo>
                  <a:lnTo>
                    <a:pt x="145" y="94"/>
                  </a:lnTo>
                  <a:lnTo>
                    <a:pt x="151" y="98"/>
                  </a:lnTo>
                  <a:lnTo>
                    <a:pt x="154" y="105"/>
                  </a:lnTo>
                  <a:lnTo>
                    <a:pt x="157" y="106"/>
                  </a:lnTo>
                  <a:lnTo>
                    <a:pt x="158" y="110"/>
                  </a:lnTo>
                  <a:lnTo>
                    <a:pt x="162" y="115"/>
                  </a:lnTo>
                  <a:lnTo>
                    <a:pt x="162" y="115"/>
                  </a:lnTo>
                  <a:lnTo>
                    <a:pt x="164" y="122"/>
                  </a:lnTo>
                  <a:lnTo>
                    <a:pt x="168" y="118"/>
                  </a:lnTo>
                  <a:lnTo>
                    <a:pt x="172" y="121"/>
                  </a:lnTo>
                  <a:lnTo>
                    <a:pt x="174" y="134"/>
                  </a:lnTo>
                  <a:lnTo>
                    <a:pt x="177" y="141"/>
                  </a:lnTo>
                  <a:lnTo>
                    <a:pt x="181" y="136"/>
                  </a:lnTo>
                  <a:lnTo>
                    <a:pt x="185" y="129"/>
                  </a:lnTo>
                  <a:lnTo>
                    <a:pt x="191" y="130"/>
                  </a:lnTo>
                  <a:lnTo>
                    <a:pt x="195" y="119"/>
                  </a:lnTo>
                  <a:lnTo>
                    <a:pt x="200" y="115"/>
                  </a:lnTo>
                  <a:lnTo>
                    <a:pt x="203" y="109"/>
                  </a:lnTo>
                  <a:lnTo>
                    <a:pt x="210" y="105"/>
                  </a:lnTo>
                  <a:lnTo>
                    <a:pt x="210" y="110"/>
                  </a:lnTo>
                  <a:lnTo>
                    <a:pt x="212" y="124"/>
                  </a:lnTo>
                  <a:lnTo>
                    <a:pt x="219" y="121"/>
                  </a:lnTo>
                  <a:lnTo>
                    <a:pt x="224" y="117"/>
                  </a:lnTo>
                  <a:lnTo>
                    <a:pt x="227" y="110"/>
                  </a:lnTo>
                  <a:lnTo>
                    <a:pt x="230" y="111"/>
                  </a:lnTo>
                  <a:lnTo>
                    <a:pt x="247" y="101"/>
                  </a:lnTo>
                  <a:lnTo>
                    <a:pt x="256" y="99"/>
                  </a:lnTo>
                  <a:lnTo>
                    <a:pt x="258" y="9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2" name="Freeform 291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3" name="Freeform 292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4" name="Freeform 293"/>
            <p:cNvSpPr>
              <a:spLocks noEditPoints="1"/>
            </p:cNvSpPr>
            <p:nvPr/>
          </p:nvSpPr>
          <p:spPr bwMode="auto">
            <a:xfrm>
              <a:off x="4766416" y="122962"/>
              <a:ext cx="384751" cy="569854"/>
            </a:xfrm>
            <a:custGeom>
              <a:avLst/>
              <a:gdLst>
                <a:gd name="T0" fmla="*/ 268 w 303"/>
                <a:gd name="T1" fmla="*/ 204 h 448"/>
                <a:gd name="T2" fmla="*/ 264 w 303"/>
                <a:gd name="T3" fmla="*/ 183 h 448"/>
                <a:gd name="T4" fmla="*/ 255 w 303"/>
                <a:gd name="T5" fmla="*/ 180 h 448"/>
                <a:gd name="T6" fmla="*/ 240 w 303"/>
                <a:gd name="T7" fmla="*/ 173 h 448"/>
                <a:gd name="T8" fmla="*/ 233 w 303"/>
                <a:gd name="T9" fmla="*/ 156 h 448"/>
                <a:gd name="T10" fmla="*/ 225 w 303"/>
                <a:gd name="T11" fmla="*/ 148 h 448"/>
                <a:gd name="T12" fmla="*/ 204 w 303"/>
                <a:gd name="T13" fmla="*/ 145 h 448"/>
                <a:gd name="T14" fmla="*/ 200 w 303"/>
                <a:gd name="T15" fmla="*/ 127 h 448"/>
                <a:gd name="T16" fmla="*/ 165 w 303"/>
                <a:gd name="T17" fmla="*/ 18 h 448"/>
                <a:gd name="T18" fmla="*/ 134 w 303"/>
                <a:gd name="T19" fmla="*/ 1 h 448"/>
                <a:gd name="T20" fmla="*/ 116 w 303"/>
                <a:gd name="T21" fmla="*/ 10 h 448"/>
                <a:gd name="T22" fmla="*/ 99 w 303"/>
                <a:gd name="T23" fmla="*/ 22 h 448"/>
                <a:gd name="T24" fmla="*/ 79 w 303"/>
                <a:gd name="T25" fmla="*/ 20 h 448"/>
                <a:gd name="T26" fmla="*/ 62 w 303"/>
                <a:gd name="T27" fmla="*/ 8 h 448"/>
                <a:gd name="T28" fmla="*/ 33 w 303"/>
                <a:gd name="T29" fmla="*/ 129 h 448"/>
                <a:gd name="T30" fmla="*/ 33 w 303"/>
                <a:gd name="T31" fmla="*/ 167 h 448"/>
                <a:gd name="T32" fmla="*/ 34 w 303"/>
                <a:gd name="T33" fmla="*/ 190 h 448"/>
                <a:gd name="T34" fmla="*/ 19 w 303"/>
                <a:gd name="T35" fmla="*/ 215 h 448"/>
                <a:gd name="T36" fmla="*/ 19 w 303"/>
                <a:gd name="T37" fmla="*/ 226 h 448"/>
                <a:gd name="T38" fmla="*/ 16 w 303"/>
                <a:gd name="T39" fmla="*/ 240 h 448"/>
                <a:gd name="T40" fmla="*/ 0 w 303"/>
                <a:gd name="T41" fmla="*/ 245 h 448"/>
                <a:gd name="T42" fmla="*/ 54 w 303"/>
                <a:gd name="T43" fmla="*/ 407 h 448"/>
                <a:gd name="T44" fmla="*/ 60 w 303"/>
                <a:gd name="T45" fmla="*/ 425 h 448"/>
                <a:gd name="T46" fmla="*/ 73 w 303"/>
                <a:gd name="T47" fmla="*/ 440 h 448"/>
                <a:gd name="T48" fmla="*/ 87 w 303"/>
                <a:gd name="T49" fmla="*/ 441 h 448"/>
                <a:gd name="T50" fmla="*/ 88 w 303"/>
                <a:gd name="T51" fmla="*/ 422 h 448"/>
                <a:gd name="T52" fmla="*/ 96 w 303"/>
                <a:gd name="T53" fmla="*/ 399 h 448"/>
                <a:gd name="T54" fmla="*/ 99 w 303"/>
                <a:gd name="T55" fmla="*/ 379 h 448"/>
                <a:gd name="T56" fmla="*/ 114 w 303"/>
                <a:gd name="T57" fmla="*/ 370 h 448"/>
                <a:gd name="T58" fmla="*/ 118 w 303"/>
                <a:gd name="T59" fmla="*/ 364 h 448"/>
                <a:gd name="T60" fmla="*/ 126 w 303"/>
                <a:gd name="T61" fmla="*/ 371 h 448"/>
                <a:gd name="T62" fmla="*/ 118 w 303"/>
                <a:gd name="T63" fmla="*/ 348 h 448"/>
                <a:gd name="T64" fmla="*/ 121 w 303"/>
                <a:gd name="T65" fmla="*/ 343 h 448"/>
                <a:gd name="T66" fmla="*/ 127 w 303"/>
                <a:gd name="T67" fmla="*/ 349 h 448"/>
                <a:gd name="T68" fmla="*/ 134 w 303"/>
                <a:gd name="T69" fmla="*/ 347 h 448"/>
                <a:gd name="T70" fmla="*/ 137 w 303"/>
                <a:gd name="T71" fmla="*/ 343 h 448"/>
                <a:gd name="T72" fmla="*/ 138 w 303"/>
                <a:gd name="T73" fmla="*/ 341 h 448"/>
                <a:gd name="T74" fmla="*/ 145 w 303"/>
                <a:gd name="T75" fmla="*/ 345 h 448"/>
                <a:gd name="T76" fmla="*/ 154 w 303"/>
                <a:gd name="T77" fmla="*/ 333 h 448"/>
                <a:gd name="T78" fmla="*/ 168 w 303"/>
                <a:gd name="T79" fmla="*/ 322 h 448"/>
                <a:gd name="T80" fmla="*/ 165 w 303"/>
                <a:gd name="T81" fmla="*/ 303 h 448"/>
                <a:gd name="T82" fmla="*/ 164 w 303"/>
                <a:gd name="T83" fmla="*/ 284 h 448"/>
                <a:gd name="T84" fmla="*/ 176 w 303"/>
                <a:gd name="T85" fmla="*/ 275 h 448"/>
                <a:gd name="T86" fmla="*/ 180 w 303"/>
                <a:gd name="T87" fmla="*/ 287 h 448"/>
                <a:gd name="T88" fmla="*/ 199 w 303"/>
                <a:gd name="T89" fmla="*/ 295 h 448"/>
                <a:gd name="T90" fmla="*/ 196 w 303"/>
                <a:gd name="T91" fmla="*/ 275 h 448"/>
                <a:gd name="T92" fmla="*/ 207 w 303"/>
                <a:gd name="T93" fmla="*/ 269 h 448"/>
                <a:gd name="T94" fmla="*/ 226 w 303"/>
                <a:gd name="T95" fmla="*/ 275 h 448"/>
                <a:gd name="T96" fmla="*/ 230 w 303"/>
                <a:gd name="T97" fmla="*/ 260 h 448"/>
                <a:gd name="T98" fmla="*/ 234 w 303"/>
                <a:gd name="T99" fmla="*/ 265 h 448"/>
                <a:gd name="T100" fmla="*/ 237 w 303"/>
                <a:gd name="T101" fmla="*/ 246 h 448"/>
                <a:gd name="T102" fmla="*/ 246 w 303"/>
                <a:gd name="T103" fmla="*/ 246 h 448"/>
                <a:gd name="T104" fmla="*/ 259 w 303"/>
                <a:gd name="T105" fmla="*/ 238 h 448"/>
                <a:gd name="T106" fmla="*/ 265 w 303"/>
                <a:gd name="T107" fmla="*/ 236 h 448"/>
                <a:gd name="T108" fmla="*/ 276 w 303"/>
                <a:gd name="T109" fmla="*/ 225 h 448"/>
                <a:gd name="T110" fmla="*/ 278 w 303"/>
                <a:gd name="T111" fmla="*/ 202 h 448"/>
                <a:gd name="T112" fmla="*/ 203 w 303"/>
                <a:gd name="T113" fmla="*/ 283 h 448"/>
                <a:gd name="T114" fmla="*/ 219 w 303"/>
                <a:gd name="T115" fmla="*/ 276 h 448"/>
                <a:gd name="T116" fmla="*/ 299 w 303"/>
                <a:gd name="T117" fmla="*/ 206 h 448"/>
                <a:gd name="T118" fmla="*/ 295 w 303"/>
                <a:gd name="T119" fmla="*/ 218 h 448"/>
                <a:gd name="T120" fmla="*/ 303 w 303"/>
                <a:gd name="T121" fmla="*/ 213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3" h="448">
                  <a:moveTo>
                    <a:pt x="279" y="204"/>
                  </a:moveTo>
                  <a:lnTo>
                    <a:pt x="273" y="210"/>
                  </a:lnTo>
                  <a:lnTo>
                    <a:pt x="268" y="204"/>
                  </a:lnTo>
                  <a:lnTo>
                    <a:pt x="276" y="195"/>
                  </a:lnTo>
                  <a:lnTo>
                    <a:pt x="264" y="183"/>
                  </a:lnTo>
                  <a:lnTo>
                    <a:pt x="264" y="183"/>
                  </a:lnTo>
                  <a:lnTo>
                    <a:pt x="263" y="181"/>
                  </a:lnTo>
                  <a:lnTo>
                    <a:pt x="259" y="180"/>
                  </a:lnTo>
                  <a:lnTo>
                    <a:pt x="255" y="180"/>
                  </a:lnTo>
                  <a:lnTo>
                    <a:pt x="249" y="186"/>
                  </a:lnTo>
                  <a:lnTo>
                    <a:pt x="242" y="180"/>
                  </a:lnTo>
                  <a:lnTo>
                    <a:pt x="240" y="173"/>
                  </a:lnTo>
                  <a:lnTo>
                    <a:pt x="240" y="167"/>
                  </a:lnTo>
                  <a:lnTo>
                    <a:pt x="234" y="161"/>
                  </a:lnTo>
                  <a:lnTo>
                    <a:pt x="233" y="156"/>
                  </a:lnTo>
                  <a:lnTo>
                    <a:pt x="234" y="149"/>
                  </a:lnTo>
                  <a:lnTo>
                    <a:pt x="230" y="145"/>
                  </a:lnTo>
                  <a:lnTo>
                    <a:pt x="225" y="148"/>
                  </a:lnTo>
                  <a:lnTo>
                    <a:pt x="218" y="148"/>
                  </a:lnTo>
                  <a:lnTo>
                    <a:pt x="211" y="144"/>
                  </a:lnTo>
                  <a:lnTo>
                    <a:pt x="204" y="145"/>
                  </a:lnTo>
                  <a:lnTo>
                    <a:pt x="203" y="138"/>
                  </a:lnTo>
                  <a:lnTo>
                    <a:pt x="203" y="133"/>
                  </a:lnTo>
                  <a:lnTo>
                    <a:pt x="200" y="127"/>
                  </a:lnTo>
                  <a:lnTo>
                    <a:pt x="200" y="121"/>
                  </a:lnTo>
                  <a:lnTo>
                    <a:pt x="192" y="100"/>
                  </a:lnTo>
                  <a:lnTo>
                    <a:pt x="165" y="18"/>
                  </a:lnTo>
                  <a:lnTo>
                    <a:pt x="160" y="16"/>
                  </a:lnTo>
                  <a:lnTo>
                    <a:pt x="148" y="7"/>
                  </a:lnTo>
                  <a:lnTo>
                    <a:pt x="134" y="1"/>
                  </a:lnTo>
                  <a:lnTo>
                    <a:pt x="129" y="0"/>
                  </a:lnTo>
                  <a:lnTo>
                    <a:pt x="121" y="3"/>
                  </a:lnTo>
                  <a:lnTo>
                    <a:pt x="116" y="10"/>
                  </a:lnTo>
                  <a:lnTo>
                    <a:pt x="110" y="12"/>
                  </a:lnTo>
                  <a:lnTo>
                    <a:pt x="104" y="19"/>
                  </a:lnTo>
                  <a:lnTo>
                    <a:pt x="99" y="22"/>
                  </a:lnTo>
                  <a:lnTo>
                    <a:pt x="92" y="27"/>
                  </a:lnTo>
                  <a:lnTo>
                    <a:pt x="85" y="26"/>
                  </a:lnTo>
                  <a:lnTo>
                    <a:pt x="79" y="20"/>
                  </a:lnTo>
                  <a:lnTo>
                    <a:pt x="74" y="8"/>
                  </a:lnTo>
                  <a:lnTo>
                    <a:pt x="69" y="7"/>
                  </a:lnTo>
                  <a:lnTo>
                    <a:pt x="62" y="8"/>
                  </a:lnTo>
                  <a:lnTo>
                    <a:pt x="34" y="94"/>
                  </a:lnTo>
                  <a:lnTo>
                    <a:pt x="38" y="119"/>
                  </a:lnTo>
                  <a:lnTo>
                    <a:pt x="33" y="129"/>
                  </a:lnTo>
                  <a:lnTo>
                    <a:pt x="30" y="148"/>
                  </a:lnTo>
                  <a:lnTo>
                    <a:pt x="33" y="153"/>
                  </a:lnTo>
                  <a:lnTo>
                    <a:pt x="33" y="167"/>
                  </a:lnTo>
                  <a:lnTo>
                    <a:pt x="38" y="172"/>
                  </a:lnTo>
                  <a:lnTo>
                    <a:pt x="31" y="186"/>
                  </a:lnTo>
                  <a:lnTo>
                    <a:pt x="34" y="190"/>
                  </a:lnTo>
                  <a:lnTo>
                    <a:pt x="24" y="203"/>
                  </a:lnTo>
                  <a:lnTo>
                    <a:pt x="20" y="209"/>
                  </a:lnTo>
                  <a:lnTo>
                    <a:pt x="19" y="215"/>
                  </a:lnTo>
                  <a:lnTo>
                    <a:pt x="18" y="217"/>
                  </a:lnTo>
                  <a:lnTo>
                    <a:pt x="24" y="229"/>
                  </a:lnTo>
                  <a:lnTo>
                    <a:pt x="19" y="226"/>
                  </a:lnTo>
                  <a:lnTo>
                    <a:pt x="16" y="227"/>
                  </a:lnTo>
                  <a:lnTo>
                    <a:pt x="16" y="233"/>
                  </a:lnTo>
                  <a:lnTo>
                    <a:pt x="16" y="240"/>
                  </a:lnTo>
                  <a:lnTo>
                    <a:pt x="11" y="241"/>
                  </a:lnTo>
                  <a:lnTo>
                    <a:pt x="5" y="238"/>
                  </a:lnTo>
                  <a:lnTo>
                    <a:pt x="0" y="245"/>
                  </a:lnTo>
                  <a:lnTo>
                    <a:pt x="1" y="248"/>
                  </a:lnTo>
                  <a:lnTo>
                    <a:pt x="47" y="389"/>
                  </a:lnTo>
                  <a:lnTo>
                    <a:pt x="54" y="407"/>
                  </a:lnTo>
                  <a:lnTo>
                    <a:pt x="54" y="413"/>
                  </a:lnTo>
                  <a:lnTo>
                    <a:pt x="57" y="420"/>
                  </a:lnTo>
                  <a:lnTo>
                    <a:pt x="60" y="425"/>
                  </a:lnTo>
                  <a:lnTo>
                    <a:pt x="65" y="430"/>
                  </a:lnTo>
                  <a:lnTo>
                    <a:pt x="72" y="435"/>
                  </a:lnTo>
                  <a:lnTo>
                    <a:pt x="73" y="440"/>
                  </a:lnTo>
                  <a:lnTo>
                    <a:pt x="79" y="447"/>
                  </a:lnTo>
                  <a:lnTo>
                    <a:pt x="81" y="448"/>
                  </a:lnTo>
                  <a:lnTo>
                    <a:pt x="87" y="441"/>
                  </a:lnTo>
                  <a:lnTo>
                    <a:pt x="89" y="435"/>
                  </a:lnTo>
                  <a:lnTo>
                    <a:pt x="88" y="429"/>
                  </a:lnTo>
                  <a:lnTo>
                    <a:pt x="88" y="422"/>
                  </a:lnTo>
                  <a:lnTo>
                    <a:pt x="93" y="417"/>
                  </a:lnTo>
                  <a:lnTo>
                    <a:pt x="99" y="405"/>
                  </a:lnTo>
                  <a:lnTo>
                    <a:pt x="96" y="399"/>
                  </a:lnTo>
                  <a:lnTo>
                    <a:pt x="104" y="386"/>
                  </a:lnTo>
                  <a:lnTo>
                    <a:pt x="100" y="384"/>
                  </a:lnTo>
                  <a:lnTo>
                    <a:pt x="99" y="379"/>
                  </a:lnTo>
                  <a:lnTo>
                    <a:pt x="102" y="372"/>
                  </a:lnTo>
                  <a:lnTo>
                    <a:pt x="111" y="359"/>
                  </a:lnTo>
                  <a:lnTo>
                    <a:pt x="114" y="370"/>
                  </a:lnTo>
                  <a:lnTo>
                    <a:pt x="114" y="364"/>
                  </a:lnTo>
                  <a:lnTo>
                    <a:pt x="115" y="370"/>
                  </a:lnTo>
                  <a:lnTo>
                    <a:pt x="118" y="364"/>
                  </a:lnTo>
                  <a:lnTo>
                    <a:pt x="119" y="357"/>
                  </a:lnTo>
                  <a:lnTo>
                    <a:pt x="122" y="359"/>
                  </a:lnTo>
                  <a:lnTo>
                    <a:pt x="126" y="371"/>
                  </a:lnTo>
                  <a:lnTo>
                    <a:pt x="129" y="364"/>
                  </a:lnTo>
                  <a:lnTo>
                    <a:pt x="119" y="345"/>
                  </a:lnTo>
                  <a:lnTo>
                    <a:pt x="118" y="348"/>
                  </a:lnTo>
                  <a:lnTo>
                    <a:pt x="118" y="341"/>
                  </a:lnTo>
                  <a:lnTo>
                    <a:pt x="121" y="336"/>
                  </a:lnTo>
                  <a:lnTo>
                    <a:pt x="121" y="343"/>
                  </a:lnTo>
                  <a:lnTo>
                    <a:pt x="129" y="363"/>
                  </a:lnTo>
                  <a:lnTo>
                    <a:pt x="131" y="356"/>
                  </a:lnTo>
                  <a:lnTo>
                    <a:pt x="127" y="349"/>
                  </a:lnTo>
                  <a:lnTo>
                    <a:pt x="129" y="341"/>
                  </a:lnTo>
                  <a:lnTo>
                    <a:pt x="131" y="340"/>
                  </a:lnTo>
                  <a:lnTo>
                    <a:pt x="134" y="347"/>
                  </a:lnTo>
                  <a:lnTo>
                    <a:pt x="133" y="352"/>
                  </a:lnTo>
                  <a:lnTo>
                    <a:pt x="139" y="355"/>
                  </a:lnTo>
                  <a:lnTo>
                    <a:pt x="137" y="343"/>
                  </a:lnTo>
                  <a:lnTo>
                    <a:pt x="137" y="337"/>
                  </a:lnTo>
                  <a:lnTo>
                    <a:pt x="138" y="336"/>
                  </a:lnTo>
                  <a:lnTo>
                    <a:pt x="138" y="341"/>
                  </a:lnTo>
                  <a:lnTo>
                    <a:pt x="139" y="348"/>
                  </a:lnTo>
                  <a:lnTo>
                    <a:pt x="145" y="352"/>
                  </a:lnTo>
                  <a:lnTo>
                    <a:pt x="145" y="345"/>
                  </a:lnTo>
                  <a:lnTo>
                    <a:pt x="145" y="338"/>
                  </a:lnTo>
                  <a:lnTo>
                    <a:pt x="148" y="333"/>
                  </a:lnTo>
                  <a:lnTo>
                    <a:pt x="154" y="333"/>
                  </a:lnTo>
                  <a:lnTo>
                    <a:pt x="161" y="336"/>
                  </a:lnTo>
                  <a:lnTo>
                    <a:pt x="162" y="330"/>
                  </a:lnTo>
                  <a:lnTo>
                    <a:pt x="168" y="322"/>
                  </a:lnTo>
                  <a:lnTo>
                    <a:pt x="165" y="317"/>
                  </a:lnTo>
                  <a:lnTo>
                    <a:pt x="167" y="310"/>
                  </a:lnTo>
                  <a:lnTo>
                    <a:pt x="165" y="303"/>
                  </a:lnTo>
                  <a:lnTo>
                    <a:pt x="167" y="298"/>
                  </a:lnTo>
                  <a:lnTo>
                    <a:pt x="168" y="291"/>
                  </a:lnTo>
                  <a:lnTo>
                    <a:pt x="164" y="284"/>
                  </a:lnTo>
                  <a:lnTo>
                    <a:pt x="173" y="279"/>
                  </a:lnTo>
                  <a:lnTo>
                    <a:pt x="172" y="269"/>
                  </a:lnTo>
                  <a:lnTo>
                    <a:pt x="176" y="275"/>
                  </a:lnTo>
                  <a:lnTo>
                    <a:pt x="175" y="282"/>
                  </a:lnTo>
                  <a:lnTo>
                    <a:pt x="181" y="280"/>
                  </a:lnTo>
                  <a:lnTo>
                    <a:pt x="180" y="287"/>
                  </a:lnTo>
                  <a:lnTo>
                    <a:pt x="177" y="291"/>
                  </a:lnTo>
                  <a:lnTo>
                    <a:pt x="190" y="291"/>
                  </a:lnTo>
                  <a:lnTo>
                    <a:pt x="199" y="295"/>
                  </a:lnTo>
                  <a:lnTo>
                    <a:pt x="195" y="288"/>
                  </a:lnTo>
                  <a:lnTo>
                    <a:pt x="194" y="282"/>
                  </a:lnTo>
                  <a:lnTo>
                    <a:pt x="196" y="275"/>
                  </a:lnTo>
                  <a:lnTo>
                    <a:pt x="195" y="269"/>
                  </a:lnTo>
                  <a:lnTo>
                    <a:pt x="200" y="275"/>
                  </a:lnTo>
                  <a:lnTo>
                    <a:pt x="207" y="269"/>
                  </a:lnTo>
                  <a:lnTo>
                    <a:pt x="206" y="264"/>
                  </a:lnTo>
                  <a:lnTo>
                    <a:pt x="222" y="268"/>
                  </a:lnTo>
                  <a:lnTo>
                    <a:pt x="226" y="275"/>
                  </a:lnTo>
                  <a:lnTo>
                    <a:pt x="229" y="268"/>
                  </a:lnTo>
                  <a:lnTo>
                    <a:pt x="226" y="263"/>
                  </a:lnTo>
                  <a:lnTo>
                    <a:pt x="230" y="260"/>
                  </a:lnTo>
                  <a:lnTo>
                    <a:pt x="232" y="265"/>
                  </a:lnTo>
                  <a:lnTo>
                    <a:pt x="233" y="259"/>
                  </a:lnTo>
                  <a:lnTo>
                    <a:pt x="234" y="265"/>
                  </a:lnTo>
                  <a:lnTo>
                    <a:pt x="236" y="259"/>
                  </a:lnTo>
                  <a:lnTo>
                    <a:pt x="234" y="253"/>
                  </a:lnTo>
                  <a:lnTo>
                    <a:pt x="237" y="246"/>
                  </a:lnTo>
                  <a:lnTo>
                    <a:pt x="242" y="252"/>
                  </a:lnTo>
                  <a:lnTo>
                    <a:pt x="246" y="253"/>
                  </a:lnTo>
                  <a:lnTo>
                    <a:pt x="246" y="246"/>
                  </a:lnTo>
                  <a:lnTo>
                    <a:pt x="253" y="246"/>
                  </a:lnTo>
                  <a:lnTo>
                    <a:pt x="253" y="241"/>
                  </a:lnTo>
                  <a:lnTo>
                    <a:pt x="259" y="238"/>
                  </a:lnTo>
                  <a:lnTo>
                    <a:pt x="259" y="238"/>
                  </a:lnTo>
                  <a:lnTo>
                    <a:pt x="259" y="234"/>
                  </a:lnTo>
                  <a:lnTo>
                    <a:pt x="265" y="236"/>
                  </a:lnTo>
                  <a:lnTo>
                    <a:pt x="261" y="229"/>
                  </a:lnTo>
                  <a:lnTo>
                    <a:pt x="271" y="230"/>
                  </a:lnTo>
                  <a:lnTo>
                    <a:pt x="276" y="225"/>
                  </a:lnTo>
                  <a:lnTo>
                    <a:pt x="283" y="214"/>
                  </a:lnTo>
                  <a:lnTo>
                    <a:pt x="284" y="207"/>
                  </a:lnTo>
                  <a:lnTo>
                    <a:pt x="278" y="202"/>
                  </a:lnTo>
                  <a:lnTo>
                    <a:pt x="279" y="204"/>
                  </a:lnTo>
                  <a:close/>
                  <a:moveTo>
                    <a:pt x="210" y="271"/>
                  </a:moveTo>
                  <a:lnTo>
                    <a:pt x="203" y="283"/>
                  </a:lnTo>
                  <a:lnTo>
                    <a:pt x="204" y="288"/>
                  </a:lnTo>
                  <a:lnTo>
                    <a:pt x="218" y="283"/>
                  </a:lnTo>
                  <a:lnTo>
                    <a:pt x="219" y="276"/>
                  </a:lnTo>
                  <a:lnTo>
                    <a:pt x="213" y="271"/>
                  </a:lnTo>
                  <a:lnTo>
                    <a:pt x="210" y="271"/>
                  </a:lnTo>
                  <a:close/>
                  <a:moveTo>
                    <a:pt x="299" y="206"/>
                  </a:moveTo>
                  <a:lnTo>
                    <a:pt x="299" y="206"/>
                  </a:lnTo>
                  <a:lnTo>
                    <a:pt x="295" y="211"/>
                  </a:lnTo>
                  <a:lnTo>
                    <a:pt x="295" y="218"/>
                  </a:lnTo>
                  <a:lnTo>
                    <a:pt x="298" y="225"/>
                  </a:lnTo>
                  <a:lnTo>
                    <a:pt x="303" y="218"/>
                  </a:lnTo>
                  <a:lnTo>
                    <a:pt x="303" y="213"/>
                  </a:lnTo>
                  <a:lnTo>
                    <a:pt x="299" y="20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5" name="Freeform 294"/>
            <p:cNvSpPr>
              <a:spLocks noEditPoints="1"/>
            </p:cNvSpPr>
            <p:nvPr/>
          </p:nvSpPr>
          <p:spPr bwMode="auto">
            <a:xfrm>
              <a:off x="2836051" y="2250330"/>
              <a:ext cx="557955" cy="491846"/>
            </a:xfrm>
            <a:custGeom>
              <a:avLst/>
              <a:gdLst>
                <a:gd name="T0" fmla="*/ 197 w 439"/>
                <a:gd name="T1" fmla="*/ 348 h 387"/>
                <a:gd name="T2" fmla="*/ 194 w 439"/>
                <a:gd name="T3" fmla="*/ 333 h 387"/>
                <a:gd name="T4" fmla="*/ 256 w 439"/>
                <a:gd name="T5" fmla="*/ 370 h 387"/>
                <a:gd name="T6" fmla="*/ 406 w 439"/>
                <a:gd name="T7" fmla="*/ 276 h 387"/>
                <a:gd name="T8" fmla="*/ 438 w 439"/>
                <a:gd name="T9" fmla="*/ 360 h 387"/>
                <a:gd name="T10" fmla="*/ 405 w 439"/>
                <a:gd name="T11" fmla="*/ 343 h 387"/>
                <a:gd name="T12" fmla="*/ 378 w 439"/>
                <a:gd name="T13" fmla="*/ 325 h 387"/>
                <a:gd name="T14" fmla="*/ 390 w 439"/>
                <a:gd name="T15" fmla="*/ 315 h 387"/>
                <a:gd name="T16" fmla="*/ 404 w 439"/>
                <a:gd name="T17" fmla="*/ 301 h 387"/>
                <a:gd name="T18" fmla="*/ 386 w 439"/>
                <a:gd name="T19" fmla="*/ 284 h 387"/>
                <a:gd name="T20" fmla="*/ 368 w 439"/>
                <a:gd name="T21" fmla="*/ 292 h 387"/>
                <a:gd name="T22" fmla="*/ 378 w 439"/>
                <a:gd name="T23" fmla="*/ 271 h 387"/>
                <a:gd name="T24" fmla="*/ 355 w 439"/>
                <a:gd name="T25" fmla="*/ 278 h 387"/>
                <a:gd name="T26" fmla="*/ 313 w 439"/>
                <a:gd name="T27" fmla="*/ 272 h 387"/>
                <a:gd name="T28" fmla="*/ 348 w 439"/>
                <a:gd name="T29" fmla="*/ 257 h 387"/>
                <a:gd name="T30" fmla="*/ 373 w 439"/>
                <a:gd name="T31" fmla="*/ 268 h 387"/>
                <a:gd name="T32" fmla="*/ 386 w 439"/>
                <a:gd name="T33" fmla="*/ 264 h 387"/>
                <a:gd name="T34" fmla="*/ 374 w 439"/>
                <a:gd name="T35" fmla="*/ 240 h 387"/>
                <a:gd name="T36" fmla="*/ 364 w 439"/>
                <a:gd name="T37" fmla="*/ 196 h 387"/>
                <a:gd name="T38" fmla="*/ 211 w 439"/>
                <a:gd name="T39" fmla="*/ 192 h 387"/>
                <a:gd name="T40" fmla="*/ 216 w 439"/>
                <a:gd name="T41" fmla="*/ 167 h 387"/>
                <a:gd name="T42" fmla="*/ 221 w 439"/>
                <a:gd name="T43" fmla="*/ 141 h 387"/>
                <a:gd name="T44" fmla="*/ 225 w 439"/>
                <a:gd name="T45" fmla="*/ 121 h 387"/>
                <a:gd name="T46" fmla="*/ 240 w 439"/>
                <a:gd name="T47" fmla="*/ 94 h 387"/>
                <a:gd name="T48" fmla="*/ 240 w 439"/>
                <a:gd name="T49" fmla="*/ 83 h 387"/>
                <a:gd name="T50" fmla="*/ 260 w 439"/>
                <a:gd name="T51" fmla="*/ 66 h 387"/>
                <a:gd name="T52" fmla="*/ 241 w 439"/>
                <a:gd name="T53" fmla="*/ 50 h 387"/>
                <a:gd name="T54" fmla="*/ 239 w 439"/>
                <a:gd name="T55" fmla="*/ 39 h 387"/>
                <a:gd name="T56" fmla="*/ 241 w 439"/>
                <a:gd name="T57" fmla="*/ 12 h 387"/>
                <a:gd name="T58" fmla="*/ 233 w 439"/>
                <a:gd name="T59" fmla="*/ 0 h 387"/>
                <a:gd name="T60" fmla="*/ 19 w 439"/>
                <a:gd name="T61" fmla="*/ 126 h 387"/>
                <a:gd name="T62" fmla="*/ 33 w 439"/>
                <a:gd name="T63" fmla="*/ 163 h 387"/>
                <a:gd name="T64" fmla="*/ 48 w 439"/>
                <a:gd name="T65" fmla="*/ 194 h 387"/>
                <a:gd name="T66" fmla="*/ 48 w 439"/>
                <a:gd name="T67" fmla="*/ 223 h 387"/>
                <a:gd name="T68" fmla="*/ 37 w 439"/>
                <a:gd name="T69" fmla="*/ 261 h 387"/>
                <a:gd name="T70" fmla="*/ 30 w 439"/>
                <a:gd name="T71" fmla="*/ 305 h 387"/>
                <a:gd name="T72" fmla="*/ 25 w 439"/>
                <a:gd name="T73" fmla="*/ 321 h 387"/>
                <a:gd name="T74" fmla="*/ 68 w 439"/>
                <a:gd name="T75" fmla="*/ 322 h 387"/>
                <a:gd name="T76" fmla="*/ 77 w 439"/>
                <a:gd name="T77" fmla="*/ 309 h 387"/>
                <a:gd name="T78" fmla="*/ 82 w 439"/>
                <a:gd name="T79" fmla="*/ 324 h 387"/>
                <a:gd name="T80" fmla="*/ 156 w 439"/>
                <a:gd name="T81" fmla="*/ 344 h 387"/>
                <a:gd name="T82" fmla="*/ 167 w 439"/>
                <a:gd name="T83" fmla="*/ 324 h 387"/>
                <a:gd name="T84" fmla="*/ 194 w 439"/>
                <a:gd name="T85" fmla="*/ 321 h 387"/>
                <a:gd name="T86" fmla="*/ 221 w 439"/>
                <a:gd name="T87" fmla="*/ 330 h 387"/>
                <a:gd name="T88" fmla="*/ 247 w 439"/>
                <a:gd name="T89" fmla="*/ 337 h 387"/>
                <a:gd name="T90" fmla="*/ 251 w 439"/>
                <a:gd name="T91" fmla="*/ 352 h 387"/>
                <a:gd name="T92" fmla="*/ 270 w 439"/>
                <a:gd name="T93" fmla="*/ 370 h 387"/>
                <a:gd name="T94" fmla="*/ 302 w 439"/>
                <a:gd name="T95" fmla="*/ 375 h 387"/>
                <a:gd name="T96" fmla="*/ 320 w 439"/>
                <a:gd name="T97" fmla="*/ 355 h 387"/>
                <a:gd name="T98" fmla="*/ 336 w 439"/>
                <a:gd name="T99" fmla="*/ 376 h 387"/>
                <a:gd name="T100" fmla="*/ 352 w 439"/>
                <a:gd name="T101" fmla="*/ 356 h 387"/>
                <a:gd name="T102" fmla="*/ 360 w 439"/>
                <a:gd name="T103" fmla="*/ 340 h 387"/>
                <a:gd name="T104" fmla="*/ 378 w 439"/>
                <a:gd name="T105" fmla="*/ 352 h 387"/>
                <a:gd name="T106" fmla="*/ 402 w 439"/>
                <a:gd name="T107" fmla="*/ 363 h 387"/>
                <a:gd name="T108" fmla="*/ 412 w 439"/>
                <a:gd name="T109" fmla="*/ 375 h 387"/>
                <a:gd name="T110" fmla="*/ 429 w 439"/>
                <a:gd name="T111" fmla="*/ 379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39" h="387">
                  <a:moveTo>
                    <a:pt x="194" y="333"/>
                  </a:moveTo>
                  <a:lnTo>
                    <a:pt x="180" y="337"/>
                  </a:lnTo>
                  <a:lnTo>
                    <a:pt x="184" y="341"/>
                  </a:lnTo>
                  <a:lnTo>
                    <a:pt x="191" y="344"/>
                  </a:lnTo>
                  <a:lnTo>
                    <a:pt x="197" y="348"/>
                  </a:lnTo>
                  <a:lnTo>
                    <a:pt x="203" y="345"/>
                  </a:lnTo>
                  <a:lnTo>
                    <a:pt x="207" y="340"/>
                  </a:lnTo>
                  <a:lnTo>
                    <a:pt x="207" y="340"/>
                  </a:lnTo>
                  <a:lnTo>
                    <a:pt x="206" y="339"/>
                  </a:lnTo>
                  <a:lnTo>
                    <a:pt x="194" y="333"/>
                  </a:lnTo>
                  <a:close/>
                  <a:moveTo>
                    <a:pt x="251" y="355"/>
                  </a:moveTo>
                  <a:lnTo>
                    <a:pt x="245" y="362"/>
                  </a:lnTo>
                  <a:lnTo>
                    <a:pt x="244" y="364"/>
                  </a:lnTo>
                  <a:lnTo>
                    <a:pt x="251" y="368"/>
                  </a:lnTo>
                  <a:lnTo>
                    <a:pt x="256" y="370"/>
                  </a:lnTo>
                  <a:lnTo>
                    <a:pt x="258" y="368"/>
                  </a:lnTo>
                  <a:lnTo>
                    <a:pt x="256" y="362"/>
                  </a:lnTo>
                  <a:lnTo>
                    <a:pt x="251" y="355"/>
                  </a:lnTo>
                  <a:close/>
                  <a:moveTo>
                    <a:pt x="413" y="271"/>
                  </a:moveTo>
                  <a:lnTo>
                    <a:pt x="406" y="276"/>
                  </a:lnTo>
                  <a:lnTo>
                    <a:pt x="405" y="279"/>
                  </a:lnTo>
                  <a:lnTo>
                    <a:pt x="412" y="276"/>
                  </a:lnTo>
                  <a:lnTo>
                    <a:pt x="413" y="271"/>
                  </a:lnTo>
                  <a:close/>
                  <a:moveTo>
                    <a:pt x="439" y="362"/>
                  </a:moveTo>
                  <a:lnTo>
                    <a:pt x="438" y="360"/>
                  </a:lnTo>
                  <a:lnTo>
                    <a:pt x="432" y="357"/>
                  </a:lnTo>
                  <a:lnTo>
                    <a:pt x="429" y="352"/>
                  </a:lnTo>
                  <a:lnTo>
                    <a:pt x="424" y="348"/>
                  </a:lnTo>
                  <a:lnTo>
                    <a:pt x="412" y="347"/>
                  </a:lnTo>
                  <a:lnTo>
                    <a:pt x="405" y="343"/>
                  </a:lnTo>
                  <a:lnTo>
                    <a:pt x="397" y="344"/>
                  </a:lnTo>
                  <a:lnTo>
                    <a:pt x="394" y="337"/>
                  </a:lnTo>
                  <a:lnTo>
                    <a:pt x="387" y="334"/>
                  </a:lnTo>
                  <a:lnTo>
                    <a:pt x="381" y="332"/>
                  </a:lnTo>
                  <a:lnTo>
                    <a:pt x="378" y="325"/>
                  </a:lnTo>
                  <a:lnTo>
                    <a:pt x="383" y="324"/>
                  </a:lnTo>
                  <a:lnTo>
                    <a:pt x="382" y="318"/>
                  </a:lnTo>
                  <a:lnTo>
                    <a:pt x="389" y="318"/>
                  </a:lnTo>
                  <a:lnTo>
                    <a:pt x="394" y="321"/>
                  </a:lnTo>
                  <a:lnTo>
                    <a:pt x="390" y="315"/>
                  </a:lnTo>
                  <a:lnTo>
                    <a:pt x="387" y="310"/>
                  </a:lnTo>
                  <a:lnTo>
                    <a:pt x="394" y="303"/>
                  </a:lnTo>
                  <a:lnTo>
                    <a:pt x="400" y="305"/>
                  </a:lnTo>
                  <a:lnTo>
                    <a:pt x="402" y="307"/>
                  </a:lnTo>
                  <a:lnTo>
                    <a:pt x="404" y="301"/>
                  </a:lnTo>
                  <a:lnTo>
                    <a:pt x="404" y="294"/>
                  </a:lnTo>
                  <a:lnTo>
                    <a:pt x="398" y="291"/>
                  </a:lnTo>
                  <a:lnTo>
                    <a:pt x="398" y="284"/>
                  </a:lnTo>
                  <a:lnTo>
                    <a:pt x="396" y="278"/>
                  </a:lnTo>
                  <a:lnTo>
                    <a:pt x="386" y="284"/>
                  </a:lnTo>
                  <a:lnTo>
                    <a:pt x="386" y="291"/>
                  </a:lnTo>
                  <a:lnTo>
                    <a:pt x="383" y="297"/>
                  </a:lnTo>
                  <a:lnTo>
                    <a:pt x="378" y="297"/>
                  </a:lnTo>
                  <a:lnTo>
                    <a:pt x="374" y="291"/>
                  </a:lnTo>
                  <a:lnTo>
                    <a:pt x="368" y="292"/>
                  </a:lnTo>
                  <a:lnTo>
                    <a:pt x="363" y="288"/>
                  </a:lnTo>
                  <a:lnTo>
                    <a:pt x="363" y="286"/>
                  </a:lnTo>
                  <a:lnTo>
                    <a:pt x="377" y="279"/>
                  </a:lnTo>
                  <a:lnTo>
                    <a:pt x="379" y="272"/>
                  </a:lnTo>
                  <a:lnTo>
                    <a:pt x="378" y="271"/>
                  </a:lnTo>
                  <a:lnTo>
                    <a:pt x="371" y="275"/>
                  </a:lnTo>
                  <a:lnTo>
                    <a:pt x="371" y="269"/>
                  </a:lnTo>
                  <a:lnTo>
                    <a:pt x="367" y="275"/>
                  </a:lnTo>
                  <a:lnTo>
                    <a:pt x="360" y="272"/>
                  </a:lnTo>
                  <a:lnTo>
                    <a:pt x="355" y="278"/>
                  </a:lnTo>
                  <a:lnTo>
                    <a:pt x="350" y="280"/>
                  </a:lnTo>
                  <a:lnTo>
                    <a:pt x="331" y="282"/>
                  </a:lnTo>
                  <a:lnTo>
                    <a:pt x="321" y="282"/>
                  </a:lnTo>
                  <a:lnTo>
                    <a:pt x="314" y="279"/>
                  </a:lnTo>
                  <a:lnTo>
                    <a:pt x="313" y="272"/>
                  </a:lnTo>
                  <a:lnTo>
                    <a:pt x="318" y="267"/>
                  </a:lnTo>
                  <a:lnTo>
                    <a:pt x="327" y="253"/>
                  </a:lnTo>
                  <a:lnTo>
                    <a:pt x="333" y="252"/>
                  </a:lnTo>
                  <a:lnTo>
                    <a:pt x="341" y="253"/>
                  </a:lnTo>
                  <a:lnTo>
                    <a:pt x="348" y="257"/>
                  </a:lnTo>
                  <a:lnTo>
                    <a:pt x="354" y="263"/>
                  </a:lnTo>
                  <a:lnTo>
                    <a:pt x="360" y="263"/>
                  </a:lnTo>
                  <a:lnTo>
                    <a:pt x="364" y="264"/>
                  </a:lnTo>
                  <a:lnTo>
                    <a:pt x="367" y="263"/>
                  </a:lnTo>
                  <a:lnTo>
                    <a:pt x="373" y="268"/>
                  </a:lnTo>
                  <a:lnTo>
                    <a:pt x="379" y="269"/>
                  </a:lnTo>
                  <a:lnTo>
                    <a:pt x="381" y="268"/>
                  </a:lnTo>
                  <a:lnTo>
                    <a:pt x="382" y="269"/>
                  </a:lnTo>
                  <a:lnTo>
                    <a:pt x="389" y="267"/>
                  </a:lnTo>
                  <a:lnTo>
                    <a:pt x="386" y="264"/>
                  </a:lnTo>
                  <a:lnTo>
                    <a:pt x="382" y="261"/>
                  </a:lnTo>
                  <a:lnTo>
                    <a:pt x="378" y="256"/>
                  </a:lnTo>
                  <a:lnTo>
                    <a:pt x="379" y="253"/>
                  </a:lnTo>
                  <a:lnTo>
                    <a:pt x="375" y="246"/>
                  </a:lnTo>
                  <a:lnTo>
                    <a:pt x="374" y="240"/>
                  </a:lnTo>
                  <a:lnTo>
                    <a:pt x="364" y="232"/>
                  </a:lnTo>
                  <a:lnTo>
                    <a:pt x="360" y="226"/>
                  </a:lnTo>
                  <a:lnTo>
                    <a:pt x="358" y="219"/>
                  </a:lnTo>
                  <a:lnTo>
                    <a:pt x="360" y="209"/>
                  </a:lnTo>
                  <a:lnTo>
                    <a:pt x="364" y="196"/>
                  </a:lnTo>
                  <a:lnTo>
                    <a:pt x="366" y="190"/>
                  </a:lnTo>
                  <a:lnTo>
                    <a:pt x="366" y="188"/>
                  </a:lnTo>
                  <a:lnTo>
                    <a:pt x="287" y="195"/>
                  </a:lnTo>
                  <a:lnTo>
                    <a:pt x="206" y="199"/>
                  </a:lnTo>
                  <a:lnTo>
                    <a:pt x="211" y="192"/>
                  </a:lnTo>
                  <a:lnTo>
                    <a:pt x="207" y="187"/>
                  </a:lnTo>
                  <a:lnTo>
                    <a:pt x="209" y="180"/>
                  </a:lnTo>
                  <a:lnTo>
                    <a:pt x="205" y="173"/>
                  </a:lnTo>
                  <a:lnTo>
                    <a:pt x="213" y="172"/>
                  </a:lnTo>
                  <a:lnTo>
                    <a:pt x="216" y="167"/>
                  </a:lnTo>
                  <a:lnTo>
                    <a:pt x="210" y="161"/>
                  </a:lnTo>
                  <a:lnTo>
                    <a:pt x="217" y="160"/>
                  </a:lnTo>
                  <a:lnTo>
                    <a:pt x="214" y="148"/>
                  </a:lnTo>
                  <a:lnTo>
                    <a:pt x="220" y="142"/>
                  </a:lnTo>
                  <a:lnTo>
                    <a:pt x="221" y="141"/>
                  </a:lnTo>
                  <a:lnTo>
                    <a:pt x="216" y="140"/>
                  </a:lnTo>
                  <a:lnTo>
                    <a:pt x="222" y="136"/>
                  </a:lnTo>
                  <a:lnTo>
                    <a:pt x="224" y="130"/>
                  </a:lnTo>
                  <a:lnTo>
                    <a:pt x="229" y="123"/>
                  </a:lnTo>
                  <a:lnTo>
                    <a:pt x="225" y="121"/>
                  </a:lnTo>
                  <a:lnTo>
                    <a:pt x="228" y="114"/>
                  </a:lnTo>
                  <a:lnTo>
                    <a:pt x="233" y="112"/>
                  </a:lnTo>
                  <a:lnTo>
                    <a:pt x="247" y="96"/>
                  </a:lnTo>
                  <a:lnTo>
                    <a:pt x="247" y="95"/>
                  </a:lnTo>
                  <a:lnTo>
                    <a:pt x="240" y="94"/>
                  </a:lnTo>
                  <a:lnTo>
                    <a:pt x="247" y="92"/>
                  </a:lnTo>
                  <a:lnTo>
                    <a:pt x="247" y="89"/>
                  </a:lnTo>
                  <a:lnTo>
                    <a:pt x="252" y="83"/>
                  </a:lnTo>
                  <a:lnTo>
                    <a:pt x="245" y="84"/>
                  </a:lnTo>
                  <a:lnTo>
                    <a:pt x="240" y="83"/>
                  </a:lnTo>
                  <a:lnTo>
                    <a:pt x="243" y="77"/>
                  </a:lnTo>
                  <a:lnTo>
                    <a:pt x="249" y="75"/>
                  </a:lnTo>
                  <a:lnTo>
                    <a:pt x="255" y="68"/>
                  </a:lnTo>
                  <a:lnTo>
                    <a:pt x="259" y="68"/>
                  </a:lnTo>
                  <a:lnTo>
                    <a:pt x="260" y="66"/>
                  </a:lnTo>
                  <a:lnTo>
                    <a:pt x="259" y="65"/>
                  </a:lnTo>
                  <a:lnTo>
                    <a:pt x="252" y="64"/>
                  </a:lnTo>
                  <a:lnTo>
                    <a:pt x="251" y="58"/>
                  </a:lnTo>
                  <a:lnTo>
                    <a:pt x="245" y="56"/>
                  </a:lnTo>
                  <a:lnTo>
                    <a:pt x="241" y="50"/>
                  </a:lnTo>
                  <a:lnTo>
                    <a:pt x="243" y="49"/>
                  </a:lnTo>
                  <a:lnTo>
                    <a:pt x="248" y="50"/>
                  </a:lnTo>
                  <a:lnTo>
                    <a:pt x="244" y="45"/>
                  </a:lnTo>
                  <a:lnTo>
                    <a:pt x="249" y="38"/>
                  </a:lnTo>
                  <a:lnTo>
                    <a:pt x="239" y="39"/>
                  </a:lnTo>
                  <a:lnTo>
                    <a:pt x="236" y="35"/>
                  </a:lnTo>
                  <a:lnTo>
                    <a:pt x="244" y="29"/>
                  </a:lnTo>
                  <a:lnTo>
                    <a:pt x="236" y="25"/>
                  </a:lnTo>
                  <a:lnTo>
                    <a:pt x="236" y="18"/>
                  </a:lnTo>
                  <a:lnTo>
                    <a:pt x="241" y="12"/>
                  </a:lnTo>
                  <a:lnTo>
                    <a:pt x="240" y="7"/>
                  </a:lnTo>
                  <a:lnTo>
                    <a:pt x="236" y="6"/>
                  </a:lnTo>
                  <a:lnTo>
                    <a:pt x="229" y="10"/>
                  </a:lnTo>
                  <a:lnTo>
                    <a:pt x="230" y="3"/>
                  </a:lnTo>
                  <a:lnTo>
                    <a:pt x="233" y="0"/>
                  </a:lnTo>
                  <a:lnTo>
                    <a:pt x="100" y="7"/>
                  </a:lnTo>
                  <a:lnTo>
                    <a:pt x="0" y="11"/>
                  </a:lnTo>
                  <a:lnTo>
                    <a:pt x="4" y="110"/>
                  </a:lnTo>
                  <a:lnTo>
                    <a:pt x="15" y="119"/>
                  </a:lnTo>
                  <a:lnTo>
                    <a:pt x="19" y="126"/>
                  </a:lnTo>
                  <a:lnTo>
                    <a:pt x="23" y="138"/>
                  </a:lnTo>
                  <a:lnTo>
                    <a:pt x="22" y="148"/>
                  </a:lnTo>
                  <a:lnTo>
                    <a:pt x="27" y="154"/>
                  </a:lnTo>
                  <a:lnTo>
                    <a:pt x="30" y="161"/>
                  </a:lnTo>
                  <a:lnTo>
                    <a:pt x="33" y="163"/>
                  </a:lnTo>
                  <a:lnTo>
                    <a:pt x="36" y="168"/>
                  </a:lnTo>
                  <a:lnTo>
                    <a:pt x="36" y="175"/>
                  </a:lnTo>
                  <a:lnTo>
                    <a:pt x="46" y="187"/>
                  </a:lnTo>
                  <a:lnTo>
                    <a:pt x="48" y="188"/>
                  </a:lnTo>
                  <a:lnTo>
                    <a:pt x="48" y="194"/>
                  </a:lnTo>
                  <a:lnTo>
                    <a:pt x="49" y="200"/>
                  </a:lnTo>
                  <a:lnTo>
                    <a:pt x="46" y="206"/>
                  </a:lnTo>
                  <a:lnTo>
                    <a:pt x="49" y="211"/>
                  </a:lnTo>
                  <a:lnTo>
                    <a:pt x="46" y="217"/>
                  </a:lnTo>
                  <a:lnTo>
                    <a:pt x="48" y="223"/>
                  </a:lnTo>
                  <a:lnTo>
                    <a:pt x="44" y="230"/>
                  </a:lnTo>
                  <a:lnTo>
                    <a:pt x="42" y="237"/>
                  </a:lnTo>
                  <a:lnTo>
                    <a:pt x="38" y="242"/>
                  </a:lnTo>
                  <a:lnTo>
                    <a:pt x="36" y="249"/>
                  </a:lnTo>
                  <a:lnTo>
                    <a:pt x="37" y="261"/>
                  </a:lnTo>
                  <a:lnTo>
                    <a:pt x="33" y="268"/>
                  </a:lnTo>
                  <a:lnTo>
                    <a:pt x="36" y="275"/>
                  </a:lnTo>
                  <a:lnTo>
                    <a:pt x="38" y="291"/>
                  </a:lnTo>
                  <a:lnTo>
                    <a:pt x="37" y="298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3" y="311"/>
                  </a:lnTo>
                  <a:lnTo>
                    <a:pt x="30" y="318"/>
                  </a:lnTo>
                  <a:lnTo>
                    <a:pt x="25" y="321"/>
                  </a:lnTo>
                  <a:lnTo>
                    <a:pt x="23" y="328"/>
                  </a:lnTo>
                  <a:lnTo>
                    <a:pt x="30" y="333"/>
                  </a:lnTo>
                  <a:lnTo>
                    <a:pt x="36" y="329"/>
                  </a:lnTo>
                  <a:lnTo>
                    <a:pt x="65" y="325"/>
                  </a:lnTo>
                  <a:lnTo>
                    <a:pt x="68" y="322"/>
                  </a:lnTo>
                  <a:lnTo>
                    <a:pt x="63" y="318"/>
                  </a:lnTo>
                  <a:lnTo>
                    <a:pt x="68" y="313"/>
                  </a:lnTo>
                  <a:lnTo>
                    <a:pt x="69" y="297"/>
                  </a:lnTo>
                  <a:lnTo>
                    <a:pt x="75" y="303"/>
                  </a:lnTo>
                  <a:lnTo>
                    <a:pt x="77" y="309"/>
                  </a:lnTo>
                  <a:lnTo>
                    <a:pt x="77" y="315"/>
                  </a:lnTo>
                  <a:lnTo>
                    <a:pt x="71" y="318"/>
                  </a:lnTo>
                  <a:lnTo>
                    <a:pt x="69" y="321"/>
                  </a:lnTo>
                  <a:lnTo>
                    <a:pt x="75" y="324"/>
                  </a:lnTo>
                  <a:lnTo>
                    <a:pt x="82" y="324"/>
                  </a:lnTo>
                  <a:lnTo>
                    <a:pt x="95" y="328"/>
                  </a:lnTo>
                  <a:lnTo>
                    <a:pt x="107" y="332"/>
                  </a:lnTo>
                  <a:lnTo>
                    <a:pt x="114" y="336"/>
                  </a:lnTo>
                  <a:lnTo>
                    <a:pt x="125" y="340"/>
                  </a:lnTo>
                  <a:lnTo>
                    <a:pt x="156" y="344"/>
                  </a:lnTo>
                  <a:lnTo>
                    <a:pt x="161" y="344"/>
                  </a:lnTo>
                  <a:lnTo>
                    <a:pt x="171" y="339"/>
                  </a:lnTo>
                  <a:lnTo>
                    <a:pt x="176" y="339"/>
                  </a:lnTo>
                  <a:lnTo>
                    <a:pt x="172" y="329"/>
                  </a:lnTo>
                  <a:lnTo>
                    <a:pt x="167" y="324"/>
                  </a:lnTo>
                  <a:lnTo>
                    <a:pt x="174" y="324"/>
                  </a:lnTo>
                  <a:lnTo>
                    <a:pt x="175" y="321"/>
                  </a:lnTo>
                  <a:lnTo>
                    <a:pt x="182" y="318"/>
                  </a:lnTo>
                  <a:lnTo>
                    <a:pt x="195" y="314"/>
                  </a:lnTo>
                  <a:lnTo>
                    <a:pt x="194" y="321"/>
                  </a:lnTo>
                  <a:lnTo>
                    <a:pt x="194" y="324"/>
                  </a:lnTo>
                  <a:lnTo>
                    <a:pt x="201" y="322"/>
                  </a:lnTo>
                  <a:lnTo>
                    <a:pt x="213" y="321"/>
                  </a:lnTo>
                  <a:lnTo>
                    <a:pt x="214" y="328"/>
                  </a:lnTo>
                  <a:lnTo>
                    <a:pt x="221" y="330"/>
                  </a:lnTo>
                  <a:lnTo>
                    <a:pt x="224" y="340"/>
                  </a:lnTo>
                  <a:lnTo>
                    <a:pt x="229" y="340"/>
                  </a:lnTo>
                  <a:lnTo>
                    <a:pt x="241" y="344"/>
                  </a:lnTo>
                  <a:lnTo>
                    <a:pt x="245" y="339"/>
                  </a:lnTo>
                  <a:lnTo>
                    <a:pt x="247" y="337"/>
                  </a:lnTo>
                  <a:lnTo>
                    <a:pt x="247" y="333"/>
                  </a:lnTo>
                  <a:lnTo>
                    <a:pt x="248" y="339"/>
                  </a:lnTo>
                  <a:lnTo>
                    <a:pt x="247" y="340"/>
                  </a:lnTo>
                  <a:lnTo>
                    <a:pt x="247" y="345"/>
                  </a:lnTo>
                  <a:lnTo>
                    <a:pt x="251" y="352"/>
                  </a:lnTo>
                  <a:lnTo>
                    <a:pt x="258" y="356"/>
                  </a:lnTo>
                  <a:lnTo>
                    <a:pt x="260" y="363"/>
                  </a:lnTo>
                  <a:lnTo>
                    <a:pt x="259" y="368"/>
                  </a:lnTo>
                  <a:lnTo>
                    <a:pt x="263" y="371"/>
                  </a:lnTo>
                  <a:lnTo>
                    <a:pt x="270" y="370"/>
                  </a:lnTo>
                  <a:lnTo>
                    <a:pt x="282" y="376"/>
                  </a:lnTo>
                  <a:lnTo>
                    <a:pt x="289" y="374"/>
                  </a:lnTo>
                  <a:lnTo>
                    <a:pt x="290" y="374"/>
                  </a:lnTo>
                  <a:lnTo>
                    <a:pt x="297" y="378"/>
                  </a:lnTo>
                  <a:lnTo>
                    <a:pt x="302" y="375"/>
                  </a:lnTo>
                  <a:lnTo>
                    <a:pt x="302" y="366"/>
                  </a:lnTo>
                  <a:lnTo>
                    <a:pt x="304" y="360"/>
                  </a:lnTo>
                  <a:lnTo>
                    <a:pt x="310" y="359"/>
                  </a:lnTo>
                  <a:lnTo>
                    <a:pt x="316" y="356"/>
                  </a:lnTo>
                  <a:lnTo>
                    <a:pt x="320" y="355"/>
                  </a:lnTo>
                  <a:lnTo>
                    <a:pt x="321" y="362"/>
                  </a:lnTo>
                  <a:lnTo>
                    <a:pt x="328" y="360"/>
                  </a:lnTo>
                  <a:lnTo>
                    <a:pt x="335" y="362"/>
                  </a:lnTo>
                  <a:lnTo>
                    <a:pt x="333" y="371"/>
                  </a:lnTo>
                  <a:lnTo>
                    <a:pt x="336" y="376"/>
                  </a:lnTo>
                  <a:lnTo>
                    <a:pt x="341" y="375"/>
                  </a:lnTo>
                  <a:lnTo>
                    <a:pt x="348" y="370"/>
                  </a:lnTo>
                  <a:lnTo>
                    <a:pt x="351" y="364"/>
                  </a:lnTo>
                  <a:lnTo>
                    <a:pt x="347" y="357"/>
                  </a:lnTo>
                  <a:lnTo>
                    <a:pt x="352" y="356"/>
                  </a:lnTo>
                  <a:lnTo>
                    <a:pt x="351" y="344"/>
                  </a:lnTo>
                  <a:lnTo>
                    <a:pt x="339" y="337"/>
                  </a:lnTo>
                  <a:lnTo>
                    <a:pt x="337" y="330"/>
                  </a:lnTo>
                  <a:lnTo>
                    <a:pt x="337" y="330"/>
                  </a:lnTo>
                  <a:lnTo>
                    <a:pt x="360" y="340"/>
                  </a:lnTo>
                  <a:lnTo>
                    <a:pt x="366" y="340"/>
                  </a:lnTo>
                  <a:lnTo>
                    <a:pt x="373" y="344"/>
                  </a:lnTo>
                  <a:lnTo>
                    <a:pt x="375" y="345"/>
                  </a:lnTo>
                  <a:lnTo>
                    <a:pt x="371" y="352"/>
                  </a:lnTo>
                  <a:lnTo>
                    <a:pt x="378" y="352"/>
                  </a:lnTo>
                  <a:lnTo>
                    <a:pt x="383" y="351"/>
                  </a:lnTo>
                  <a:lnTo>
                    <a:pt x="387" y="357"/>
                  </a:lnTo>
                  <a:lnTo>
                    <a:pt x="394" y="359"/>
                  </a:lnTo>
                  <a:lnTo>
                    <a:pt x="401" y="356"/>
                  </a:lnTo>
                  <a:lnTo>
                    <a:pt x="402" y="363"/>
                  </a:lnTo>
                  <a:lnTo>
                    <a:pt x="406" y="370"/>
                  </a:lnTo>
                  <a:lnTo>
                    <a:pt x="413" y="371"/>
                  </a:lnTo>
                  <a:lnTo>
                    <a:pt x="413" y="363"/>
                  </a:lnTo>
                  <a:lnTo>
                    <a:pt x="416" y="370"/>
                  </a:lnTo>
                  <a:lnTo>
                    <a:pt x="412" y="375"/>
                  </a:lnTo>
                  <a:lnTo>
                    <a:pt x="408" y="387"/>
                  </a:lnTo>
                  <a:lnTo>
                    <a:pt x="413" y="382"/>
                  </a:lnTo>
                  <a:lnTo>
                    <a:pt x="416" y="376"/>
                  </a:lnTo>
                  <a:lnTo>
                    <a:pt x="421" y="370"/>
                  </a:lnTo>
                  <a:lnTo>
                    <a:pt x="429" y="379"/>
                  </a:lnTo>
                  <a:lnTo>
                    <a:pt x="431" y="374"/>
                  </a:lnTo>
                  <a:lnTo>
                    <a:pt x="433" y="367"/>
                  </a:lnTo>
                  <a:lnTo>
                    <a:pt x="432" y="363"/>
                  </a:lnTo>
                  <a:lnTo>
                    <a:pt x="439" y="36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6" name="Freeform 295"/>
            <p:cNvSpPr>
              <a:spLocks/>
            </p:cNvSpPr>
            <p:nvPr/>
          </p:nvSpPr>
          <p:spPr bwMode="auto">
            <a:xfrm>
              <a:off x="3277655" y="1430586"/>
              <a:ext cx="710004" cy="375496"/>
            </a:xfrm>
            <a:custGeom>
              <a:avLst/>
              <a:gdLst>
                <a:gd name="T0" fmla="*/ 515 w 559"/>
                <a:gd name="T1" fmla="*/ 93 h 295"/>
                <a:gd name="T2" fmla="*/ 502 w 559"/>
                <a:gd name="T3" fmla="*/ 62 h 295"/>
                <a:gd name="T4" fmla="*/ 500 w 559"/>
                <a:gd name="T5" fmla="*/ 47 h 295"/>
                <a:gd name="T6" fmla="*/ 482 w 559"/>
                <a:gd name="T7" fmla="*/ 36 h 295"/>
                <a:gd name="T8" fmla="*/ 464 w 559"/>
                <a:gd name="T9" fmla="*/ 23 h 295"/>
                <a:gd name="T10" fmla="*/ 448 w 559"/>
                <a:gd name="T11" fmla="*/ 35 h 295"/>
                <a:gd name="T12" fmla="*/ 428 w 559"/>
                <a:gd name="T13" fmla="*/ 31 h 295"/>
                <a:gd name="T14" fmla="*/ 412 w 559"/>
                <a:gd name="T15" fmla="*/ 38 h 295"/>
                <a:gd name="T16" fmla="*/ 383 w 559"/>
                <a:gd name="T17" fmla="*/ 28 h 295"/>
                <a:gd name="T18" fmla="*/ 363 w 559"/>
                <a:gd name="T19" fmla="*/ 8 h 295"/>
                <a:gd name="T20" fmla="*/ 332 w 559"/>
                <a:gd name="T21" fmla="*/ 0 h 295"/>
                <a:gd name="T22" fmla="*/ 325 w 559"/>
                <a:gd name="T23" fmla="*/ 16 h 295"/>
                <a:gd name="T24" fmla="*/ 326 w 559"/>
                <a:gd name="T25" fmla="*/ 35 h 295"/>
                <a:gd name="T26" fmla="*/ 294 w 559"/>
                <a:gd name="T27" fmla="*/ 43 h 295"/>
                <a:gd name="T28" fmla="*/ 283 w 559"/>
                <a:gd name="T29" fmla="*/ 52 h 295"/>
                <a:gd name="T30" fmla="*/ 279 w 559"/>
                <a:gd name="T31" fmla="*/ 73 h 295"/>
                <a:gd name="T32" fmla="*/ 264 w 559"/>
                <a:gd name="T33" fmla="*/ 94 h 295"/>
                <a:gd name="T34" fmla="*/ 255 w 559"/>
                <a:gd name="T35" fmla="*/ 112 h 295"/>
                <a:gd name="T36" fmla="*/ 234 w 559"/>
                <a:gd name="T37" fmla="*/ 121 h 295"/>
                <a:gd name="T38" fmla="*/ 217 w 559"/>
                <a:gd name="T39" fmla="*/ 107 h 295"/>
                <a:gd name="T40" fmla="*/ 209 w 559"/>
                <a:gd name="T41" fmla="*/ 123 h 295"/>
                <a:gd name="T42" fmla="*/ 203 w 559"/>
                <a:gd name="T43" fmla="*/ 142 h 295"/>
                <a:gd name="T44" fmla="*/ 186 w 559"/>
                <a:gd name="T45" fmla="*/ 130 h 295"/>
                <a:gd name="T46" fmla="*/ 169 w 559"/>
                <a:gd name="T47" fmla="*/ 143 h 295"/>
                <a:gd name="T48" fmla="*/ 160 w 559"/>
                <a:gd name="T49" fmla="*/ 147 h 295"/>
                <a:gd name="T50" fmla="*/ 127 w 559"/>
                <a:gd name="T51" fmla="*/ 143 h 295"/>
                <a:gd name="T52" fmla="*/ 122 w 559"/>
                <a:gd name="T53" fmla="*/ 144 h 295"/>
                <a:gd name="T54" fmla="*/ 106 w 559"/>
                <a:gd name="T55" fmla="*/ 153 h 295"/>
                <a:gd name="T56" fmla="*/ 95 w 559"/>
                <a:gd name="T57" fmla="*/ 159 h 295"/>
                <a:gd name="T58" fmla="*/ 90 w 559"/>
                <a:gd name="T59" fmla="*/ 178 h 295"/>
                <a:gd name="T60" fmla="*/ 79 w 559"/>
                <a:gd name="T61" fmla="*/ 195 h 295"/>
                <a:gd name="T62" fmla="*/ 64 w 559"/>
                <a:gd name="T63" fmla="*/ 207 h 295"/>
                <a:gd name="T64" fmla="*/ 72 w 559"/>
                <a:gd name="T65" fmla="*/ 226 h 295"/>
                <a:gd name="T66" fmla="*/ 56 w 559"/>
                <a:gd name="T67" fmla="*/ 228 h 295"/>
                <a:gd name="T68" fmla="*/ 31 w 559"/>
                <a:gd name="T69" fmla="*/ 220 h 295"/>
                <a:gd name="T70" fmla="*/ 15 w 559"/>
                <a:gd name="T71" fmla="*/ 242 h 295"/>
                <a:gd name="T72" fmla="*/ 19 w 559"/>
                <a:gd name="T73" fmla="*/ 257 h 295"/>
                <a:gd name="T74" fmla="*/ 18 w 559"/>
                <a:gd name="T75" fmla="*/ 277 h 295"/>
                <a:gd name="T76" fmla="*/ 2 w 559"/>
                <a:gd name="T77" fmla="*/ 287 h 295"/>
                <a:gd name="T78" fmla="*/ 107 w 559"/>
                <a:gd name="T79" fmla="*/ 278 h 295"/>
                <a:gd name="T80" fmla="*/ 123 w 559"/>
                <a:gd name="T81" fmla="*/ 269 h 295"/>
                <a:gd name="T82" fmla="*/ 226 w 559"/>
                <a:gd name="T83" fmla="*/ 257 h 295"/>
                <a:gd name="T84" fmla="*/ 324 w 559"/>
                <a:gd name="T85" fmla="*/ 249 h 295"/>
                <a:gd name="T86" fmla="*/ 408 w 559"/>
                <a:gd name="T87" fmla="*/ 241 h 295"/>
                <a:gd name="T88" fmla="*/ 455 w 559"/>
                <a:gd name="T89" fmla="*/ 227 h 295"/>
                <a:gd name="T90" fmla="*/ 483 w 559"/>
                <a:gd name="T91" fmla="*/ 215 h 295"/>
                <a:gd name="T92" fmla="*/ 497 w 559"/>
                <a:gd name="T93" fmla="*/ 201 h 295"/>
                <a:gd name="T94" fmla="*/ 509 w 559"/>
                <a:gd name="T95" fmla="*/ 184 h 295"/>
                <a:gd name="T96" fmla="*/ 535 w 559"/>
                <a:gd name="T97" fmla="*/ 154 h 295"/>
                <a:gd name="T98" fmla="*/ 534 w 559"/>
                <a:gd name="T99" fmla="*/ 116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59" h="295">
                  <a:moveTo>
                    <a:pt x="534" y="116"/>
                  </a:moveTo>
                  <a:lnTo>
                    <a:pt x="521" y="100"/>
                  </a:lnTo>
                  <a:lnTo>
                    <a:pt x="515" y="93"/>
                  </a:lnTo>
                  <a:lnTo>
                    <a:pt x="513" y="88"/>
                  </a:lnTo>
                  <a:lnTo>
                    <a:pt x="500" y="74"/>
                  </a:lnTo>
                  <a:lnTo>
                    <a:pt x="502" y="62"/>
                  </a:lnTo>
                  <a:lnTo>
                    <a:pt x="502" y="55"/>
                  </a:lnTo>
                  <a:lnTo>
                    <a:pt x="500" y="52"/>
                  </a:lnTo>
                  <a:lnTo>
                    <a:pt x="500" y="47"/>
                  </a:lnTo>
                  <a:lnTo>
                    <a:pt x="494" y="42"/>
                  </a:lnTo>
                  <a:lnTo>
                    <a:pt x="489" y="36"/>
                  </a:lnTo>
                  <a:lnTo>
                    <a:pt x="482" y="36"/>
                  </a:lnTo>
                  <a:lnTo>
                    <a:pt x="477" y="29"/>
                  </a:lnTo>
                  <a:lnTo>
                    <a:pt x="471" y="19"/>
                  </a:lnTo>
                  <a:lnTo>
                    <a:pt x="464" y="23"/>
                  </a:lnTo>
                  <a:lnTo>
                    <a:pt x="458" y="28"/>
                  </a:lnTo>
                  <a:lnTo>
                    <a:pt x="454" y="35"/>
                  </a:lnTo>
                  <a:lnTo>
                    <a:pt x="448" y="35"/>
                  </a:lnTo>
                  <a:lnTo>
                    <a:pt x="443" y="38"/>
                  </a:lnTo>
                  <a:lnTo>
                    <a:pt x="436" y="32"/>
                  </a:lnTo>
                  <a:lnTo>
                    <a:pt x="428" y="31"/>
                  </a:lnTo>
                  <a:lnTo>
                    <a:pt x="423" y="31"/>
                  </a:lnTo>
                  <a:lnTo>
                    <a:pt x="418" y="38"/>
                  </a:lnTo>
                  <a:lnTo>
                    <a:pt x="412" y="38"/>
                  </a:lnTo>
                  <a:lnTo>
                    <a:pt x="399" y="28"/>
                  </a:lnTo>
                  <a:lnTo>
                    <a:pt x="395" y="27"/>
                  </a:lnTo>
                  <a:lnTo>
                    <a:pt x="383" y="28"/>
                  </a:lnTo>
                  <a:lnTo>
                    <a:pt x="376" y="27"/>
                  </a:lnTo>
                  <a:lnTo>
                    <a:pt x="367" y="15"/>
                  </a:lnTo>
                  <a:lnTo>
                    <a:pt x="363" y="8"/>
                  </a:lnTo>
                  <a:lnTo>
                    <a:pt x="348" y="1"/>
                  </a:lnTo>
                  <a:lnTo>
                    <a:pt x="337" y="5"/>
                  </a:lnTo>
                  <a:lnTo>
                    <a:pt x="332" y="0"/>
                  </a:lnTo>
                  <a:lnTo>
                    <a:pt x="324" y="5"/>
                  </a:lnTo>
                  <a:lnTo>
                    <a:pt x="320" y="8"/>
                  </a:lnTo>
                  <a:lnTo>
                    <a:pt x="325" y="16"/>
                  </a:lnTo>
                  <a:lnTo>
                    <a:pt x="322" y="21"/>
                  </a:lnTo>
                  <a:lnTo>
                    <a:pt x="328" y="28"/>
                  </a:lnTo>
                  <a:lnTo>
                    <a:pt x="326" y="35"/>
                  </a:lnTo>
                  <a:lnTo>
                    <a:pt x="314" y="38"/>
                  </a:lnTo>
                  <a:lnTo>
                    <a:pt x="302" y="47"/>
                  </a:lnTo>
                  <a:lnTo>
                    <a:pt x="294" y="43"/>
                  </a:lnTo>
                  <a:lnTo>
                    <a:pt x="289" y="46"/>
                  </a:lnTo>
                  <a:lnTo>
                    <a:pt x="282" y="46"/>
                  </a:lnTo>
                  <a:lnTo>
                    <a:pt x="283" y="52"/>
                  </a:lnTo>
                  <a:lnTo>
                    <a:pt x="286" y="59"/>
                  </a:lnTo>
                  <a:lnTo>
                    <a:pt x="283" y="66"/>
                  </a:lnTo>
                  <a:lnTo>
                    <a:pt x="279" y="73"/>
                  </a:lnTo>
                  <a:lnTo>
                    <a:pt x="272" y="75"/>
                  </a:lnTo>
                  <a:lnTo>
                    <a:pt x="271" y="89"/>
                  </a:lnTo>
                  <a:lnTo>
                    <a:pt x="264" y="94"/>
                  </a:lnTo>
                  <a:lnTo>
                    <a:pt x="257" y="93"/>
                  </a:lnTo>
                  <a:lnTo>
                    <a:pt x="253" y="107"/>
                  </a:lnTo>
                  <a:lnTo>
                    <a:pt x="255" y="112"/>
                  </a:lnTo>
                  <a:lnTo>
                    <a:pt x="253" y="119"/>
                  </a:lnTo>
                  <a:lnTo>
                    <a:pt x="247" y="123"/>
                  </a:lnTo>
                  <a:lnTo>
                    <a:pt x="234" y="121"/>
                  </a:lnTo>
                  <a:lnTo>
                    <a:pt x="229" y="119"/>
                  </a:lnTo>
                  <a:lnTo>
                    <a:pt x="224" y="109"/>
                  </a:lnTo>
                  <a:lnTo>
                    <a:pt x="217" y="107"/>
                  </a:lnTo>
                  <a:lnTo>
                    <a:pt x="219" y="112"/>
                  </a:lnTo>
                  <a:lnTo>
                    <a:pt x="213" y="117"/>
                  </a:lnTo>
                  <a:lnTo>
                    <a:pt x="209" y="123"/>
                  </a:lnTo>
                  <a:lnTo>
                    <a:pt x="209" y="130"/>
                  </a:lnTo>
                  <a:lnTo>
                    <a:pt x="205" y="135"/>
                  </a:lnTo>
                  <a:lnTo>
                    <a:pt x="203" y="142"/>
                  </a:lnTo>
                  <a:lnTo>
                    <a:pt x="196" y="138"/>
                  </a:lnTo>
                  <a:lnTo>
                    <a:pt x="191" y="136"/>
                  </a:lnTo>
                  <a:lnTo>
                    <a:pt x="186" y="130"/>
                  </a:lnTo>
                  <a:lnTo>
                    <a:pt x="180" y="135"/>
                  </a:lnTo>
                  <a:lnTo>
                    <a:pt x="175" y="138"/>
                  </a:lnTo>
                  <a:lnTo>
                    <a:pt x="169" y="143"/>
                  </a:lnTo>
                  <a:lnTo>
                    <a:pt x="169" y="146"/>
                  </a:lnTo>
                  <a:lnTo>
                    <a:pt x="167" y="151"/>
                  </a:lnTo>
                  <a:lnTo>
                    <a:pt x="160" y="147"/>
                  </a:lnTo>
                  <a:lnTo>
                    <a:pt x="141" y="139"/>
                  </a:lnTo>
                  <a:lnTo>
                    <a:pt x="136" y="143"/>
                  </a:lnTo>
                  <a:lnTo>
                    <a:pt x="127" y="143"/>
                  </a:lnTo>
                  <a:lnTo>
                    <a:pt x="129" y="149"/>
                  </a:lnTo>
                  <a:lnTo>
                    <a:pt x="122" y="151"/>
                  </a:lnTo>
                  <a:lnTo>
                    <a:pt x="122" y="144"/>
                  </a:lnTo>
                  <a:lnTo>
                    <a:pt x="115" y="149"/>
                  </a:lnTo>
                  <a:lnTo>
                    <a:pt x="103" y="147"/>
                  </a:lnTo>
                  <a:lnTo>
                    <a:pt x="106" y="153"/>
                  </a:lnTo>
                  <a:lnTo>
                    <a:pt x="102" y="159"/>
                  </a:lnTo>
                  <a:lnTo>
                    <a:pt x="95" y="158"/>
                  </a:lnTo>
                  <a:lnTo>
                    <a:pt x="95" y="159"/>
                  </a:lnTo>
                  <a:lnTo>
                    <a:pt x="92" y="166"/>
                  </a:lnTo>
                  <a:lnTo>
                    <a:pt x="88" y="172"/>
                  </a:lnTo>
                  <a:lnTo>
                    <a:pt x="90" y="178"/>
                  </a:lnTo>
                  <a:lnTo>
                    <a:pt x="95" y="185"/>
                  </a:lnTo>
                  <a:lnTo>
                    <a:pt x="90" y="192"/>
                  </a:lnTo>
                  <a:lnTo>
                    <a:pt x="79" y="195"/>
                  </a:lnTo>
                  <a:lnTo>
                    <a:pt x="72" y="199"/>
                  </a:lnTo>
                  <a:lnTo>
                    <a:pt x="65" y="201"/>
                  </a:lnTo>
                  <a:lnTo>
                    <a:pt x="64" y="207"/>
                  </a:lnTo>
                  <a:lnTo>
                    <a:pt x="65" y="213"/>
                  </a:lnTo>
                  <a:lnTo>
                    <a:pt x="69" y="219"/>
                  </a:lnTo>
                  <a:lnTo>
                    <a:pt x="72" y="226"/>
                  </a:lnTo>
                  <a:lnTo>
                    <a:pt x="67" y="234"/>
                  </a:lnTo>
                  <a:lnTo>
                    <a:pt x="61" y="232"/>
                  </a:lnTo>
                  <a:lnTo>
                    <a:pt x="56" y="228"/>
                  </a:lnTo>
                  <a:lnTo>
                    <a:pt x="44" y="224"/>
                  </a:lnTo>
                  <a:lnTo>
                    <a:pt x="37" y="222"/>
                  </a:lnTo>
                  <a:lnTo>
                    <a:pt x="31" y="220"/>
                  </a:lnTo>
                  <a:lnTo>
                    <a:pt x="25" y="223"/>
                  </a:lnTo>
                  <a:lnTo>
                    <a:pt x="15" y="235"/>
                  </a:lnTo>
                  <a:lnTo>
                    <a:pt x="15" y="242"/>
                  </a:lnTo>
                  <a:lnTo>
                    <a:pt x="19" y="246"/>
                  </a:lnTo>
                  <a:lnTo>
                    <a:pt x="20" y="251"/>
                  </a:lnTo>
                  <a:lnTo>
                    <a:pt x="19" y="257"/>
                  </a:lnTo>
                  <a:lnTo>
                    <a:pt x="20" y="266"/>
                  </a:lnTo>
                  <a:lnTo>
                    <a:pt x="15" y="272"/>
                  </a:lnTo>
                  <a:lnTo>
                    <a:pt x="18" y="277"/>
                  </a:lnTo>
                  <a:lnTo>
                    <a:pt x="15" y="287"/>
                  </a:lnTo>
                  <a:lnTo>
                    <a:pt x="8" y="284"/>
                  </a:lnTo>
                  <a:lnTo>
                    <a:pt x="2" y="287"/>
                  </a:lnTo>
                  <a:lnTo>
                    <a:pt x="0" y="295"/>
                  </a:lnTo>
                  <a:lnTo>
                    <a:pt x="106" y="285"/>
                  </a:lnTo>
                  <a:lnTo>
                    <a:pt x="107" y="278"/>
                  </a:lnTo>
                  <a:lnTo>
                    <a:pt x="103" y="268"/>
                  </a:lnTo>
                  <a:lnTo>
                    <a:pt x="117" y="268"/>
                  </a:lnTo>
                  <a:lnTo>
                    <a:pt x="123" y="269"/>
                  </a:lnTo>
                  <a:lnTo>
                    <a:pt x="156" y="265"/>
                  </a:lnTo>
                  <a:lnTo>
                    <a:pt x="187" y="262"/>
                  </a:lnTo>
                  <a:lnTo>
                    <a:pt x="226" y="257"/>
                  </a:lnTo>
                  <a:lnTo>
                    <a:pt x="264" y="255"/>
                  </a:lnTo>
                  <a:lnTo>
                    <a:pt x="302" y="251"/>
                  </a:lnTo>
                  <a:lnTo>
                    <a:pt x="324" y="249"/>
                  </a:lnTo>
                  <a:lnTo>
                    <a:pt x="358" y="246"/>
                  </a:lnTo>
                  <a:lnTo>
                    <a:pt x="383" y="245"/>
                  </a:lnTo>
                  <a:lnTo>
                    <a:pt x="408" y="241"/>
                  </a:lnTo>
                  <a:lnTo>
                    <a:pt x="435" y="239"/>
                  </a:lnTo>
                  <a:lnTo>
                    <a:pt x="443" y="235"/>
                  </a:lnTo>
                  <a:lnTo>
                    <a:pt x="455" y="227"/>
                  </a:lnTo>
                  <a:lnTo>
                    <a:pt x="462" y="226"/>
                  </a:lnTo>
                  <a:lnTo>
                    <a:pt x="469" y="222"/>
                  </a:lnTo>
                  <a:lnTo>
                    <a:pt x="483" y="215"/>
                  </a:lnTo>
                  <a:lnTo>
                    <a:pt x="485" y="208"/>
                  </a:lnTo>
                  <a:lnTo>
                    <a:pt x="490" y="204"/>
                  </a:lnTo>
                  <a:lnTo>
                    <a:pt x="497" y="201"/>
                  </a:lnTo>
                  <a:lnTo>
                    <a:pt x="501" y="195"/>
                  </a:lnTo>
                  <a:lnTo>
                    <a:pt x="502" y="189"/>
                  </a:lnTo>
                  <a:lnTo>
                    <a:pt x="509" y="184"/>
                  </a:lnTo>
                  <a:lnTo>
                    <a:pt x="509" y="177"/>
                  </a:lnTo>
                  <a:lnTo>
                    <a:pt x="513" y="170"/>
                  </a:lnTo>
                  <a:lnTo>
                    <a:pt x="535" y="154"/>
                  </a:lnTo>
                  <a:lnTo>
                    <a:pt x="559" y="126"/>
                  </a:lnTo>
                  <a:lnTo>
                    <a:pt x="547" y="126"/>
                  </a:lnTo>
                  <a:lnTo>
                    <a:pt x="534" y="11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7" name="Freeform 296"/>
            <p:cNvSpPr>
              <a:spLocks/>
            </p:cNvSpPr>
            <p:nvPr/>
          </p:nvSpPr>
          <p:spPr bwMode="auto">
            <a:xfrm>
              <a:off x="2040105" y="1384310"/>
              <a:ext cx="725870" cy="387395"/>
            </a:xfrm>
            <a:custGeom>
              <a:avLst/>
              <a:gdLst>
                <a:gd name="T0" fmla="*/ 559 w 571"/>
                <a:gd name="T1" fmla="*/ 89 h 305"/>
                <a:gd name="T2" fmla="*/ 553 w 571"/>
                <a:gd name="T3" fmla="*/ 88 h 305"/>
                <a:gd name="T4" fmla="*/ 544 w 571"/>
                <a:gd name="T5" fmla="*/ 76 h 305"/>
                <a:gd name="T6" fmla="*/ 544 w 571"/>
                <a:gd name="T7" fmla="*/ 69 h 305"/>
                <a:gd name="T8" fmla="*/ 537 w 571"/>
                <a:gd name="T9" fmla="*/ 65 h 305"/>
                <a:gd name="T10" fmla="*/ 530 w 571"/>
                <a:gd name="T11" fmla="*/ 57 h 305"/>
                <a:gd name="T12" fmla="*/ 528 w 571"/>
                <a:gd name="T13" fmla="*/ 52 h 305"/>
                <a:gd name="T14" fmla="*/ 536 w 571"/>
                <a:gd name="T15" fmla="*/ 41 h 305"/>
                <a:gd name="T16" fmla="*/ 538 w 571"/>
                <a:gd name="T17" fmla="*/ 35 h 305"/>
                <a:gd name="T18" fmla="*/ 544 w 571"/>
                <a:gd name="T19" fmla="*/ 35 h 305"/>
                <a:gd name="T20" fmla="*/ 545 w 571"/>
                <a:gd name="T21" fmla="*/ 34 h 305"/>
                <a:gd name="T22" fmla="*/ 544 w 571"/>
                <a:gd name="T23" fmla="*/ 27 h 305"/>
                <a:gd name="T24" fmla="*/ 540 w 571"/>
                <a:gd name="T25" fmla="*/ 20 h 305"/>
                <a:gd name="T26" fmla="*/ 534 w 571"/>
                <a:gd name="T27" fmla="*/ 19 h 305"/>
                <a:gd name="T28" fmla="*/ 529 w 571"/>
                <a:gd name="T29" fmla="*/ 23 h 305"/>
                <a:gd name="T30" fmla="*/ 511 w 571"/>
                <a:gd name="T31" fmla="*/ 10 h 305"/>
                <a:gd name="T32" fmla="*/ 387 w 571"/>
                <a:gd name="T33" fmla="*/ 11 h 305"/>
                <a:gd name="T34" fmla="*/ 292 w 571"/>
                <a:gd name="T35" fmla="*/ 10 h 305"/>
                <a:gd name="T36" fmla="*/ 109 w 571"/>
                <a:gd name="T37" fmla="*/ 6 h 305"/>
                <a:gd name="T38" fmla="*/ 14 w 571"/>
                <a:gd name="T39" fmla="*/ 0 h 305"/>
                <a:gd name="T40" fmla="*/ 0 w 571"/>
                <a:gd name="T41" fmla="*/ 295 h 305"/>
                <a:gd name="T42" fmla="*/ 123 w 571"/>
                <a:gd name="T43" fmla="*/ 301 h 305"/>
                <a:gd name="T44" fmla="*/ 297 w 571"/>
                <a:gd name="T45" fmla="*/ 305 h 305"/>
                <a:gd name="T46" fmla="*/ 475 w 571"/>
                <a:gd name="T47" fmla="*/ 305 h 305"/>
                <a:gd name="T48" fmla="*/ 571 w 571"/>
                <a:gd name="T49" fmla="*/ 303 h 305"/>
                <a:gd name="T50" fmla="*/ 565 w 571"/>
                <a:gd name="T51" fmla="*/ 95 h 305"/>
                <a:gd name="T52" fmla="*/ 559 w 571"/>
                <a:gd name="T53" fmla="*/ 89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71" h="305">
                  <a:moveTo>
                    <a:pt x="559" y="89"/>
                  </a:moveTo>
                  <a:lnTo>
                    <a:pt x="553" y="88"/>
                  </a:lnTo>
                  <a:lnTo>
                    <a:pt x="544" y="76"/>
                  </a:lnTo>
                  <a:lnTo>
                    <a:pt x="544" y="69"/>
                  </a:lnTo>
                  <a:lnTo>
                    <a:pt x="537" y="65"/>
                  </a:lnTo>
                  <a:lnTo>
                    <a:pt x="530" y="57"/>
                  </a:lnTo>
                  <a:lnTo>
                    <a:pt x="528" y="52"/>
                  </a:lnTo>
                  <a:lnTo>
                    <a:pt x="536" y="41"/>
                  </a:lnTo>
                  <a:lnTo>
                    <a:pt x="538" y="35"/>
                  </a:lnTo>
                  <a:lnTo>
                    <a:pt x="544" y="35"/>
                  </a:lnTo>
                  <a:lnTo>
                    <a:pt x="545" y="34"/>
                  </a:lnTo>
                  <a:lnTo>
                    <a:pt x="544" y="27"/>
                  </a:lnTo>
                  <a:lnTo>
                    <a:pt x="540" y="20"/>
                  </a:lnTo>
                  <a:lnTo>
                    <a:pt x="534" y="19"/>
                  </a:lnTo>
                  <a:lnTo>
                    <a:pt x="529" y="23"/>
                  </a:lnTo>
                  <a:lnTo>
                    <a:pt x="511" y="10"/>
                  </a:lnTo>
                  <a:lnTo>
                    <a:pt x="387" y="11"/>
                  </a:lnTo>
                  <a:lnTo>
                    <a:pt x="292" y="10"/>
                  </a:lnTo>
                  <a:lnTo>
                    <a:pt x="109" y="6"/>
                  </a:lnTo>
                  <a:lnTo>
                    <a:pt x="14" y="0"/>
                  </a:lnTo>
                  <a:lnTo>
                    <a:pt x="0" y="295"/>
                  </a:lnTo>
                  <a:lnTo>
                    <a:pt x="123" y="301"/>
                  </a:lnTo>
                  <a:lnTo>
                    <a:pt x="297" y="305"/>
                  </a:lnTo>
                  <a:lnTo>
                    <a:pt x="475" y="305"/>
                  </a:lnTo>
                  <a:lnTo>
                    <a:pt x="571" y="303"/>
                  </a:lnTo>
                  <a:lnTo>
                    <a:pt x="565" y="95"/>
                  </a:lnTo>
                  <a:lnTo>
                    <a:pt x="559" y="8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8" name="Freeform 297"/>
            <p:cNvSpPr>
              <a:spLocks/>
            </p:cNvSpPr>
            <p:nvPr/>
          </p:nvSpPr>
          <p:spPr bwMode="auto">
            <a:xfrm>
              <a:off x="2563684" y="945350"/>
              <a:ext cx="596298" cy="388717"/>
            </a:xfrm>
            <a:custGeom>
              <a:avLst/>
              <a:gdLst>
                <a:gd name="T0" fmla="*/ 454 w 469"/>
                <a:gd name="T1" fmla="*/ 123 h 306"/>
                <a:gd name="T2" fmla="*/ 446 w 469"/>
                <a:gd name="T3" fmla="*/ 110 h 306"/>
                <a:gd name="T4" fmla="*/ 428 w 469"/>
                <a:gd name="T5" fmla="*/ 95 h 306"/>
                <a:gd name="T6" fmla="*/ 424 w 469"/>
                <a:gd name="T7" fmla="*/ 81 h 306"/>
                <a:gd name="T8" fmla="*/ 400 w 469"/>
                <a:gd name="T9" fmla="*/ 74 h 306"/>
                <a:gd name="T10" fmla="*/ 394 w 469"/>
                <a:gd name="T11" fmla="*/ 61 h 306"/>
                <a:gd name="T12" fmla="*/ 389 w 469"/>
                <a:gd name="T13" fmla="*/ 45 h 306"/>
                <a:gd name="T14" fmla="*/ 393 w 469"/>
                <a:gd name="T15" fmla="*/ 22 h 306"/>
                <a:gd name="T16" fmla="*/ 385 w 469"/>
                <a:gd name="T17" fmla="*/ 14 h 306"/>
                <a:gd name="T18" fmla="*/ 381 w 469"/>
                <a:gd name="T19" fmla="*/ 5 h 306"/>
                <a:gd name="T20" fmla="*/ 309 w 469"/>
                <a:gd name="T21" fmla="*/ 4 h 306"/>
                <a:gd name="T22" fmla="*/ 86 w 469"/>
                <a:gd name="T23" fmla="*/ 12 h 306"/>
                <a:gd name="T24" fmla="*/ 3 w 469"/>
                <a:gd name="T25" fmla="*/ 12 h 306"/>
                <a:gd name="T26" fmla="*/ 9 w 469"/>
                <a:gd name="T27" fmla="*/ 26 h 306"/>
                <a:gd name="T28" fmla="*/ 5 w 469"/>
                <a:gd name="T29" fmla="*/ 34 h 306"/>
                <a:gd name="T30" fmla="*/ 13 w 469"/>
                <a:gd name="T31" fmla="*/ 46 h 306"/>
                <a:gd name="T32" fmla="*/ 9 w 469"/>
                <a:gd name="T33" fmla="*/ 58 h 306"/>
                <a:gd name="T34" fmla="*/ 6 w 469"/>
                <a:gd name="T35" fmla="*/ 76 h 306"/>
                <a:gd name="T36" fmla="*/ 0 w 469"/>
                <a:gd name="T37" fmla="*/ 84 h 306"/>
                <a:gd name="T38" fmla="*/ 9 w 469"/>
                <a:gd name="T39" fmla="*/ 96 h 306"/>
                <a:gd name="T40" fmla="*/ 18 w 469"/>
                <a:gd name="T41" fmla="*/ 110 h 306"/>
                <a:gd name="T42" fmla="*/ 17 w 469"/>
                <a:gd name="T43" fmla="*/ 122 h 306"/>
                <a:gd name="T44" fmla="*/ 22 w 469"/>
                <a:gd name="T45" fmla="*/ 134 h 306"/>
                <a:gd name="T46" fmla="*/ 28 w 469"/>
                <a:gd name="T47" fmla="*/ 146 h 306"/>
                <a:gd name="T48" fmla="*/ 36 w 469"/>
                <a:gd name="T49" fmla="*/ 164 h 306"/>
                <a:gd name="T50" fmla="*/ 41 w 469"/>
                <a:gd name="T51" fmla="*/ 176 h 306"/>
                <a:gd name="T52" fmla="*/ 41 w 469"/>
                <a:gd name="T53" fmla="*/ 188 h 306"/>
                <a:gd name="T54" fmla="*/ 41 w 469"/>
                <a:gd name="T55" fmla="*/ 200 h 306"/>
                <a:gd name="T56" fmla="*/ 46 w 469"/>
                <a:gd name="T57" fmla="*/ 203 h 306"/>
                <a:gd name="T58" fmla="*/ 53 w 469"/>
                <a:gd name="T59" fmla="*/ 212 h 306"/>
                <a:gd name="T60" fmla="*/ 56 w 469"/>
                <a:gd name="T61" fmla="*/ 226 h 306"/>
                <a:gd name="T62" fmla="*/ 59 w 469"/>
                <a:gd name="T63" fmla="*/ 240 h 306"/>
                <a:gd name="T64" fmla="*/ 57 w 469"/>
                <a:gd name="T65" fmla="*/ 253 h 306"/>
                <a:gd name="T66" fmla="*/ 57 w 469"/>
                <a:gd name="T67" fmla="*/ 286 h 306"/>
                <a:gd name="T68" fmla="*/ 65 w 469"/>
                <a:gd name="T69" fmla="*/ 295 h 306"/>
                <a:gd name="T70" fmla="*/ 199 w 469"/>
                <a:gd name="T71" fmla="*/ 295 h 306"/>
                <a:gd name="T72" fmla="*/ 361 w 469"/>
                <a:gd name="T73" fmla="*/ 283 h 306"/>
                <a:gd name="T74" fmla="*/ 377 w 469"/>
                <a:gd name="T75" fmla="*/ 299 h 306"/>
                <a:gd name="T76" fmla="*/ 384 w 469"/>
                <a:gd name="T77" fmla="*/ 306 h 306"/>
                <a:gd name="T78" fmla="*/ 389 w 469"/>
                <a:gd name="T79" fmla="*/ 295 h 306"/>
                <a:gd name="T80" fmla="*/ 389 w 469"/>
                <a:gd name="T81" fmla="*/ 284 h 306"/>
                <a:gd name="T82" fmla="*/ 407 w 469"/>
                <a:gd name="T83" fmla="*/ 269 h 306"/>
                <a:gd name="T84" fmla="*/ 408 w 469"/>
                <a:gd name="T85" fmla="*/ 258 h 306"/>
                <a:gd name="T86" fmla="*/ 416 w 469"/>
                <a:gd name="T87" fmla="*/ 234 h 306"/>
                <a:gd name="T88" fmla="*/ 405 w 469"/>
                <a:gd name="T89" fmla="*/ 210 h 306"/>
                <a:gd name="T90" fmla="*/ 432 w 469"/>
                <a:gd name="T91" fmla="*/ 198 h 306"/>
                <a:gd name="T92" fmla="*/ 450 w 469"/>
                <a:gd name="T93" fmla="*/ 188 h 306"/>
                <a:gd name="T94" fmla="*/ 458 w 469"/>
                <a:gd name="T95" fmla="*/ 169 h 306"/>
                <a:gd name="T96" fmla="*/ 469 w 469"/>
                <a:gd name="T97" fmla="*/ 139 h 306"/>
                <a:gd name="T98" fmla="*/ 459 w 469"/>
                <a:gd name="T99" fmla="*/ 12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69" h="306">
                  <a:moveTo>
                    <a:pt x="459" y="126"/>
                  </a:moveTo>
                  <a:lnTo>
                    <a:pt x="454" y="123"/>
                  </a:lnTo>
                  <a:lnTo>
                    <a:pt x="447" y="118"/>
                  </a:lnTo>
                  <a:lnTo>
                    <a:pt x="446" y="110"/>
                  </a:lnTo>
                  <a:lnTo>
                    <a:pt x="434" y="100"/>
                  </a:lnTo>
                  <a:lnTo>
                    <a:pt x="428" y="95"/>
                  </a:lnTo>
                  <a:lnTo>
                    <a:pt x="430" y="93"/>
                  </a:lnTo>
                  <a:lnTo>
                    <a:pt x="424" y="81"/>
                  </a:lnTo>
                  <a:lnTo>
                    <a:pt x="405" y="77"/>
                  </a:lnTo>
                  <a:lnTo>
                    <a:pt x="400" y="74"/>
                  </a:lnTo>
                  <a:lnTo>
                    <a:pt x="396" y="69"/>
                  </a:lnTo>
                  <a:lnTo>
                    <a:pt x="394" y="61"/>
                  </a:lnTo>
                  <a:lnTo>
                    <a:pt x="390" y="54"/>
                  </a:lnTo>
                  <a:lnTo>
                    <a:pt x="389" y="45"/>
                  </a:lnTo>
                  <a:lnTo>
                    <a:pt x="388" y="34"/>
                  </a:lnTo>
                  <a:lnTo>
                    <a:pt x="393" y="22"/>
                  </a:lnTo>
                  <a:lnTo>
                    <a:pt x="390" y="16"/>
                  </a:lnTo>
                  <a:lnTo>
                    <a:pt x="385" y="14"/>
                  </a:lnTo>
                  <a:lnTo>
                    <a:pt x="384" y="7"/>
                  </a:lnTo>
                  <a:lnTo>
                    <a:pt x="381" y="5"/>
                  </a:lnTo>
                  <a:lnTo>
                    <a:pt x="382" y="0"/>
                  </a:lnTo>
                  <a:lnTo>
                    <a:pt x="309" y="4"/>
                  </a:lnTo>
                  <a:lnTo>
                    <a:pt x="208" y="8"/>
                  </a:lnTo>
                  <a:lnTo>
                    <a:pt x="86" y="12"/>
                  </a:lnTo>
                  <a:lnTo>
                    <a:pt x="14" y="12"/>
                  </a:lnTo>
                  <a:lnTo>
                    <a:pt x="3" y="12"/>
                  </a:lnTo>
                  <a:lnTo>
                    <a:pt x="5" y="19"/>
                  </a:lnTo>
                  <a:lnTo>
                    <a:pt x="9" y="26"/>
                  </a:lnTo>
                  <a:lnTo>
                    <a:pt x="7" y="32"/>
                  </a:lnTo>
                  <a:lnTo>
                    <a:pt x="5" y="34"/>
                  </a:lnTo>
                  <a:lnTo>
                    <a:pt x="6" y="39"/>
                  </a:lnTo>
                  <a:lnTo>
                    <a:pt x="13" y="46"/>
                  </a:lnTo>
                  <a:lnTo>
                    <a:pt x="13" y="51"/>
                  </a:lnTo>
                  <a:lnTo>
                    <a:pt x="9" y="58"/>
                  </a:lnTo>
                  <a:lnTo>
                    <a:pt x="10" y="65"/>
                  </a:lnTo>
                  <a:lnTo>
                    <a:pt x="6" y="76"/>
                  </a:lnTo>
                  <a:lnTo>
                    <a:pt x="3" y="77"/>
                  </a:lnTo>
                  <a:lnTo>
                    <a:pt x="0" y="84"/>
                  </a:lnTo>
                  <a:lnTo>
                    <a:pt x="3" y="91"/>
                  </a:lnTo>
                  <a:lnTo>
                    <a:pt x="9" y="96"/>
                  </a:lnTo>
                  <a:lnTo>
                    <a:pt x="11" y="108"/>
                  </a:lnTo>
                  <a:lnTo>
                    <a:pt x="18" y="110"/>
                  </a:lnTo>
                  <a:lnTo>
                    <a:pt x="18" y="118"/>
                  </a:lnTo>
                  <a:lnTo>
                    <a:pt x="17" y="122"/>
                  </a:lnTo>
                  <a:lnTo>
                    <a:pt x="21" y="129"/>
                  </a:lnTo>
                  <a:lnTo>
                    <a:pt x="22" y="134"/>
                  </a:lnTo>
                  <a:lnTo>
                    <a:pt x="22" y="141"/>
                  </a:lnTo>
                  <a:lnTo>
                    <a:pt x="28" y="146"/>
                  </a:lnTo>
                  <a:lnTo>
                    <a:pt x="28" y="153"/>
                  </a:lnTo>
                  <a:lnTo>
                    <a:pt x="36" y="164"/>
                  </a:lnTo>
                  <a:lnTo>
                    <a:pt x="36" y="169"/>
                  </a:lnTo>
                  <a:lnTo>
                    <a:pt x="41" y="176"/>
                  </a:lnTo>
                  <a:lnTo>
                    <a:pt x="41" y="183"/>
                  </a:lnTo>
                  <a:lnTo>
                    <a:pt x="41" y="188"/>
                  </a:lnTo>
                  <a:lnTo>
                    <a:pt x="41" y="195"/>
                  </a:lnTo>
                  <a:lnTo>
                    <a:pt x="41" y="200"/>
                  </a:lnTo>
                  <a:lnTo>
                    <a:pt x="41" y="203"/>
                  </a:lnTo>
                  <a:lnTo>
                    <a:pt x="46" y="203"/>
                  </a:lnTo>
                  <a:lnTo>
                    <a:pt x="46" y="210"/>
                  </a:lnTo>
                  <a:lnTo>
                    <a:pt x="53" y="212"/>
                  </a:lnTo>
                  <a:lnTo>
                    <a:pt x="52" y="219"/>
                  </a:lnTo>
                  <a:lnTo>
                    <a:pt x="56" y="226"/>
                  </a:lnTo>
                  <a:lnTo>
                    <a:pt x="53" y="233"/>
                  </a:lnTo>
                  <a:lnTo>
                    <a:pt x="59" y="240"/>
                  </a:lnTo>
                  <a:lnTo>
                    <a:pt x="57" y="246"/>
                  </a:lnTo>
                  <a:lnTo>
                    <a:pt x="57" y="253"/>
                  </a:lnTo>
                  <a:lnTo>
                    <a:pt x="61" y="267"/>
                  </a:lnTo>
                  <a:lnTo>
                    <a:pt x="57" y="286"/>
                  </a:lnTo>
                  <a:lnTo>
                    <a:pt x="64" y="290"/>
                  </a:lnTo>
                  <a:lnTo>
                    <a:pt x="65" y="295"/>
                  </a:lnTo>
                  <a:lnTo>
                    <a:pt x="148" y="296"/>
                  </a:lnTo>
                  <a:lnTo>
                    <a:pt x="199" y="295"/>
                  </a:lnTo>
                  <a:lnTo>
                    <a:pt x="312" y="288"/>
                  </a:lnTo>
                  <a:lnTo>
                    <a:pt x="361" y="283"/>
                  </a:lnTo>
                  <a:lnTo>
                    <a:pt x="365" y="290"/>
                  </a:lnTo>
                  <a:lnTo>
                    <a:pt x="377" y="299"/>
                  </a:lnTo>
                  <a:lnTo>
                    <a:pt x="381" y="306"/>
                  </a:lnTo>
                  <a:lnTo>
                    <a:pt x="384" y="306"/>
                  </a:lnTo>
                  <a:lnTo>
                    <a:pt x="389" y="302"/>
                  </a:lnTo>
                  <a:lnTo>
                    <a:pt x="389" y="295"/>
                  </a:lnTo>
                  <a:lnTo>
                    <a:pt x="385" y="290"/>
                  </a:lnTo>
                  <a:lnTo>
                    <a:pt x="389" y="284"/>
                  </a:lnTo>
                  <a:lnTo>
                    <a:pt x="405" y="276"/>
                  </a:lnTo>
                  <a:lnTo>
                    <a:pt x="407" y="269"/>
                  </a:lnTo>
                  <a:lnTo>
                    <a:pt x="407" y="264"/>
                  </a:lnTo>
                  <a:lnTo>
                    <a:pt x="408" y="258"/>
                  </a:lnTo>
                  <a:lnTo>
                    <a:pt x="416" y="248"/>
                  </a:lnTo>
                  <a:lnTo>
                    <a:pt x="416" y="234"/>
                  </a:lnTo>
                  <a:lnTo>
                    <a:pt x="404" y="222"/>
                  </a:lnTo>
                  <a:lnTo>
                    <a:pt x="405" y="210"/>
                  </a:lnTo>
                  <a:lnTo>
                    <a:pt x="408" y="203"/>
                  </a:lnTo>
                  <a:lnTo>
                    <a:pt x="432" y="198"/>
                  </a:lnTo>
                  <a:lnTo>
                    <a:pt x="438" y="194"/>
                  </a:lnTo>
                  <a:lnTo>
                    <a:pt x="450" y="188"/>
                  </a:lnTo>
                  <a:lnTo>
                    <a:pt x="457" y="183"/>
                  </a:lnTo>
                  <a:lnTo>
                    <a:pt x="458" y="169"/>
                  </a:lnTo>
                  <a:lnTo>
                    <a:pt x="466" y="158"/>
                  </a:lnTo>
                  <a:lnTo>
                    <a:pt x="469" y="139"/>
                  </a:lnTo>
                  <a:lnTo>
                    <a:pt x="466" y="133"/>
                  </a:lnTo>
                  <a:lnTo>
                    <a:pt x="459" y="12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9" name="Freeform 298"/>
            <p:cNvSpPr>
              <a:spLocks/>
            </p:cNvSpPr>
            <p:nvPr/>
          </p:nvSpPr>
          <p:spPr bwMode="auto">
            <a:xfrm>
              <a:off x="3044953" y="1047157"/>
              <a:ext cx="392684" cy="696782"/>
            </a:xfrm>
            <a:custGeom>
              <a:avLst/>
              <a:gdLst>
                <a:gd name="T0" fmla="*/ 296 w 309"/>
                <a:gd name="T1" fmla="*/ 330 h 548"/>
                <a:gd name="T2" fmla="*/ 296 w 309"/>
                <a:gd name="T3" fmla="*/ 311 h 548"/>
                <a:gd name="T4" fmla="*/ 281 w 309"/>
                <a:gd name="T5" fmla="*/ 73 h 548"/>
                <a:gd name="T6" fmla="*/ 268 w 309"/>
                <a:gd name="T7" fmla="*/ 51 h 548"/>
                <a:gd name="T8" fmla="*/ 254 w 309"/>
                <a:gd name="T9" fmla="*/ 24 h 548"/>
                <a:gd name="T10" fmla="*/ 252 w 309"/>
                <a:gd name="T11" fmla="*/ 0 h 548"/>
                <a:gd name="T12" fmla="*/ 51 w 309"/>
                <a:gd name="T13" fmla="*/ 13 h 548"/>
                <a:gd name="T14" fmla="*/ 67 w 309"/>
                <a:gd name="T15" fmla="*/ 30 h 548"/>
                <a:gd name="T16" fmla="*/ 80 w 309"/>
                <a:gd name="T17" fmla="*/ 46 h 548"/>
                <a:gd name="T18" fmla="*/ 87 w 309"/>
                <a:gd name="T19" fmla="*/ 78 h 548"/>
                <a:gd name="T20" fmla="*/ 71 w 309"/>
                <a:gd name="T21" fmla="*/ 108 h 548"/>
                <a:gd name="T22" fmla="*/ 29 w 309"/>
                <a:gd name="T23" fmla="*/ 123 h 548"/>
                <a:gd name="T24" fmla="*/ 37 w 309"/>
                <a:gd name="T25" fmla="*/ 154 h 548"/>
                <a:gd name="T26" fmla="*/ 28 w 309"/>
                <a:gd name="T27" fmla="*/ 184 h 548"/>
                <a:gd name="T28" fmla="*/ 10 w 309"/>
                <a:gd name="T29" fmla="*/ 204 h 548"/>
                <a:gd name="T30" fmla="*/ 10 w 309"/>
                <a:gd name="T31" fmla="*/ 222 h 548"/>
                <a:gd name="T32" fmla="*/ 0 w 309"/>
                <a:gd name="T33" fmla="*/ 239 h 548"/>
                <a:gd name="T34" fmla="*/ 6 w 309"/>
                <a:gd name="T35" fmla="*/ 266 h 548"/>
                <a:gd name="T36" fmla="*/ 15 w 309"/>
                <a:gd name="T37" fmla="*/ 292 h 548"/>
                <a:gd name="T38" fmla="*/ 36 w 309"/>
                <a:gd name="T39" fmla="*/ 308 h 548"/>
                <a:gd name="T40" fmla="*/ 60 w 309"/>
                <a:gd name="T41" fmla="*/ 329 h 548"/>
                <a:gd name="T42" fmla="*/ 75 w 309"/>
                <a:gd name="T43" fmla="*/ 369 h 548"/>
                <a:gd name="T44" fmla="*/ 88 w 309"/>
                <a:gd name="T45" fmla="*/ 360 h 548"/>
                <a:gd name="T46" fmla="*/ 113 w 309"/>
                <a:gd name="T47" fmla="*/ 371 h 548"/>
                <a:gd name="T48" fmla="*/ 109 w 309"/>
                <a:gd name="T49" fmla="*/ 392 h 548"/>
                <a:gd name="T50" fmla="*/ 98 w 309"/>
                <a:gd name="T51" fmla="*/ 419 h 548"/>
                <a:gd name="T52" fmla="*/ 110 w 309"/>
                <a:gd name="T53" fmla="*/ 444 h 548"/>
                <a:gd name="T54" fmla="*/ 133 w 309"/>
                <a:gd name="T55" fmla="*/ 464 h 548"/>
                <a:gd name="T56" fmla="*/ 155 w 309"/>
                <a:gd name="T57" fmla="*/ 475 h 548"/>
                <a:gd name="T58" fmla="*/ 168 w 309"/>
                <a:gd name="T59" fmla="*/ 495 h 548"/>
                <a:gd name="T60" fmla="*/ 170 w 309"/>
                <a:gd name="T61" fmla="*/ 521 h 548"/>
                <a:gd name="T62" fmla="*/ 193 w 309"/>
                <a:gd name="T63" fmla="*/ 543 h 548"/>
                <a:gd name="T64" fmla="*/ 198 w 309"/>
                <a:gd name="T65" fmla="*/ 537 h 548"/>
                <a:gd name="T66" fmla="*/ 220 w 309"/>
                <a:gd name="T67" fmla="*/ 524 h 548"/>
                <a:gd name="T68" fmla="*/ 244 w 309"/>
                <a:gd name="T69" fmla="*/ 534 h 548"/>
                <a:gd name="T70" fmla="*/ 252 w 309"/>
                <a:gd name="T71" fmla="*/ 521 h 548"/>
                <a:gd name="T72" fmla="*/ 248 w 309"/>
                <a:gd name="T73" fmla="*/ 503 h 548"/>
                <a:gd name="T74" fmla="*/ 273 w 309"/>
                <a:gd name="T75" fmla="*/ 494 h 548"/>
                <a:gd name="T76" fmla="*/ 271 w 309"/>
                <a:gd name="T77" fmla="*/ 474 h 548"/>
                <a:gd name="T78" fmla="*/ 278 w 309"/>
                <a:gd name="T79" fmla="*/ 460 h 548"/>
                <a:gd name="T80" fmla="*/ 278 w 309"/>
                <a:gd name="T81" fmla="*/ 436 h 548"/>
                <a:gd name="T82" fmla="*/ 279 w 309"/>
                <a:gd name="T83" fmla="*/ 421 h 548"/>
                <a:gd name="T84" fmla="*/ 291 w 309"/>
                <a:gd name="T85" fmla="*/ 403 h 548"/>
                <a:gd name="T86" fmla="*/ 306 w 309"/>
                <a:gd name="T87" fmla="*/ 371 h 548"/>
                <a:gd name="T88" fmla="*/ 305 w 309"/>
                <a:gd name="T89" fmla="*/ 35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09" h="548">
                  <a:moveTo>
                    <a:pt x="306" y="344"/>
                  </a:moveTo>
                  <a:lnTo>
                    <a:pt x="301" y="338"/>
                  </a:lnTo>
                  <a:lnTo>
                    <a:pt x="296" y="330"/>
                  </a:lnTo>
                  <a:lnTo>
                    <a:pt x="296" y="323"/>
                  </a:lnTo>
                  <a:lnTo>
                    <a:pt x="300" y="317"/>
                  </a:lnTo>
                  <a:lnTo>
                    <a:pt x="296" y="311"/>
                  </a:lnTo>
                  <a:lnTo>
                    <a:pt x="302" y="304"/>
                  </a:lnTo>
                  <a:lnTo>
                    <a:pt x="281" y="77"/>
                  </a:lnTo>
                  <a:lnTo>
                    <a:pt x="281" y="73"/>
                  </a:lnTo>
                  <a:lnTo>
                    <a:pt x="274" y="63"/>
                  </a:lnTo>
                  <a:lnTo>
                    <a:pt x="273" y="58"/>
                  </a:lnTo>
                  <a:lnTo>
                    <a:pt x="268" y="51"/>
                  </a:lnTo>
                  <a:lnTo>
                    <a:pt x="267" y="42"/>
                  </a:lnTo>
                  <a:lnTo>
                    <a:pt x="260" y="36"/>
                  </a:lnTo>
                  <a:lnTo>
                    <a:pt x="254" y="24"/>
                  </a:lnTo>
                  <a:lnTo>
                    <a:pt x="252" y="17"/>
                  </a:lnTo>
                  <a:lnTo>
                    <a:pt x="254" y="5"/>
                  </a:lnTo>
                  <a:lnTo>
                    <a:pt x="252" y="0"/>
                  </a:lnTo>
                  <a:lnTo>
                    <a:pt x="250" y="0"/>
                  </a:lnTo>
                  <a:lnTo>
                    <a:pt x="164" y="7"/>
                  </a:lnTo>
                  <a:lnTo>
                    <a:pt x="51" y="13"/>
                  </a:lnTo>
                  <a:lnTo>
                    <a:pt x="49" y="15"/>
                  </a:lnTo>
                  <a:lnTo>
                    <a:pt x="55" y="20"/>
                  </a:lnTo>
                  <a:lnTo>
                    <a:pt x="67" y="30"/>
                  </a:lnTo>
                  <a:lnTo>
                    <a:pt x="68" y="38"/>
                  </a:lnTo>
                  <a:lnTo>
                    <a:pt x="75" y="43"/>
                  </a:lnTo>
                  <a:lnTo>
                    <a:pt x="80" y="46"/>
                  </a:lnTo>
                  <a:lnTo>
                    <a:pt x="87" y="53"/>
                  </a:lnTo>
                  <a:lnTo>
                    <a:pt x="90" y="59"/>
                  </a:lnTo>
                  <a:lnTo>
                    <a:pt x="87" y="78"/>
                  </a:lnTo>
                  <a:lnTo>
                    <a:pt x="79" y="89"/>
                  </a:lnTo>
                  <a:lnTo>
                    <a:pt x="78" y="103"/>
                  </a:lnTo>
                  <a:lnTo>
                    <a:pt x="71" y="108"/>
                  </a:lnTo>
                  <a:lnTo>
                    <a:pt x="59" y="114"/>
                  </a:lnTo>
                  <a:lnTo>
                    <a:pt x="53" y="118"/>
                  </a:lnTo>
                  <a:lnTo>
                    <a:pt x="29" y="123"/>
                  </a:lnTo>
                  <a:lnTo>
                    <a:pt x="26" y="130"/>
                  </a:lnTo>
                  <a:lnTo>
                    <a:pt x="25" y="142"/>
                  </a:lnTo>
                  <a:lnTo>
                    <a:pt x="37" y="154"/>
                  </a:lnTo>
                  <a:lnTo>
                    <a:pt x="37" y="168"/>
                  </a:lnTo>
                  <a:lnTo>
                    <a:pt x="29" y="178"/>
                  </a:lnTo>
                  <a:lnTo>
                    <a:pt x="28" y="184"/>
                  </a:lnTo>
                  <a:lnTo>
                    <a:pt x="28" y="189"/>
                  </a:lnTo>
                  <a:lnTo>
                    <a:pt x="26" y="196"/>
                  </a:lnTo>
                  <a:lnTo>
                    <a:pt x="10" y="204"/>
                  </a:lnTo>
                  <a:lnTo>
                    <a:pt x="6" y="210"/>
                  </a:lnTo>
                  <a:lnTo>
                    <a:pt x="10" y="215"/>
                  </a:lnTo>
                  <a:lnTo>
                    <a:pt x="10" y="222"/>
                  </a:lnTo>
                  <a:lnTo>
                    <a:pt x="5" y="226"/>
                  </a:lnTo>
                  <a:lnTo>
                    <a:pt x="2" y="233"/>
                  </a:lnTo>
                  <a:lnTo>
                    <a:pt x="0" y="239"/>
                  </a:lnTo>
                  <a:lnTo>
                    <a:pt x="0" y="252"/>
                  </a:lnTo>
                  <a:lnTo>
                    <a:pt x="3" y="264"/>
                  </a:lnTo>
                  <a:lnTo>
                    <a:pt x="6" y="266"/>
                  </a:lnTo>
                  <a:lnTo>
                    <a:pt x="10" y="280"/>
                  </a:lnTo>
                  <a:lnTo>
                    <a:pt x="13" y="285"/>
                  </a:lnTo>
                  <a:lnTo>
                    <a:pt x="15" y="292"/>
                  </a:lnTo>
                  <a:lnTo>
                    <a:pt x="23" y="298"/>
                  </a:lnTo>
                  <a:lnTo>
                    <a:pt x="29" y="304"/>
                  </a:lnTo>
                  <a:lnTo>
                    <a:pt x="36" y="308"/>
                  </a:lnTo>
                  <a:lnTo>
                    <a:pt x="38" y="315"/>
                  </a:lnTo>
                  <a:lnTo>
                    <a:pt x="53" y="325"/>
                  </a:lnTo>
                  <a:lnTo>
                    <a:pt x="60" y="329"/>
                  </a:lnTo>
                  <a:lnTo>
                    <a:pt x="64" y="335"/>
                  </a:lnTo>
                  <a:lnTo>
                    <a:pt x="69" y="363"/>
                  </a:lnTo>
                  <a:lnTo>
                    <a:pt x="75" y="369"/>
                  </a:lnTo>
                  <a:lnTo>
                    <a:pt x="82" y="367"/>
                  </a:lnTo>
                  <a:lnTo>
                    <a:pt x="86" y="361"/>
                  </a:lnTo>
                  <a:lnTo>
                    <a:pt x="88" y="360"/>
                  </a:lnTo>
                  <a:lnTo>
                    <a:pt x="95" y="363"/>
                  </a:lnTo>
                  <a:lnTo>
                    <a:pt x="101" y="364"/>
                  </a:lnTo>
                  <a:lnTo>
                    <a:pt x="113" y="371"/>
                  </a:lnTo>
                  <a:lnTo>
                    <a:pt x="113" y="373"/>
                  </a:lnTo>
                  <a:lnTo>
                    <a:pt x="109" y="381"/>
                  </a:lnTo>
                  <a:lnTo>
                    <a:pt x="109" y="392"/>
                  </a:lnTo>
                  <a:lnTo>
                    <a:pt x="105" y="402"/>
                  </a:lnTo>
                  <a:lnTo>
                    <a:pt x="101" y="413"/>
                  </a:lnTo>
                  <a:lnTo>
                    <a:pt x="98" y="419"/>
                  </a:lnTo>
                  <a:lnTo>
                    <a:pt x="97" y="425"/>
                  </a:lnTo>
                  <a:lnTo>
                    <a:pt x="98" y="432"/>
                  </a:lnTo>
                  <a:lnTo>
                    <a:pt x="110" y="444"/>
                  </a:lnTo>
                  <a:lnTo>
                    <a:pt x="128" y="456"/>
                  </a:lnTo>
                  <a:lnTo>
                    <a:pt x="132" y="456"/>
                  </a:lnTo>
                  <a:lnTo>
                    <a:pt x="133" y="464"/>
                  </a:lnTo>
                  <a:lnTo>
                    <a:pt x="140" y="461"/>
                  </a:lnTo>
                  <a:lnTo>
                    <a:pt x="151" y="468"/>
                  </a:lnTo>
                  <a:lnTo>
                    <a:pt x="155" y="475"/>
                  </a:lnTo>
                  <a:lnTo>
                    <a:pt x="160" y="479"/>
                  </a:lnTo>
                  <a:lnTo>
                    <a:pt x="167" y="482"/>
                  </a:lnTo>
                  <a:lnTo>
                    <a:pt x="168" y="495"/>
                  </a:lnTo>
                  <a:lnTo>
                    <a:pt x="175" y="507"/>
                  </a:lnTo>
                  <a:lnTo>
                    <a:pt x="174" y="514"/>
                  </a:lnTo>
                  <a:lnTo>
                    <a:pt x="170" y="521"/>
                  </a:lnTo>
                  <a:lnTo>
                    <a:pt x="178" y="533"/>
                  </a:lnTo>
                  <a:lnTo>
                    <a:pt x="187" y="545"/>
                  </a:lnTo>
                  <a:lnTo>
                    <a:pt x="193" y="543"/>
                  </a:lnTo>
                  <a:lnTo>
                    <a:pt x="202" y="548"/>
                  </a:lnTo>
                  <a:lnTo>
                    <a:pt x="198" y="544"/>
                  </a:lnTo>
                  <a:lnTo>
                    <a:pt x="198" y="537"/>
                  </a:lnTo>
                  <a:lnTo>
                    <a:pt x="208" y="525"/>
                  </a:lnTo>
                  <a:lnTo>
                    <a:pt x="214" y="522"/>
                  </a:lnTo>
                  <a:lnTo>
                    <a:pt x="220" y="524"/>
                  </a:lnTo>
                  <a:lnTo>
                    <a:pt x="227" y="526"/>
                  </a:lnTo>
                  <a:lnTo>
                    <a:pt x="239" y="530"/>
                  </a:lnTo>
                  <a:lnTo>
                    <a:pt x="244" y="534"/>
                  </a:lnTo>
                  <a:lnTo>
                    <a:pt x="250" y="536"/>
                  </a:lnTo>
                  <a:lnTo>
                    <a:pt x="255" y="528"/>
                  </a:lnTo>
                  <a:lnTo>
                    <a:pt x="252" y="521"/>
                  </a:lnTo>
                  <a:lnTo>
                    <a:pt x="248" y="515"/>
                  </a:lnTo>
                  <a:lnTo>
                    <a:pt x="247" y="509"/>
                  </a:lnTo>
                  <a:lnTo>
                    <a:pt x="248" y="503"/>
                  </a:lnTo>
                  <a:lnTo>
                    <a:pt x="255" y="501"/>
                  </a:lnTo>
                  <a:lnTo>
                    <a:pt x="262" y="497"/>
                  </a:lnTo>
                  <a:lnTo>
                    <a:pt x="273" y="494"/>
                  </a:lnTo>
                  <a:lnTo>
                    <a:pt x="278" y="487"/>
                  </a:lnTo>
                  <a:lnTo>
                    <a:pt x="273" y="480"/>
                  </a:lnTo>
                  <a:lnTo>
                    <a:pt x="271" y="474"/>
                  </a:lnTo>
                  <a:lnTo>
                    <a:pt x="275" y="468"/>
                  </a:lnTo>
                  <a:lnTo>
                    <a:pt x="278" y="461"/>
                  </a:lnTo>
                  <a:lnTo>
                    <a:pt x="278" y="460"/>
                  </a:lnTo>
                  <a:lnTo>
                    <a:pt x="274" y="453"/>
                  </a:lnTo>
                  <a:lnTo>
                    <a:pt x="277" y="446"/>
                  </a:lnTo>
                  <a:lnTo>
                    <a:pt x="278" y="436"/>
                  </a:lnTo>
                  <a:lnTo>
                    <a:pt x="278" y="434"/>
                  </a:lnTo>
                  <a:lnTo>
                    <a:pt x="281" y="422"/>
                  </a:lnTo>
                  <a:lnTo>
                    <a:pt x="279" y="421"/>
                  </a:lnTo>
                  <a:lnTo>
                    <a:pt x="281" y="414"/>
                  </a:lnTo>
                  <a:lnTo>
                    <a:pt x="286" y="409"/>
                  </a:lnTo>
                  <a:lnTo>
                    <a:pt x="291" y="403"/>
                  </a:lnTo>
                  <a:lnTo>
                    <a:pt x="300" y="390"/>
                  </a:lnTo>
                  <a:lnTo>
                    <a:pt x="300" y="383"/>
                  </a:lnTo>
                  <a:lnTo>
                    <a:pt x="306" y="371"/>
                  </a:lnTo>
                  <a:lnTo>
                    <a:pt x="308" y="369"/>
                  </a:lnTo>
                  <a:lnTo>
                    <a:pt x="309" y="363"/>
                  </a:lnTo>
                  <a:lnTo>
                    <a:pt x="305" y="350"/>
                  </a:lnTo>
                  <a:lnTo>
                    <a:pt x="306" y="34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0" name="Freeform 299"/>
            <p:cNvSpPr>
              <a:spLocks/>
            </p:cNvSpPr>
            <p:nvPr/>
          </p:nvSpPr>
          <p:spPr bwMode="auto">
            <a:xfrm>
              <a:off x="3394006" y="1106654"/>
              <a:ext cx="300132" cy="526223"/>
            </a:xfrm>
            <a:custGeom>
              <a:avLst/>
              <a:gdLst>
                <a:gd name="T0" fmla="*/ 229 w 237"/>
                <a:gd name="T1" fmla="*/ 263 h 414"/>
                <a:gd name="T2" fmla="*/ 214 w 237"/>
                <a:gd name="T3" fmla="*/ 96 h 414"/>
                <a:gd name="T4" fmla="*/ 195 w 237"/>
                <a:gd name="T5" fmla="*/ 0 h 414"/>
                <a:gd name="T6" fmla="*/ 58 w 237"/>
                <a:gd name="T7" fmla="*/ 16 h 414"/>
                <a:gd name="T8" fmla="*/ 42 w 237"/>
                <a:gd name="T9" fmla="*/ 26 h 414"/>
                <a:gd name="T10" fmla="*/ 23 w 237"/>
                <a:gd name="T11" fmla="*/ 34 h 414"/>
                <a:gd name="T12" fmla="*/ 7 w 237"/>
                <a:gd name="T13" fmla="*/ 26 h 414"/>
                <a:gd name="T14" fmla="*/ 28 w 237"/>
                <a:gd name="T15" fmla="*/ 257 h 414"/>
                <a:gd name="T16" fmla="*/ 26 w 237"/>
                <a:gd name="T17" fmla="*/ 270 h 414"/>
                <a:gd name="T18" fmla="*/ 22 w 237"/>
                <a:gd name="T19" fmla="*/ 283 h 414"/>
                <a:gd name="T20" fmla="*/ 32 w 237"/>
                <a:gd name="T21" fmla="*/ 297 h 414"/>
                <a:gd name="T22" fmla="*/ 35 w 237"/>
                <a:gd name="T23" fmla="*/ 316 h 414"/>
                <a:gd name="T24" fmla="*/ 32 w 237"/>
                <a:gd name="T25" fmla="*/ 324 h 414"/>
                <a:gd name="T26" fmla="*/ 26 w 237"/>
                <a:gd name="T27" fmla="*/ 343 h 414"/>
                <a:gd name="T28" fmla="*/ 12 w 237"/>
                <a:gd name="T29" fmla="*/ 362 h 414"/>
                <a:gd name="T30" fmla="*/ 5 w 237"/>
                <a:gd name="T31" fmla="*/ 374 h 414"/>
                <a:gd name="T32" fmla="*/ 4 w 237"/>
                <a:gd name="T33" fmla="*/ 387 h 414"/>
                <a:gd name="T34" fmla="*/ 3 w 237"/>
                <a:gd name="T35" fmla="*/ 399 h 414"/>
                <a:gd name="T36" fmla="*/ 4 w 237"/>
                <a:gd name="T37" fmla="*/ 413 h 414"/>
                <a:gd name="T38" fmla="*/ 15 w 237"/>
                <a:gd name="T39" fmla="*/ 408 h 414"/>
                <a:gd name="T40" fmla="*/ 24 w 237"/>
                <a:gd name="T41" fmla="*/ 404 h 414"/>
                <a:gd name="T42" fmla="*/ 31 w 237"/>
                <a:gd name="T43" fmla="*/ 406 h 414"/>
                <a:gd name="T44" fmla="*/ 36 w 237"/>
                <a:gd name="T45" fmla="*/ 398 h 414"/>
                <a:gd name="T46" fmla="*/ 50 w 237"/>
                <a:gd name="T47" fmla="*/ 394 h 414"/>
                <a:gd name="T48" fmla="*/ 76 w 237"/>
                <a:gd name="T49" fmla="*/ 406 h 414"/>
                <a:gd name="T50" fmla="*/ 78 w 237"/>
                <a:gd name="T51" fmla="*/ 398 h 414"/>
                <a:gd name="T52" fmla="*/ 89 w 237"/>
                <a:gd name="T53" fmla="*/ 390 h 414"/>
                <a:gd name="T54" fmla="*/ 100 w 237"/>
                <a:gd name="T55" fmla="*/ 391 h 414"/>
                <a:gd name="T56" fmla="*/ 112 w 237"/>
                <a:gd name="T57" fmla="*/ 397 h 414"/>
                <a:gd name="T58" fmla="*/ 118 w 237"/>
                <a:gd name="T59" fmla="*/ 385 h 414"/>
                <a:gd name="T60" fmla="*/ 122 w 237"/>
                <a:gd name="T61" fmla="*/ 372 h 414"/>
                <a:gd name="T62" fmla="*/ 126 w 237"/>
                <a:gd name="T63" fmla="*/ 362 h 414"/>
                <a:gd name="T64" fmla="*/ 138 w 237"/>
                <a:gd name="T65" fmla="*/ 374 h 414"/>
                <a:gd name="T66" fmla="*/ 156 w 237"/>
                <a:gd name="T67" fmla="*/ 378 h 414"/>
                <a:gd name="T68" fmla="*/ 164 w 237"/>
                <a:gd name="T69" fmla="*/ 367 h 414"/>
                <a:gd name="T70" fmla="*/ 166 w 237"/>
                <a:gd name="T71" fmla="*/ 348 h 414"/>
                <a:gd name="T72" fmla="*/ 180 w 237"/>
                <a:gd name="T73" fmla="*/ 344 h 414"/>
                <a:gd name="T74" fmla="*/ 188 w 237"/>
                <a:gd name="T75" fmla="*/ 328 h 414"/>
                <a:gd name="T76" fmla="*/ 195 w 237"/>
                <a:gd name="T77" fmla="*/ 314 h 414"/>
                <a:gd name="T78" fmla="*/ 191 w 237"/>
                <a:gd name="T79" fmla="*/ 301 h 414"/>
                <a:gd name="T80" fmla="*/ 203 w 237"/>
                <a:gd name="T81" fmla="*/ 298 h 414"/>
                <a:gd name="T82" fmla="*/ 223 w 237"/>
                <a:gd name="T83" fmla="*/ 293 h 414"/>
                <a:gd name="T84" fmla="*/ 237 w 237"/>
                <a:gd name="T85" fmla="*/ 283 h 414"/>
                <a:gd name="T86" fmla="*/ 234 w 237"/>
                <a:gd name="T87" fmla="*/ 271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37" h="414">
                  <a:moveTo>
                    <a:pt x="234" y="271"/>
                  </a:moveTo>
                  <a:lnTo>
                    <a:pt x="229" y="263"/>
                  </a:lnTo>
                  <a:lnTo>
                    <a:pt x="233" y="260"/>
                  </a:lnTo>
                  <a:lnTo>
                    <a:pt x="214" y="96"/>
                  </a:lnTo>
                  <a:lnTo>
                    <a:pt x="202" y="6"/>
                  </a:lnTo>
                  <a:lnTo>
                    <a:pt x="195" y="0"/>
                  </a:lnTo>
                  <a:lnTo>
                    <a:pt x="93" y="14"/>
                  </a:lnTo>
                  <a:lnTo>
                    <a:pt x="58" y="16"/>
                  </a:lnTo>
                  <a:lnTo>
                    <a:pt x="55" y="16"/>
                  </a:lnTo>
                  <a:lnTo>
                    <a:pt x="42" y="26"/>
                  </a:lnTo>
                  <a:lnTo>
                    <a:pt x="30" y="33"/>
                  </a:lnTo>
                  <a:lnTo>
                    <a:pt x="23" y="34"/>
                  </a:lnTo>
                  <a:lnTo>
                    <a:pt x="15" y="33"/>
                  </a:lnTo>
                  <a:lnTo>
                    <a:pt x="7" y="26"/>
                  </a:lnTo>
                  <a:lnTo>
                    <a:pt x="7" y="30"/>
                  </a:lnTo>
                  <a:lnTo>
                    <a:pt x="28" y="257"/>
                  </a:lnTo>
                  <a:lnTo>
                    <a:pt x="22" y="264"/>
                  </a:lnTo>
                  <a:lnTo>
                    <a:pt x="26" y="270"/>
                  </a:lnTo>
                  <a:lnTo>
                    <a:pt x="22" y="276"/>
                  </a:lnTo>
                  <a:lnTo>
                    <a:pt x="22" y="283"/>
                  </a:lnTo>
                  <a:lnTo>
                    <a:pt x="27" y="291"/>
                  </a:lnTo>
                  <a:lnTo>
                    <a:pt x="32" y="297"/>
                  </a:lnTo>
                  <a:lnTo>
                    <a:pt x="31" y="303"/>
                  </a:lnTo>
                  <a:lnTo>
                    <a:pt x="35" y="316"/>
                  </a:lnTo>
                  <a:lnTo>
                    <a:pt x="34" y="322"/>
                  </a:lnTo>
                  <a:lnTo>
                    <a:pt x="32" y="324"/>
                  </a:lnTo>
                  <a:lnTo>
                    <a:pt x="26" y="336"/>
                  </a:lnTo>
                  <a:lnTo>
                    <a:pt x="26" y="343"/>
                  </a:lnTo>
                  <a:lnTo>
                    <a:pt x="17" y="356"/>
                  </a:lnTo>
                  <a:lnTo>
                    <a:pt x="12" y="362"/>
                  </a:lnTo>
                  <a:lnTo>
                    <a:pt x="7" y="367"/>
                  </a:lnTo>
                  <a:lnTo>
                    <a:pt x="5" y="374"/>
                  </a:lnTo>
                  <a:lnTo>
                    <a:pt x="7" y="375"/>
                  </a:lnTo>
                  <a:lnTo>
                    <a:pt x="4" y="387"/>
                  </a:lnTo>
                  <a:lnTo>
                    <a:pt x="4" y="389"/>
                  </a:lnTo>
                  <a:lnTo>
                    <a:pt x="3" y="399"/>
                  </a:lnTo>
                  <a:lnTo>
                    <a:pt x="0" y="406"/>
                  </a:lnTo>
                  <a:lnTo>
                    <a:pt x="4" y="413"/>
                  </a:lnTo>
                  <a:lnTo>
                    <a:pt x="11" y="414"/>
                  </a:lnTo>
                  <a:lnTo>
                    <a:pt x="15" y="408"/>
                  </a:lnTo>
                  <a:lnTo>
                    <a:pt x="12" y="402"/>
                  </a:lnTo>
                  <a:lnTo>
                    <a:pt x="24" y="404"/>
                  </a:lnTo>
                  <a:lnTo>
                    <a:pt x="31" y="399"/>
                  </a:lnTo>
                  <a:lnTo>
                    <a:pt x="31" y="406"/>
                  </a:lnTo>
                  <a:lnTo>
                    <a:pt x="38" y="404"/>
                  </a:lnTo>
                  <a:lnTo>
                    <a:pt x="36" y="398"/>
                  </a:lnTo>
                  <a:lnTo>
                    <a:pt x="45" y="398"/>
                  </a:lnTo>
                  <a:lnTo>
                    <a:pt x="50" y="394"/>
                  </a:lnTo>
                  <a:lnTo>
                    <a:pt x="69" y="402"/>
                  </a:lnTo>
                  <a:lnTo>
                    <a:pt x="76" y="406"/>
                  </a:lnTo>
                  <a:lnTo>
                    <a:pt x="78" y="401"/>
                  </a:lnTo>
                  <a:lnTo>
                    <a:pt x="78" y="398"/>
                  </a:lnTo>
                  <a:lnTo>
                    <a:pt x="84" y="393"/>
                  </a:lnTo>
                  <a:lnTo>
                    <a:pt x="89" y="390"/>
                  </a:lnTo>
                  <a:lnTo>
                    <a:pt x="95" y="385"/>
                  </a:lnTo>
                  <a:lnTo>
                    <a:pt x="100" y="391"/>
                  </a:lnTo>
                  <a:lnTo>
                    <a:pt x="105" y="393"/>
                  </a:lnTo>
                  <a:lnTo>
                    <a:pt x="112" y="397"/>
                  </a:lnTo>
                  <a:lnTo>
                    <a:pt x="114" y="390"/>
                  </a:lnTo>
                  <a:lnTo>
                    <a:pt x="118" y="385"/>
                  </a:lnTo>
                  <a:lnTo>
                    <a:pt x="118" y="378"/>
                  </a:lnTo>
                  <a:lnTo>
                    <a:pt x="122" y="372"/>
                  </a:lnTo>
                  <a:lnTo>
                    <a:pt x="128" y="367"/>
                  </a:lnTo>
                  <a:lnTo>
                    <a:pt x="126" y="362"/>
                  </a:lnTo>
                  <a:lnTo>
                    <a:pt x="133" y="364"/>
                  </a:lnTo>
                  <a:lnTo>
                    <a:pt x="138" y="374"/>
                  </a:lnTo>
                  <a:lnTo>
                    <a:pt x="143" y="376"/>
                  </a:lnTo>
                  <a:lnTo>
                    <a:pt x="156" y="378"/>
                  </a:lnTo>
                  <a:lnTo>
                    <a:pt x="162" y="374"/>
                  </a:lnTo>
                  <a:lnTo>
                    <a:pt x="164" y="367"/>
                  </a:lnTo>
                  <a:lnTo>
                    <a:pt x="162" y="362"/>
                  </a:lnTo>
                  <a:lnTo>
                    <a:pt x="166" y="348"/>
                  </a:lnTo>
                  <a:lnTo>
                    <a:pt x="173" y="349"/>
                  </a:lnTo>
                  <a:lnTo>
                    <a:pt x="180" y="344"/>
                  </a:lnTo>
                  <a:lnTo>
                    <a:pt x="181" y="330"/>
                  </a:lnTo>
                  <a:lnTo>
                    <a:pt x="188" y="328"/>
                  </a:lnTo>
                  <a:lnTo>
                    <a:pt x="192" y="321"/>
                  </a:lnTo>
                  <a:lnTo>
                    <a:pt x="195" y="314"/>
                  </a:lnTo>
                  <a:lnTo>
                    <a:pt x="192" y="307"/>
                  </a:lnTo>
                  <a:lnTo>
                    <a:pt x="191" y="301"/>
                  </a:lnTo>
                  <a:lnTo>
                    <a:pt x="198" y="301"/>
                  </a:lnTo>
                  <a:lnTo>
                    <a:pt x="203" y="298"/>
                  </a:lnTo>
                  <a:lnTo>
                    <a:pt x="211" y="302"/>
                  </a:lnTo>
                  <a:lnTo>
                    <a:pt x="223" y="293"/>
                  </a:lnTo>
                  <a:lnTo>
                    <a:pt x="235" y="290"/>
                  </a:lnTo>
                  <a:lnTo>
                    <a:pt x="237" y="283"/>
                  </a:lnTo>
                  <a:lnTo>
                    <a:pt x="231" y="276"/>
                  </a:lnTo>
                  <a:lnTo>
                    <a:pt x="234" y="27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1" name="Freeform 300"/>
            <p:cNvSpPr>
              <a:spLocks/>
            </p:cNvSpPr>
            <p:nvPr/>
          </p:nvSpPr>
          <p:spPr bwMode="auto">
            <a:xfrm>
              <a:off x="711326" y="109740"/>
              <a:ext cx="584398" cy="944028"/>
            </a:xfrm>
            <a:custGeom>
              <a:avLst/>
              <a:gdLst>
                <a:gd name="T0" fmla="*/ 445 w 459"/>
                <a:gd name="T1" fmla="*/ 477 h 743"/>
                <a:gd name="T2" fmla="*/ 429 w 459"/>
                <a:gd name="T3" fmla="*/ 487 h 743"/>
                <a:gd name="T4" fmla="*/ 417 w 459"/>
                <a:gd name="T5" fmla="*/ 489 h 743"/>
                <a:gd name="T6" fmla="*/ 404 w 459"/>
                <a:gd name="T7" fmla="*/ 487 h 743"/>
                <a:gd name="T8" fmla="*/ 379 w 459"/>
                <a:gd name="T9" fmla="*/ 482 h 743"/>
                <a:gd name="T10" fmla="*/ 369 w 459"/>
                <a:gd name="T11" fmla="*/ 489 h 743"/>
                <a:gd name="T12" fmla="*/ 357 w 459"/>
                <a:gd name="T13" fmla="*/ 486 h 743"/>
                <a:gd name="T14" fmla="*/ 338 w 459"/>
                <a:gd name="T15" fmla="*/ 487 h 743"/>
                <a:gd name="T16" fmla="*/ 334 w 459"/>
                <a:gd name="T17" fmla="*/ 494 h 743"/>
                <a:gd name="T18" fmla="*/ 325 w 459"/>
                <a:gd name="T19" fmla="*/ 482 h 743"/>
                <a:gd name="T20" fmla="*/ 322 w 459"/>
                <a:gd name="T21" fmla="*/ 470 h 743"/>
                <a:gd name="T22" fmla="*/ 320 w 459"/>
                <a:gd name="T23" fmla="*/ 452 h 743"/>
                <a:gd name="T24" fmla="*/ 307 w 459"/>
                <a:gd name="T25" fmla="*/ 448 h 743"/>
                <a:gd name="T26" fmla="*/ 300 w 459"/>
                <a:gd name="T27" fmla="*/ 436 h 743"/>
                <a:gd name="T28" fmla="*/ 303 w 459"/>
                <a:gd name="T29" fmla="*/ 421 h 743"/>
                <a:gd name="T30" fmla="*/ 296 w 459"/>
                <a:gd name="T31" fmla="*/ 409 h 743"/>
                <a:gd name="T32" fmla="*/ 289 w 459"/>
                <a:gd name="T33" fmla="*/ 379 h 743"/>
                <a:gd name="T34" fmla="*/ 283 w 459"/>
                <a:gd name="T35" fmla="*/ 360 h 743"/>
                <a:gd name="T36" fmla="*/ 257 w 459"/>
                <a:gd name="T37" fmla="*/ 370 h 743"/>
                <a:gd name="T38" fmla="*/ 245 w 459"/>
                <a:gd name="T39" fmla="*/ 362 h 743"/>
                <a:gd name="T40" fmla="*/ 239 w 459"/>
                <a:gd name="T41" fmla="*/ 354 h 743"/>
                <a:gd name="T42" fmla="*/ 242 w 459"/>
                <a:gd name="T43" fmla="*/ 340 h 743"/>
                <a:gd name="T44" fmla="*/ 251 w 459"/>
                <a:gd name="T45" fmla="*/ 333 h 743"/>
                <a:gd name="T46" fmla="*/ 250 w 459"/>
                <a:gd name="T47" fmla="*/ 314 h 743"/>
                <a:gd name="T48" fmla="*/ 251 w 459"/>
                <a:gd name="T49" fmla="*/ 302 h 743"/>
                <a:gd name="T50" fmla="*/ 258 w 459"/>
                <a:gd name="T51" fmla="*/ 290 h 743"/>
                <a:gd name="T52" fmla="*/ 272 w 459"/>
                <a:gd name="T53" fmla="*/ 257 h 743"/>
                <a:gd name="T54" fmla="*/ 257 w 459"/>
                <a:gd name="T55" fmla="*/ 256 h 743"/>
                <a:gd name="T56" fmla="*/ 253 w 459"/>
                <a:gd name="T57" fmla="*/ 247 h 743"/>
                <a:gd name="T58" fmla="*/ 243 w 459"/>
                <a:gd name="T59" fmla="*/ 240 h 743"/>
                <a:gd name="T60" fmla="*/ 237 w 459"/>
                <a:gd name="T61" fmla="*/ 228 h 743"/>
                <a:gd name="T62" fmla="*/ 232 w 459"/>
                <a:gd name="T63" fmla="*/ 220 h 743"/>
                <a:gd name="T64" fmla="*/ 223 w 459"/>
                <a:gd name="T65" fmla="*/ 199 h 743"/>
                <a:gd name="T66" fmla="*/ 216 w 459"/>
                <a:gd name="T67" fmla="*/ 188 h 743"/>
                <a:gd name="T68" fmla="*/ 204 w 459"/>
                <a:gd name="T69" fmla="*/ 176 h 743"/>
                <a:gd name="T70" fmla="*/ 201 w 459"/>
                <a:gd name="T71" fmla="*/ 163 h 743"/>
                <a:gd name="T72" fmla="*/ 200 w 459"/>
                <a:gd name="T73" fmla="*/ 151 h 743"/>
                <a:gd name="T74" fmla="*/ 193 w 459"/>
                <a:gd name="T75" fmla="*/ 132 h 743"/>
                <a:gd name="T76" fmla="*/ 184 w 459"/>
                <a:gd name="T77" fmla="*/ 110 h 743"/>
                <a:gd name="T78" fmla="*/ 203 w 459"/>
                <a:gd name="T79" fmla="*/ 14 h 743"/>
                <a:gd name="T80" fmla="*/ 139 w 459"/>
                <a:gd name="T81" fmla="*/ 0 h 743"/>
                <a:gd name="T82" fmla="*/ 92 w 459"/>
                <a:gd name="T83" fmla="*/ 224 h 743"/>
                <a:gd name="T84" fmla="*/ 86 w 459"/>
                <a:gd name="T85" fmla="*/ 249 h 743"/>
                <a:gd name="T86" fmla="*/ 88 w 459"/>
                <a:gd name="T87" fmla="*/ 280 h 743"/>
                <a:gd name="T88" fmla="*/ 90 w 459"/>
                <a:gd name="T89" fmla="*/ 295 h 743"/>
                <a:gd name="T90" fmla="*/ 96 w 459"/>
                <a:gd name="T91" fmla="*/ 306 h 743"/>
                <a:gd name="T92" fmla="*/ 111 w 459"/>
                <a:gd name="T93" fmla="*/ 329 h 743"/>
                <a:gd name="T94" fmla="*/ 93 w 459"/>
                <a:gd name="T95" fmla="*/ 352 h 743"/>
                <a:gd name="T96" fmla="*/ 73 w 459"/>
                <a:gd name="T97" fmla="*/ 383 h 743"/>
                <a:gd name="T98" fmla="*/ 69 w 459"/>
                <a:gd name="T99" fmla="*/ 395 h 743"/>
                <a:gd name="T100" fmla="*/ 52 w 459"/>
                <a:gd name="T101" fmla="*/ 408 h 743"/>
                <a:gd name="T102" fmla="*/ 39 w 459"/>
                <a:gd name="T103" fmla="*/ 425 h 743"/>
                <a:gd name="T104" fmla="*/ 36 w 459"/>
                <a:gd name="T105" fmla="*/ 448 h 743"/>
                <a:gd name="T106" fmla="*/ 48 w 459"/>
                <a:gd name="T107" fmla="*/ 455 h 743"/>
                <a:gd name="T108" fmla="*/ 47 w 459"/>
                <a:gd name="T109" fmla="*/ 467 h 743"/>
                <a:gd name="T110" fmla="*/ 42 w 459"/>
                <a:gd name="T111" fmla="*/ 487 h 743"/>
                <a:gd name="T112" fmla="*/ 36 w 459"/>
                <a:gd name="T113" fmla="*/ 494 h 743"/>
                <a:gd name="T114" fmla="*/ 115 w 459"/>
                <a:gd name="T115" fmla="*/ 692 h 743"/>
                <a:gd name="T116" fmla="*/ 238 w 459"/>
                <a:gd name="T117" fmla="*/ 713 h 743"/>
                <a:gd name="T118" fmla="*/ 423 w 459"/>
                <a:gd name="T119" fmla="*/ 743 h 743"/>
                <a:gd name="T120" fmla="*/ 453 w 459"/>
                <a:gd name="T121" fmla="*/ 496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59" h="743">
                  <a:moveTo>
                    <a:pt x="449" y="489"/>
                  </a:moveTo>
                  <a:lnTo>
                    <a:pt x="445" y="477"/>
                  </a:lnTo>
                  <a:lnTo>
                    <a:pt x="438" y="475"/>
                  </a:lnTo>
                  <a:lnTo>
                    <a:pt x="429" y="487"/>
                  </a:lnTo>
                  <a:lnTo>
                    <a:pt x="429" y="493"/>
                  </a:lnTo>
                  <a:lnTo>
                    <a:pt x="417" y="489"/>
                  </a:lnTo>
                  <a:lnTo>
                    <a:pt x="411" y="490"/>
                  </a:lnTo>
                  <a:lnTo>
                    <a:pt x="404" y="487"/>
                  </a:lnTo>
                  <a:lnTo>
                    <a:pt x="392" y="487"/>
                  </a:lnTo>
                  <a:lnTo>
                    <a:pt x="379" y="482"/>
                  </a:lnTo>
                  <a:lnTo>
                    <a:pt x="375" y="483"/>
                  </a:lnTo>
                  <a:lnTo>
                    <a:pt x="369" y="489"/>
                  </a:lnTo>
                  <a:lnTo>
                    <a:pt x="362" y="489"/>
                  </a:lnTo>
                  <a:lnTo>
                    <a:pt x="357" y="486"/>
                  </a:lnTo>
                  <a:lnTo>
                    <a:pt x="343" y="483"/>
                  </a:lnTo>
                  <a:lnTo>
                    <a:pt x="338" y="487"/>
                  </a:lnTo>
                  <a:lnTo>
                    <a:pt x="337" y="493"/>
                  </a:lnTo>
                  <a:lnTo>
                    <a:pt x="334" y="494"/>
                  </a:lnTo>
                  <a:lnTo>
                    <a:pt x="329" y="489"/>
                  </a:lnTo>
                  <a:lnTo>
                    <a:pt x="325" y="482"/>
                  </a:lnTo>
                  <a:lnTo>
                    <a:pt x="326" y="477"/>
                  </a:lnTo>
                  <a:lnTo>
                    <a:pt x="322" y="470"/>
                  </a:lnTo>
                  <a:lnTo>
                    <a:pt x="325" y="464"/>
                  </a:lnTo>
                  <a:lnTo>
                    <a:pt x="320" y="452"/>
                  </a:lnTo>
                  <a:lnTo>
                    <a:pt x="314" y="447"/>
                  </a:lnTo>
                  <a:lnTo>
                    <a:pt x="307" y="448"/>
                  </a:lnTo>
                  <a:lnTo>
                    <a:pt x="303" y="443"/>
                  </a:lnTo>
                  <a:lnTo>
                    <a:pt x="300" y="436"/>
                  </a:lnTo>
                  <a:lnTo>
                    <a:pt x="304" y="428"/>
                  </a:lnTo>
                  <a:lnTo>
                    <a:pt x="303" y="421"/>
                  </a:lnTo>
                  <a:lnTo>
                    <a:pt x="301" y="414"/>
                  </a:lnTo>
                  <a:lnTo>
                    <a:pt x="296" y="409"/>
                  </a:lnTo>
                  <a:lnTo>
                    <a:pt x="292" y="397"/>
                  </a:lnTo>
                  <a:lnTo>
                    <a:pt x="289" y="379"/>
                  </a:lnTo>
                  <a:lnTo>
                    <a:pt x="289" y="367"/>
                  </a:lnTo>
                  <a:lnTo>
                    <a:pt x="283" y="360"/>
                  </a:lnTo>
                  <a:lnTo>
                    <a:pt x="283" y="355"/>
                  </a:lnTo>
                  <a:lnTo>
                    <a:pt x="257" y="370"/>
                  </a:lnTo>
                  <a:lnTo>
                    <a:pt x="250" y="370"/>
                  </a:lnTo>
                  <a:lnTo>
                    <a:pt x="245" y="362"/>
                  </a:lnTo>
                  <a:lnTo>
                    <a:pt x="238" y="359"/>
                  </a:lnTo>
                  <a:lnTo>
                    <a:pt x="239" y="354"/>
                  </a:lnTo>
                  <a:lnTo>
                    <a:pt x="245" y="347"/>
                  </a:lnTo>
                  <a:lnTo>
                    <a:pt x="242" y="340"/>
                  </a:lnTo>
                  <a:lnTo>
                    <a:pt x="246" y="335"/>
                  </a:lnTo>
                  <a:lnTo>
                    <a:pt x="251" y="333"/>
                  </a:lnTo>
                  <a:lnTo>
                    <a:pt x="254" y="321"/>
                  </a:lnTo>
                  <a:lnTo>
                    <a:pt x="250" y="314"/>
                  </a:lnTo>
                  <a:lnTo>
                    <a:pt x="254" y="308"/>
                  </a:lnTo>
                  <a:lnTo>
                    <a:pt x="251" y="302"/>
                  </a:lnTo>
                  <a:lnTo>
                    <a:pt x="257" y="295"/>
                  </a:lnTo>
                  <a:lnTo>
                    <a:pt x="258" y="290"/>
                  </a:lnTo>
                  <a:lnTo>
                    <a:pt x="265" y="276"/>
                  </a:lnTo>
                  <a:lnTo>
                    <a:pt x="272" y="257"/>
                  </a:lnTo>
                  <a:lnTo>
                    <a:pt x="266" y="256"/>
                  </a:lnTo>
                  <a:lnTo>
                    <a:pt x="257" y="256"/>
                  </a:lnTo>
                  <a:lnTo>
                    <a:pt x="251" y="252"/>
                  </a:lnTo>
                  <a:lnTo>
                    <a:pt x="253" y="247"/>
                  </a:lnTo>
                  <a:lnTo>
                    <a:pt x="246" y="247"/>
                  </a:lnTo>
                  <a:lnTo>
                    <a:pt x="243" y="240"/>
                  </a:lnTo>
                  <a:lnTo>
                    <a:pt x="238" y="234"/>
                  </a:lnTo>
                  <a:lnTo>
                    <a:pt x="237" y="228"/>
                  </a:lnTo>
                  <a:lnTo>
                    <a:pt x="238" y="225"/>
                  </a:lnTo>
                  <a:lnTo>
                    <a:pt x="232" y="220"/>
                  </a:lnTo>
                  <a:lnTo>
                    <a:pt x="224" y="206"/>
                  </a:lnTo>
                  <a:lnTo>
                    <a:pt x="223" y="199"/>
                  </a:lnTo>
                  <a:lnTo>
                    <a:pt x="219" y="194"/>
                  </a:lnTo>
                  <a:lnTo>
                    <a:pt x="216" y="188"/>
                  </a:lnTo>
                  <a:lnTo>
                    <a:pt x="207" y="183"/>
                  </a:lnTo>
                  <a:lnTo>
                    <a:pt x="204" y="176"/>
                  </a:lnTo>
                  <a:lnTo>
                    <a:pt x="195" y="164"/>
                  </a:lnTo>
                  <a:lnTo>
                    <a:pt x="201" y="163"/>
                  </a:lnTo>
                  <a:lnTo>
                    <a:pt x="197" y="157"/>
                  </a:lnTo>
                  <a:lnTo>
                    <a:pt x="200" y="151"/>
                  </a:lnTo>
                  <a:lnTo>
                    <a:pt x="199" y="144"/>
                  </a:lnTo>
                  <a:lnTo>
                    <a:pt x="193" y="132"/>
                  </a:lnTo>
                  <a:lnTo>
                    <a:pt x="193" y="129"/>
                  </a:lnTo>
                  <a:lnTo>
                    <a:pt x="184" y="110"/>
                  </a:lnTo>
                  <a:lnTo>
                    <a:pt x="203" y="17"/>
                  </a:lnTo>
                  <a:lnTo>
                    <a:pt x="203" y="14"/>
                  </a:lnTo>
                  <a:lnTo>
                    <a:pt x="188" y="11"/>
                  </a:lnTo>
                  <a:lnTo>
                    <a:pt x="139" y="0"/>
                  </a:lnTo>
                  <a:lnTo>
                    <a:pt x="139" y="4"/>
                  </a:lnTo>
                  <a:lnTo>
                    <a:pt x="92" y="224"/>
                  </a:lnTo>
                  <a:lnTo>
                    <a:pt x="90" y="243"/>
                  </a:lnTo>
                  <a:lnTo>
                    <a:pt x="86" y="249"/>
                  </a:lnTo>
                  <a:lnTo>
                    <a:pt x="90" y="261"/>
                  </a:lnTo>
                  <a:lnTo>
                    <a:pt x="88" y="280"/>
                  </a:lnTo>
                  <a:lnTo>
                    <a:pt x="90" y="287"/>
                  </a:lnTo>
                  <a:lnTo>
                    <a:pt x="90" y="295"/>
                  </a:lnTo>
                  <a:lnTo>
                    <a:pt x="94" y="302"/>
                  </a:lnTo>
                  <a:lnTo>
                    <a:pt x="96" y="306"/>
                  </a:lnTo>
                  <a:lnTo>
                    <a:pt x="108" y="317"/>
                  </a:lnTo>
                  <a:lnTo>
                    <a:pt x="111" y="329"/>
                  </a:lnTo>
                  <a:lnTo>
                    <a:pt x="107" y="336"/>
                  </a:lnTo>
                  <a:lnTo>
                    <a:pt x="93" y="352"/>
                  </a:lnTo>
                  <a:lnTo>
                    <a:pt x="84" y="371"/>
                  </a:lnTo>
                  <a:lnTo>
                    <a:pt x="73" y="383"/>
                  </a:lnTo>
                  <a:lnTo>
                    <a:pt x="71" y="389"/>
                  </a:lnTo>
                  <a:lnTo>
                    <a:pt x="69" y="395"/>
                  </a:lnTo>
                  <a:lnTo>
                    <a:pt x="63" y="401"/>
                  </a:lnTo>
                  <a:lnTo>
                    <a:pt x="52" y="408"/>
                  </a:lnTo>
                  <a:lnTo>
                    <a:pt x="44" y="420"/>
                  </a:lnTo>
                  <a:lnTo>
                    <a:pt x="39" y="425"/>
                  </a:lnTo>
                  <a:lnTo>
                    <a:pt x="35" y="446"/>
                  </a:lnTo>
                  <a:lnTo>
                    <a:pt x="36" y="448"/>
                  </a:lnTo>
                  <a:lnTo>
                    <a:pt x="43" y="451"/>
                  </a:lnTo>
                  <a:lnTo>
                    <a:pt x="48" y="455"/>
                  </a:lnTo>
                  <a:lnTo>
                    <a:pt x="52" y="460"/>
                  </a:lnTo>
                  <a:lnTo>
                    <a:pt x="47" y="467"/>
                  </a:lnTo>
                  <a:lnTo>
                    <a:pt x="47" y="475"/>
                  </a:lnTo>
                  <a:lnTo>
                    <a:pt x="42" y="487"/>
                  </a:lnTo>
                  <a:lnTo>
                    <a:pt x="39" y="490"/>
                  </a:lnTo>
                  <a:lnTo>
                    <a:pt x="36" y="494"/>
                  </a:lnTo>
                  <a:lnTo>
                    <a:pt x="0" y="667"/>
                  </a:lnTo>
                  <a:lnTo>
                    <a:pt x="115" y="692"/>
                  </a:lnTo>
                  <a:lnTo>
                    <a:pt x="211" y="708"/>
                  </a:lnTo>
                  <a:lnTo>
                    <a:pt x="238" y="713"/>
                  </a:lnTo>
                  <a:lnTo>
                    <a:pt x="339" y="731"/>
                  </a:lnTo>
                  <a:lnTo>
                    <a:pt x="423" y="743"/>
                  </a:lnTo>
                  <a:lnTo>
                    <a:pt x="459" y="501"/>
                  </a:lnTo>
                  <a:lnTo>
                    <a:pt x="453" y="496"/>
                  </a:lnTo>
                  <a:lnTo>
                    <a:pt x="449" y="48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2" name="Freeform 301"/>
            <p:cNvSpPr>
              <a:spLocks/>
            </p:cNvSpPr>
            <p:nvPr/>
          </p:nvSpPr>
          <p:spPr bwMode="auto">
            <a:xfrm>
              <a:off x="3674305" y="1919788"/>
              <a:ext cx="538122" cy="555310"/>
            </a:xfrm>
            <a:custGeom>
              <a:avLst/>
              <a:gdLst>
                <a:gd name="T0" fmla="*/ 400 w 423"/>
                <a:gd name="T1" fmla="*/ 256 h 437"/>
                <a:gd name="T2" fmla="*/ 395 w 423"/>
                <a:gd name="T3" fmla="*/ 237 h 437"/>
                <a:gd name="T4" fmla="*/ 383 w 423"/>
                <a:gd name="T5" fmla="*/ 218 h 437"/>
                <a:gd name="T6" fmla="*/ 366 w 423"/>
                <a:gd name="T7" fmla="*/ 203 h 437"/>
                <a:gd name="T8" fmla="*/ 356 w 423"/>
                <a:gd name="T9" fmla="*/ 182 h 437"/>
                <a:gd name="T10" fmla="*/ 335 w 423"/>
                <a:gd name="T11" fmla="*/ 165 h 437"/>
                <a:gd name="T12" fmla="*/ 323 w 423"/>
                <a:gd name="T13" fmla="*/ 156 h 437"/>
                <a:gd name="T14" fmla="*/ 314 w 423"/>
                <a:gd name="T15" fmla="*/ 140 h 437"/>
                <a:gd name="T16" fmla="*/ 299 w 423"/>
                <a:gd name="T17" fmla="*/ 126 h 437"/>
                <a:gd name="T18" fmla="*/ 284 w 423"/>
                <a:gd name="T19" fmla="*/ 114 h 437"/>
                <a:gd name="T20" fmla="*/ 254 w 423"/>
                <a:gd name="T21" fmla="*/ 92 h 437"/>
                <a:gd name="T22" fmla="*/ 228 w 423"/>
                <a:gd name="T23" fmla="*/ 60 h 437"/>
                <a:gd name="T24" fmla="*/ 211 w 423"/>
                <a:gd name="T25" fmla="*/ 49 h 437"/>
                <a:gd name="T26" fmla="*/ 185 w 423"/>
                <a:gd name="T27" fmla="*/ 36 h 437"/>
                <a:gd name="T28" fmla="*/ 196 w 423"/>
                <a:gd name="T29" fmla="*/ 6 h 437"/>
                <a:gd name="T30" fmla="*/ 70 w 423"/>
                <a:gd name="T31" fmla="*/ 18 h 437"/>
                <a:gd name="T32" fmla="*/ 58 w 423"/>
                <a:gd name="T33" fmla="*/ 225 h 437"/>
                <a:gd name="T34" fmla="*/ 66 w 423"/>
                <a:gd name="T35" fmla="*/ 241 h 437"/>
                <a:gd name="T36" fmla="*/ 79 w 423"/>
                <a:gd name="T37" fmla="*/ 263 h 437"/>
                <a:gd name="T38" fmla="*/ 87 w 423"/>
                <a:gd name="T39" fmla="*/ 283 h 437"/>
                <a:gd name="T40" fmla="*/ 79 w 423"/>
                <a:gd name="T41" fmla="*/ 299 h 437"/>
                <a:gd name="T42" fmla="*/ 75 w 423"/>
                <a:gd name="T43" fmla="*/ 331 h 437"/>
                <a:gd name="T44" fmla="*/ 87 w 423"/>
                <a:gd name="T45" fmla="*/ 359 h 437"/>
                <a:gd name="T46" fmla="*/ 85 w 423"/>
                <a:gd name="T47" fmla="*/ 385 h 437"/>
                <a:gd name="T48" fmla="*/ 97 w 423"/>
                <a:gd name="T49" fmla="*/ 406 h 437"/>
                <a:gd name="T50" fmla="*/ 106 w 423"/>
                <a:gd name="T51" fmla="*/ 429 h 437"/>
                <a:gd name="T52" fmla="*/ 332 w 423"/>
                <a:gd name="T53" fmla="*/ 424 h 437"/>
                <a:gd name="T54" fmla="*/ 350 w 423"/>
                <a:gd name="T55" fmla="*/ 433 h 437"/>
                <a:gd name="T56" fmla="*/ 345 w 423"/>
                <a:gd name="T57" fmla="*/ 408 h 437"/>
                <a:gd name="T58" fmla="*/ 350 w 423"/>
                <a:gd name="T59" fmla="*/ 396 h 437"/>
                <a:gd name="T60" fmla="*/ 377 w 423"/>
                <a:gd name="T61" fmla="*/ 396 h 437"/>
                <a:gd name="T62" fmla="*/ 389 w 423"/>
                <a:gd name="T63" fmla="*/ 396 h 437"/>
                <a:gd name="T64" fmla="*/ 387 w 423"/>
                <a:gd name="T65" fmla="*/ 377 h 437"/>
                <a:gd name="T66" fmla="*/ 389 w 423"/>
                <a:gd name="T67" fmla="*/ 364 h 437"/>
                <a:gd name="T68" fmla="*/ 392 w 423"/>
                <a:gd name="T69" fmla="*/ 356 h 437"/>
                <a:gd name="T70" fmla="*/ 392 w 423"/>
                <a:gd name="T71" fmla="*/ 354 h 437"/>
                <a:gd name="T72" fmla="*/ 393 w 423"/>
                <a:gd name="T73" fmla="*/ 336 h 437"/>
                <a:gd name="T74" fmla="*/ 383 w 423"/>
                <a:gd name="T75" fmla="*/ 332 h 437"/>
                <a:gd name="T76" fmla="*/ 395 w 423"/>
                <a:gd name="T77" fmla="*/ 326 h 437"/>
                <a:gd name="T78" fmla="*/ 396 w 423"/>
                <a:gd name="T79" fmla="*/ 317 h 437"/>
                <a:gd name="T80" fmla="*/ 396 w 423"/>
                <a:gd name="T81" fmla="*/ 303 h 437"/>
                <a:gd name="T82" fmla="*/ 404 w 423"/>
                <a:gd name="T83" fmla="*/ 298 h 437"/>
                <a:gd name="T84" fmla="*/ 404 w 423"/>
                <a:gd name="T85" fmla="*/ 293 h 437"/>
                <a:gd name="T86" fmla="*/ 403 w 423"/>
                <a:gd name="T87" fmla="*/ 275 h 437"/>
                <a:gd name="T88" fmla="*/ 415 w 423"/>
                <a:gd name="T89" fmla="*/ 271 h 437"/>
                <a:gd name="T90" fmla="*/ 419 w 423"/>
                <a:gd name="T91" fmla="*/ 260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23" h="437">
                  <a:moveTo>
                    <a:pt x="415" y="259"/>
                  </a:moveTo>
                  <a:lnTo>
                    <a:pt x="412" y="257"/>
                  </a:lnTo>
                  <a:lnTo>
                    <a:pt x="400" y="256"/>
                  </a:lnTo>
                  <a:lnTo>
                    <a:pt x="396" y="249"/>
                  </a:lnTo>
                  <a:lnTo>
                    <a:pt x="395" y="244"/>
                  </a:lnTo>
                  <a:lnTo>
                    <a:pt x="395" y="237"/>
                  </a:lnTo>
                  <a:lnTo>
                    <a:pt x="391" y="230"/>
                  </a:lnTo>
                  <a:lnTo>
                    <a:pt x="388" y="225"/>
                  </a:lnTo>
                  <a:lnTo>
                    <a:pt x="383" y="218"/>
                  </a:lnTo>
                  <a:lnTo>
                    <a:pt x="373" y="214"/>
                  </a:lnTo>
                  <a:lnTo>
                    <a:pt x="368" y="210"/>
                  </a:lnTo>
                  <a:lnTo>
                    <a:pt x="366" y="203"/>
                  </a:lnTo>
                  <a:lnTo>
                    <a:pt x="366" y="198"/>
                  </a:lnTo>
                  <a:lnTo>
                    <a:pt x="362" y="191"/>
                  </a:lnTo>
                  <a:lnTo>
                    <a:pt x="356" y="182"/>
                  </a:lnTo>
                  <a:lnTo>
                    <a:pt x="356" y="175"/>
                  </a:lnTo>
                  <a:lnTo>
                    <a:pt x="342" y="167"/>
                  </a:lnTo>
                  <a:lnTo>
                    <a:pt x="335" y="165"/>
                  </a:lnTo>
                  <a:lnTo>
                    <a:pt x="330" y="160"/>
                  </a:lnTo>
                  <a:lnTo>
                    <a:pt x="330" y="159"/>
                  </a:lnTo>
                  <a:lnTo>
                    <a:pt x="323" y="156"/>
                  </a:lnTo>
                  <a:lnTo>
                    <a:pt x="322" y="149"/>
                  </a:lnTo>
                  <a:lnTo>
                    <a:pt x="315" y="146"/>
                  </a:lnTo>
                  <a:lnTo>
                    <a:pt x="314" y="140"/>
                  </a:lnTo>
                  <a:lnTo>
                    <a:pt x="314" y="136"/>
                  </a:lnTo>
                  <a:lnTo>
                    <a:pt x="308" y="133"/>
                  </a:lnTo>
                  <a:lnTo>
                    <a:pt x="299" y="126"/>
                  </a:lnTo>
                  <a:lnTo>
                    <a:pt x="292" y="125"/>
                  </a:lnTo>
                  <a:lnTo>
                    <a:pt x="288" y="121"/>
                  </a:lnTo>
                  <a:lnTo>
                    <a:pt x="284" y="114"/>
                  </a:lnTo>
                  <a:lnTo>
                    <a:pt x="278" y="107"/>
                  </a:lnTo>
                  <a:lnTo>
                    <a:pt x="266" y="102"/>
                  </a:lnTo>
                  <a:lnTo>
                    <a:pt x="254" y="92"/>
                  </a:lnTo>
                  <a:lnTo>
                    <a:pt x="238" y="73"/>
                  </a:lnTo>
                  <a:lnTo>
                    <a:pt x="235" y="67"/>
                  </a:lnTo>
                  <a:lnTo>
                    <a:pt x="228" y="60"/>
                  </a:lnTo>
                  <a:lnTo>
                    <a:pt x="226" y="53"/>
                  </a:lnTo>
                  <a:lnTo>
                    <a:pt x="219" y="48"/>
                  </a:lnTo>
                  <a:lnTo>
                    <a:pt x="211" y="49"/>
                  </a:lnTo>
                  <a:lnTo>
                    <a:pt x="198" y="40"/>
                  </a:lnTo>
                  <a:lnTo>
                    <a:pt x="192" y="38"/>
                  </a:lnTo>
                  <a:lnTo>
                    <a:pt x="185" y="36"/>
                  </a:lnTo>
                  <a:lnTo>
                    <a:pt x="182" y="29"/>
                  </a:lnTo>
                  <a:lnTo>
                    <a:pt x="185" y="22"/>
                  </a:lnTo>
                  <a:lnTo>
                    <a:pt x="196" y="6"/>
                  </a:lnTo>
                  <a:lnTo>
                    <a:pt x="197" y="0"/>
                  </a:lnTo>
                  <a:lnTo>
                    <a:pt x="101" y="15"/>
                  </a:lnTo>
                  <a:lnTo>
                    <a:pt x="70" y="18"/>
                  </a:lnTo>
                  <a:lnTo>
                    <a:pt x="0" y="26"/>
                  </a:lnTo>
                  <a:lnTo>
                    <a:pt x="29" y="119"/>
                  </a:lnTo>
                  <a:lnTo>
                    <a:pt x="58" y="225"/>
                  </a:lnTo>
                  <a:lnTo>
                    <a:pt x="60" y="229"/>
                  </a:lnTo>
                  <a:lnTo>
                    <a:pt x="62" y="236"/>
                  </a:lnTo>
                  <a:lnTo>
                    <a:pt x="66" y="241"/>
                  </a:lnTo>
                  <a:lnTo>
                    <a:pt x="71" y="253"/>
                  </a:lnTo>
                  <a:lnTo>
                    <a:pt x="78" y="262"/>
                  </a:lnTo>
                  <a:lnTo>
                    <a:pt x="79" y="263"/>
                  </a:lnTo>
                  <a:lnTo>
                    <a:pt x="83" y="271"/>
                  </a:lnTo>
                  <a:lnTo>
                    <a:pt x="82" y="280"/>
                  </a:lnTo>
                  <a:lnTo>
                    <a:pt x="87" y="283"/>
                  </a:lnTo>
                  <a:lnTo>
                    <a:pt x="89" y="289"/>
                  </a:lnTo>
                  <a:lnTo>
                    <a:pt x="83" y="294"/>
                  </a:lnTo>
                  <a:lnTo>
                    <a:pt x="79" y="299"/>
                  </a:lnTo>
                  <a:lnTo>
                    <a:pt x="79" y="312"/>
                  </a:lnTo>
                  <a:lnTo>
                    <a:pt x="78" y="318"/>
                  </a:lnTo>
                  <a:lnTo>
                    <a:pt x="75" y="331"/>
                  </a:lnTo>
                  <a:lnTo>
                    <a:pt x="79" y="343"/>
                  </a:lnTo>
                  <a:lnTo>
                    <a:pt x="85" y="349"/>
                  </a:lnTo>
                  <a:lnTo>
                    <a:pt x="87" y="359"/>
                  </a:lnTo>
                  <a:lnTo>
                    <a:pt x="86" y="364"/>
                  </a:lnTo>
                  <a:lnTo>
                    <a:pt x="86" y="370"/>
                  </a:lnTo>
                  <a:lnTo>
                    <a:pt x="85" y="385"/>
                  </a:lnTo>
                  <a:lnTo>
                    <a:pt x="86" y="390"/>
                  </a:lnTo>
                  <a:lnTo>
                    <a:pt x="92" y="397"/>
                  </a:lnTo>
                  <a:lnTo>
                    <a:pt x="97" y="406"/>
                  </a:lnTo>
                  <a:lnTo>
                    <a:pt x="97" y="409"/>
                  </a:lnTo>
                  <a:lnTo>
                    <a:pt x="105" y="423"/>
                  </a:lnTo>
                  <a:lnTo>
                    <a:pt x="106" y="429"/>
                  </a:lnTo>
                  <a:lnTo>
                    <a:pt x="112" y="435"/>
                  </a:lnTo>
                  <a:lnTo>
                    <a:pt x="326" y="420"/>
                  </a:lnTo>
                  <a:lnTo>
                    <a:pt x="332" y="424"/>
                  </a:lnTo>
                  <a:lnTo>
                    <a:pt x="338" y="436"/>
                  </a:lnTo>
                  <a:lnTo>
                    <a:pt x="343" y="437"/>
                  </a:lnTo>
                  <a:lnTo>
                    <a:pt x="350" y="433"/>
                  </a:lnTo>
                  <a:lnTo>
                    <a:pt x="350" y="420"/>
                  </a:lnTo>
                  <a:lnTo>
                    <a:pt x="349" y="413"/>
                  </a:lnTo>
                  <a:lnTo>
                    <a:pt x="345" y="408"/>
                  </a:lnTo>
                  <a:lnTo>
                    <a:pt x="345" y="401"/>
                  </a:lnTo>
                  <a:lnTo>
                    <a:pt x="346" y="396"/>
                  </a:lnTo>
                  <a:lnTo>
                    <a:pt x="350" y="396"/>
                  </a:lnTo>
                  <a:lnTo>
                    <a:pt x="354" y="390"/>
                  </a:lnTo>
                  <a:lnTo>
                    <a:pt x="361" y="393"/>
                  </a:lnTo>
                  <a:lnTo>
                    <a:pt x="377" y="396"/>
                  </a:lnTo>
                  <a:lnTo>
                    <a:pt x="383" y="397"/>
                  </a:lnTo>
                  <a:lnTo>
                    <a:pt x="387" y="396"/>
                  </a:lnTo>
                  <a:lnTo>
                    <a:pt x="389" y="396"/>
                  </a:lnTo>
                  <a:lnTo>
                    <a:pt x="389" y="389"/>
                  </a:lnTo>
                  <a:lnTo>
                    <a:pt x="385" y="383"/>
                  </a:lnTo>
                  <a:lnTo>
                    <a:pt x="387" y="377"/>
                  </a:lnTo>
                  <a:lnTo>
                    <a:pt x="389" y="371"/>
                  </a:lnTo>
                  <a:lnTo>
                    <a:pt x="385" y="371"/>
                  </a:lnTo>
                  <a:lnTo>
                    <a:pt x="389" y="364"/>
                  </a:lnTo>
                  <a:lnTo>
                    <a:pt x="383" y="359"/>
                  </a:lnTo>
                  <a:lnTo>
                    <a:pt x="389" y="363"/>
                  </a:lnTo>
                  <a:lnTo>
                    <a:pt x="392" y="356"/>
                  </a:lnTo>
                  <a:lnTo>
                    <a:pt x="384" y="356"/>
                  </a:lnTo>
                  <a:lnTo>
                    <a:pt x="387" y="349"/>
                  </a:lnTo>
                  <a:lnTo>
                    <a:pt x="392" y="354"/>
                  </a:lnTo>
                  <a:lnTo>
                    <a:pt x="397" y="344"/>
                  </a:lnTo>
                  <a:lnTo>
                    <a:pt x="399" y="337"/>
                  </a:lnTo>
                  <a:lnTo>
                    <a:pt x="393" y="336"/>
                  </a:lnTo>
                  <a:lnTo>
                    <a:pt x="387" y="336"/>
                  </a:lnTo>
                  <a:lnTo>
                    <a:pt x="381" y="332"/>
                  </a:lnTo>
                  <a:lnTo>
                    <a:pt x="383" y="332"/>
                  </a:lnTo>
                  <a:lnTo>
                    <a:pt x="388" y="333"/>
                  </a:lnTo>
                  <a:lnTo>
                    <a:pt x="395" y="333"/>
                  </a:lnTo>
                  <a:lnTo>
                    <a:pt x="395" y="326"/>
                  </a:lnTo>
                  <a:lnTo>
                    <a:pt x="399" y="328"/>
                  </a:lnTo>
                  <a:lnTo>
                    <a:pt x="403" y="316"/>
                  </a:lnTo>
                  <a:lnTo>
                    <a:pt x="396" y="317"/>
                  </a:lnTo>
                  <a:lnTo>
                    <a:pt x="393" y="314"/>
                  </a:lnTo>
                  <a:lnTo>
                    <a:pt x="399" y="309"/>
                  </a:lnTo>
                  <a:lnTo>
                    <a:pt x="396" y="303"/>
                  </a:lnTo>
                  <a:lnTo>
                    <a:pt x="403" y="308"/>
                  </a:lnTo>
                  <a:lnTo>
                    <a:pt x="406" y="301"/>
                  </a:lnTo>
                  <a:lnTo>
                    <a:pt x="404" y="298"/>
                  </a:lnTo>
                  <a:lnTo>
                    <a:pt x="399" y="299"/>
                  </a:lnTo>
                  <a:lnTo>
                    <a:pt x="397" y="294"/>
                  </a:lnTo>
                  <a:lnTo>
                    <a:pt x="404" y="293"/>
                  </a:lnTo>
                  <a:lnTo>
                    <a:pt x="410" y="286"/>
                  </a:lnTo>
                  <a:lnTo>
                    <a:pt x="403" y="282"/>
                  </a:lnTo>
                  <a:lnTo>
                    <a:pt x="403" y="275"/>
                  </a:lnTo>
                  <a:lnTo>
                    <a:pt x="410" y="278"/>
                  </a:lnTo>
                  <a:lnTo>
                    <a:pt x="415" y="278"/>
                  </a:lnTo>
                  <a:lnTo>
                    <a:pt x="415" y="271"/>
                  </a:lnTo>
                  <a:lnTo>
                    <a:pt x="420" y="267"/>
                  </a:lnTo>
                  <a:lnTo>
                    <a:pt x="423" y="262"/>
                  </a:lnTo>
                  <a:lnTo>
                    <a:pt x="419" y="260"/>
                  </a:lnTo>
                  <a:lnTo>
                    <a:pt x="415" y="25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3" name="Freeform 302"/>
            <p:cNvSpPr>
              <a:spLocks/>
            </p:cNvSpPr>
            <p:nvPr/>
          </p:nvSpPr>
          <p:spPr bwMode="auto">
            <a:xfrm>
              <a:off x="4519171" y="1192595"/>
              <a:ext cx="105773" cy="171882"/>
            </a:xfrm>
            <a:custGeom>
              <a:avLst/>
              <a:gdLst>
                <a:gd name="T0" fmla="*/ 72 w 83"/>
                <a:gd name="T1" fmla="*/ 113 h 136"/>
                <a:gd name="T2" fmla="*/ 70 w 83"/>
                <a:gd name="T3" fmla="*/ 116 h 136"/>
                <a:gd name="T4" fmla="*/ 75 w 83"/>
                <a:gd name="T5" fmla="*/ 109 h 136"/>
                <a:gd name="T6" fmla="*/ 71 w 83"/>
                <a:gd name="T7" fmla="*/ 108 h 136"/>
                <a:gd name="T8" fmla="*/ 71 w 83"/>
                <a:gd name="T9" fmla="*/ 102 h 136"/>
                <a:gd name="T10" fmla="*/ 74 w 83"/>
                <a:gd name="T11" fmla="*/ 96 h 136"/>
                <a:gd name="T12" fmla="*/ 71 w 83"/>
                <a:gd name="T13" fmla="*/ 93 h 136"/>
                <a:gd name="T14" fmla="*/ 65 w 83"/>
                <a:gd name="T15" fmla="*/ 93 h 136"/>
                <a:gd name="T16" fmla="*/ 53 w 83"/>
                <a:gd name="T17" fmla="*/ 83 h 136"/>
                <a:gd name="T18" fmla="*/ 51 w 83"/>
                <a:gd name="T19" fmla="*/ 78 h 136"/>
                <a:gd name="T20" fmla="*/ 44 w 83"/>
                <a:gd name="T21" fmla="*/ 73 h 136"/>
                <a:gd name="T22" fmla="*/ 40 w 83"/>
                <a:gd name="T23" fmla="*/ 63 h 136"/>
                <a:gd name="T24" fmla="*/ 40 w 83"/>
                <a:gd name="T25" fmla="*/ 56 h 136"/>
                <a:gd name="T26" fmla="*/ 36 w 83"/>
                <a:gd name="T27" fmla="*/ 50 h 136"/>
                <a:gd name="T28" fmla="*/ 29 w 83"/>
                <a:gd name="T29" fmla="*/ 46 h 136"/>
                <a:gd name="T30" fmla="*/ 23 w 83"/>
                <a:gd name="T31" fmla="*/ 39 h 136"/>
                <a:gd name="T32" fmla="*/ 21 w 83"/>
                <a:gd name="T33" fmla="*/ 33 h 136"/>
                <a:gd name="T34" fmla="*/ 21 w 83"/>
                <a:gd name="T35" fmla="*/ 27 h 136"/>
                <a:gd name="T36" fmla="*/ 17 w 83"/>
                <a:gd name="T37" fmla="*/ 21 h 136"/>
                <a:gd name="T38" fmla="*/ 19 w 83"/>
                <a:gd name="T39" fmla="*/ 17 h 136"/>
                <a:gd name="T40" fmla="*/ 22 w 83"/>
                <a:gd name="T41" fmla="*/ 10 h 136"/>
                <a:gd name="T42" fmla="*/ 22 w 83"/>
                <a:gd name="T43" fmla="*/ 5 h 136"/>
                <a:gd name="T44" fmla="*/ 25 w 83"/>
                <a:gd name="T45" fmla="*/ 1 h 136"/>
                <a:gd name="T46" fmla="*/ 23 w 83"/>
                <a:gd name="T47" fmla="*/ 0 h 136"/>
                <a:gd name="T48" fmla="*/ 18 w 83"/>
                <a:gd name="T49" fmla="*/ 0 h 136"/>
                <a:gd name="T50" fmla="*/ 13 w 83"/>
                <a:gd name="T51" fmla="*/ 0 h 136"/>
                <a:gd name="T52" fmla="*/ 6 w 83"/>
                <a:gd name="T53" fmla="*/ 4 h 136"/>
                <a:gd name="T54" fmla="*/ 2 w 83"/>
                <a:gd name="T55" fmla="*/ 10 h 136"/>
                <a:gd name="T56" fmla="*/ 0 w 83"/>
                <a:gd name="T57" fmla="*/ 16 h 136"/>
                <a:gd name="T58" fmla="*/ 21 w 83"/>
                <a:gd name="T59" fmla="*/ 86 h 136"/>
                <a:gd name="T60" fmla="*/ 32 w 83"/>
                <a:gd name="T61" fmla="*/ 129 h 136"/>
                <a:gd name="T62" fmla="*/ 34 w 83"/>
                <a:gd name="T63" fmla="*/ 136 h 136"/>
                <a:gd name="T64" fmla="*/ 79 w 83"/>
                <a:gd name="T65" fmla="*/ 125 h 136"/>
                <a:gd name="T66" fmla="*/ 82 w 83"/>
                <a:gd name="T67" fmla="*/ 125 h 136"/>
                <a:gd name="T68" fmla="*/ 83 w 83"/>
                <a:gd name="T69" fmla="*/ 125 h 136"/>
                <a:gd name="T70" fmla="*/ 79 w 83"/>
                <a:gd name="T71" fmla="*/ 112 h 136"/>
                <a:gd name="T72" fmla="*/ 72 w 83"/>
                <a:gd name="T73" fmla="*/ 113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3" h="136">
                  <a:moveTo>
                    <a:pt x="72" y="113"/>
                  </a:moveTo>
                  <a:lnTo>
                    <a:pt x="70" y="116"/>
                  </a:lnTo>
                  <a:lnTo>
                    <a:pt x="75" y="109"/>
                  </a:lnTo>
                  <a:lnTo>
                    <a:pt x="71" y="108"/>
                  </a:lnTo>
                  <a:lnTo>
                    <a:pt x="71" y="102"/>
                  </a:lnTo>
                  <a:lnTo>
                    <a:pt x="74" y="96"/>
                  </a:lnTo>
                  <a:lnTo>
                    <a:pt x="71" y="93"/>
                  </a:lnTo>
                  <a:lnTo>
                    <a:pt x="65" y="93"/>
                  </a:lnTo>
                  <a:lnTo>
                    <a:pt x="53" y="83"/>
                  </a:lnTo>
                  <a:lnTo>
                    <a:pt x="51" y="78"/>
                  </a:lnTo>
                  <a:lnTo>
                    <a:pt x="44" y="73"/>
                  </a:lnTo>
                  <a:lnTo>
                    <a:pt x="40" y="63"/>
                  </a:lnTo>
                  <a:lnTo>
                    <a:pt x="40" y="56"/>
                  </a:lnTo>
                  <a:lnTo>
                    <a:pt x="36" y="50"/>
                  </a:lnTo>
                  <a:lnTo>
                    <a:pt x="29" y="46"/>
                  </a:lnTo>
                  <a:lnTo>
                    <a:pt x="23" y="39"/>
                  </a:lnTo>
                  <a:lnTo>
                    <a:pt x="21" y="33"/>
                  </a:lnTo>
                  <a:lnTo>
                    <a:pt x="21" y="27"/>
                  </a:lnTo>
                  <a:lnTo>
                    <a:pt x="17" y="21"/>
                  </a:lnTo>
                  <a:lnTo>
                    <a:pt x="19" y="17"/>
                  </a:lnTo>
                  <a:lnTo>
                    <a:pt x="22" y="10"/>
                  </a:lnTo>
                  <a:lnTo>
                    <a:pt x="22" y="5"/>
                  </a:lnTo>
                  <a:lnTo>
                    <a:pt x="25" y="1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3" y="0"/>
                  </a:lnTo>
                  <a:lnTo>
                    <a:pt x="6" y="4"/>
                  </a:lnTo>
                  <a:lnTo>
                    <a:pt x="2" y="10"/>
                  </a:lnTo>
                  <a:lnTo>
                    <a:pt x="0" y="16"/>
                  </a:lnTo>
                  <a:lnTo>
                    <a:pt x="21" y="86"/>
                  </a:lnTo>
                  <a:lnTo>
                    <a:pt x="32" y="129"/>
                  </a:lnTo>
                  <a:lnTo>
                    <a:pt x="34" y="136"/>
                  </a:lnTo>
                  <a:lnTo>
                    <a:pt x="79" y="125"/>
                  </a:lnTo>
                  <a:lnTo>
                    <a:pt x="82" y="125"/>
                  </a:lnTo>
                  <a:lnTo>
                    <a:pt x="83" y="125"/>
                  </a:lnTo>
                  <a:lnTo>
                    <a:pt x="79" y="112"/>
                  </a:lnTo>
                  <a:lnTo>
                    <a:pt x="72" y="11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4" name="Freeform 303"/>
            <p:cNvSpPr>
              <a:spLocks/>
            </p:cNvSpPr>
            <p:nvPr/>
          </p:nvSpPr>
          <p:spPr bwMode="auto">
            <a:xfrm>
              <a:off x="4660643" y="846187"/>
              <a:ext cx="170560" cy="162627"/>
            </a:xfrm>
            <a:custGeom>
              <a:avLst/>
              <a:gdLst>
                <a:gd name="T0" fmla="*/ 133 w 134"/>
                <a:gd name="T1" fmla="*/ 50 h 128"/>
                <a:gd name="T2" fmla="*/ 120 w 134"/>
                <a:gd name="T3" fmla="*/ 0 h 128"/>
                <a:gd name="T4" fmla="*/ 116 w 134"/>
                <a:gd name="T5" fmla="*/ 0 h 128"/>
                <a:gd name="T6" fmla="*/ 106 w 134"/>
                <a:gd name="T7" fmla="*/ 1 h 128"/>
                <a:gd name="T8" fmla="*/ 71 w 134"/>
                <a:gd name="T9" fmla="*/ 10 h 128"/>
                <a:gd name="T10" fmla="*/ 64 w 134"/>
                <a:gd name="T11" fmla="*/ 13 h 128"/>
                <a:gd name="T12" fmla="*/ 60 w 134"/>
                <a:gd name="T13" fmla="*/ 13 h 128"/>
                <a:gd name="T14" fmla="*/ 48 w 134"/>
                <a:gd name="T15" fmla="*/ 17 h 128"/>
                <a:gd name="T16" fmla="*/ 42 w 134"/>
                <a:gd name="T17" fmla="*/ 17 h 128"/>
                <a:gd name="T18" fmla="*/ 0 w 134"/>
                <a:gd name="T19" fmla="*/ 25 h 128"/>
                <a:gd name="T20" fmla="*/ 14 w 134"/>
                <a:gd name="T21" fmla="*/ 96 h 128"/>
                <a:gd name="T22" fmla="*/ 18 w 134"/>
                <a:gd name="T23" fmla="*/ 102 h 128"/>
                <a:gd name="T24" fmla="*/ 18 w 134"/>
                <a:gd name="T25" fmla="*/ 109 h 128"/>
                <a:gd name="T26" fmla="*/ 7 w 134"/>
                <a:gd name="T27" fmla="*/ 120 h 128"/>
                <a:gd name="T28" fmla="*/ 7 w 134"/>
                <a:gd name="T29" fmla="*/ 123 h 128"/>
                <a:gd name="T30" fmla="*/ 14 w 134"/>
                <a:gd name="T31" fmla="*/ 128 h 128"/>
                <a:gd name="T32" fmla="*/ 19 w 134"/>
                <a:gd name="T33" fmla="*/ 127 h 128"/>
                <a:gd name="T34" fmla="*/ 32 w 134"/>
                <a:gd name="T35" fmla="*/ 113 h 128"/>
                <a:gd name="T36" fmla="*/ 38 w 134"/>
                <a:gd name="T37" fmla="*/ 110 h 128"/>
                <a:gd name="T38" fmla="*/ 42 w 134"/>
                <a:gd name="T39" fmla="*/ 104 h 128"/>
                <a:gd name="T40" fmla="*/ 46 w 134"/>
                <a:gd name="T41" fmla="*/ 106 h 128"/>
                <a:gd name="T42" fmla="*/ 56 w 134"/>
                <a:gd name="T43" fmla="*/ 93 h 128"/>
                <a:gd name="T44" fmla="*/ 63 w 134"/>
                <a:gd name="T45" fmla="*/ 92 h 128"/>
                <a:gd name="T46" fmla="*/ 68 w 134"/>
                <a:gd name="T47" fmla="*/ 89 h 128"/>
                <a:gd name="T48" fmla="*/ 75 w 134"/>
                <a:gd name="T49" fmla="*/ 89 h 128"/>
                <a:gd name="T50" fmla="*/ 78 w 134"/>
                <a:gd name="T51" fmla="*/ 85 h 128"/>
                <a:gd name="T52" fmla="*/ 98 w 134"/>
                <a:gd name="T53" fmla="*/ 81 h 128"/>
                <a:gd name="T54" fmla="*/ 98 w 134"/>
                <a:gd name="T55" fmla="*/ 77 h 128"/>
                <a:gd name="T56" fmla="*/ 95 w 134"/>
                <a:gd name="T57" fmla="*/ 73 h 128"/>
                <a:gd name="T58" fmla="*/ 98 w 134"/>
                <a:gd name="T59" fmla="*/ 74 h 128"/>
                <a:gd name="T60" fmla="*/ 98 w 134"/>
                <a:gd name="T61" fmla="*/ 77 h 128"/>
                <a:gd name="T62" fmla="*/ 105 w 134"/>
                <a:gd name="T63" fmla="*/ 77 h 128"/>
                <a:gd name="T64" fmla="*/ 117 w 134"/>
                <a:gd name="T65" fmla="*/ 69 h 128"/>
                <a:gd name="T66" fmla="*/ 130 w 134"/>
                <a:gd name="T67" fmla="*/ 64 h 128"/>
                <a:gd name="T68" fmla="*/ 133 w 134"/>
                <a:gd name="T69" fmla="*/ 66 h 128"/>
                <a:gd name="T70" fmla="*/ 133 w 134"/>
                <a:gd name="T71" fmla="*/ 63 h 128"/>
                <a:gd name="T72" fmla="*/ 132 w 134"/>
                <a:gd name="T73" fmla="*/ 60 h 128"/>
                <a:gd name="T74" fmla="*/ 134 w 134"/>
                <a:gd name="T75" fmla="*/ 56 h 128"/>
                <a:gd name="T76" fmla="*/ 133 w 134"/>
                <a:gd name="T77" fmla="*/ 5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34" h="128">
                  <a:moveTo>
                    <a:pt x="133" y="50"/>
                  </a:moveTo>
                  <a:lnTo>
                    <a:pt x="120" y="0"/>
                  </a:lnTo>
                  <a:lnTo>
                    <a:pt x="116" y="0"/>
                  </a:lnTo>
                  <a:lnTo>
                    <a:pt x="106" y="1"/>
                  </a:lnTo>
                  <a:lnTo>
                    <a:pt x="71" y="10"/>
                  </a:lnTo>
                  <a:lnTo>
                    <a:pt x="64" y="13"/>
                  </a:lnTo>
                  <a:lnTo>
                    <a:pt x="60" y="13"/>
                  </a:lnTo>
                  <a:lnTo>
                    <a:pt x="48" y="17"/>
                  </a:lnTo>
                  <a:lnTo>
                    <a:pt x="42" y="17"/>
                  </a:lnTo>
                  <a:lnTo>
                    <a:pt x="0" y="25"/>
                  </a:lnTo>
                  <a:lnTo>
                    <a:pt x="14" y="96"/>
                  </a:lnTo>
                  <a:lnTo>
                    <a:pt x="18" y="102"/>
                  </a:lnTo>
                  <a:lnTo>
                    <a:pt x="18" y="109"/>
                  </a:lnTo>
                  <a:lnTo>
                    <a:pt x="7" y="120"/>
                  </a:lnTo>
                  <a:lnTo>
                    <a:pt x="7" y="123"/>
                  </a:lnTo>
                  <a:lnTo>
                    <a:pt x="14" y="128"/>
                  </a:lnTo>
                  <a:lnTo>
                    <a:pt x="19" y="127"/>
                  </a:lnTo>
                  <a:lnTo>
                    <a:pt x="32" y="113"/>
                  </a:lnTo>
                  <a:lnTo>
                    <a:pt x="38" y="110"/>
                  </a:lnTo>
                  <a:lnTo>
                    <a:pt x="42" y="104"/>
                  </a:lnTo>
                  <a:lnTo>
                    <a:pt x="46" y="106"/>
                  </a:lnTo>
                  <a:lnTo>
                    <a:pt x="56" y="93"/>
                  </a:lnTo>
                  <a:lnTo>
                    <a:pt x="63" y="92"/>
                  </a:lnTo>
                  <a:lnTo>
                    <a:pt x="68" y="89"/>
                  </a:lnTo>
                  <a:lnTo>
                    <a:pt x="75" y="89"/>
                  </a:lnTo>
                  <a:lnTo>
                    <a:pt x="78" y="85"/>
                  </a:lnTo>
                  <a:lnTo>
                    <a:pt x="98" y="81"/>
                  </a:lnTo>
                  <a:lnTo>
                    <a:pt x="98" y="77"/>
                  </a:lnTo>
                  <a:lnTo>
                    <a:pt x="95" y="73"/>
                  </a:lnTo>
                  <a:lnTo>
                    <a:pt x="98" y="74"/>
                  </a:lnTo>
                  <a:lnTo>
                    <a:pt x="98" y="77"/>
                  </a:lnTo>
                  <a:lnTo>
                    <a:pt x="105" y="77"/>
                  </a:lnTo>
                  <a:lnTo>
                    <a:pt x="117" y="69"/>
                  </a:lnTo>
                  <a:lnTo>
                    <a:pt x="130" y="64"/>
                  </a:lnTo>
                  <a:lnTo>
                    <a:pt x="133" y="66"/>
                  </a:lnTo>
                  <a:lnTo>
                    <a:pt x="133" y="63"/>
                  </a:lnTo>
                  <a:lnTo>
                    <a:pt x="132" y="60"/>
                  </a:lnTo>
                  <a:lnTo>
                    <a:pt x="134" y="56"/>
                  </a:lnTo>
                  <a:lnTo>
                    <a:pt x="133" y="5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5" name="Freeform 304"/>
            <p:cNvSpPr>
              <a:spLocks/>
            </p:cNvSpPr>
            <p:nvPr/>
          </p:nvSpPr>
          <p:spPr bwMode="auto">
            <a:xfrm>
              <a:off x="1353900" y="1203173"/>
              <a:ext cx="711326" cy="555310"/>
            </a:xfrm>
            <a:custGeom>
              <a:avLst/>
              <a:gdLst>
                <a:gd name="T0" fmla="*/ 481 w 560"/>
                <a:gd name="T1" fmla="*/ 41 h 437"/>
                <a:gd name="T2" fmla="*/ 415 w 560"/>
                <a:gd name="T3" fmla="*/ 35 h 437"/>
                <a:gd name="T4" fmla="*/ 300 w 560"/>
                <a:gd name="T5" fmla="*/ 27 h 437"/>
                <a:gd name="T6" fmla="*/ 238 w 560"/>
                <a:gd name="T7" fmla="*/ 20 h 437"/>
                <a:gd name="T8" fmla="*/ 119 w 560"/>
                <a:gd name="T9" fmla="*/ 8 h 437"/>
                <a:gd name="T10" fmla="*/ 50 w 560"/>
                <a:gd name="T11" fmla="*/ 0 h 437"/>
                <a:gd name="T12" fmla="*/ 0 w 560"/>
                <a:gd name="T13" fmla="*/ 390 h 437"/>
                <a:gd name="T14" fmla="*/ 127 w 560"/>
                <a:gd name="T15" fmla="*/ 405 h 437"/>
                <a:gd name="T16" fmla="*/ 240 w 560"/>
                <a:gd name="T17" fmla="*/ 415 h 437"/>
                <a:gd name="T18" fmla="*/ 377 w 560"/>
                <a:gd name="T19" fmla="*/ 428 h 437"/>
                <a:gd name="T20" fmla="*/ 464 w 560"/>
                <a:gd name="T21" fmla="*/ 433 h 437"/>
                <a:gd name="T22" fmla="*/ 540 w 560"/>
                <a:gd name="T23" fmla="*/ 437 h 437"/>
                <a:gd name="T24" fmla="*/ 554 w 560"/>
                <a:gd name="T25" fmla="*/ 142 h 437"/>
                <a:gd name="T26" fmla="*/ 560 w 560"/>
                <a:gd name="T27" fmla="*/ 47 h 437"/>
                <a:gd name="T28" fmla="*/ 553 w 560"/>
                <a:gd name="T29" fmla="*/ 45 h 437"/>
                <a:gd name="T30" fmla="*/ 481 w 560"/>
                <a:gd name="T31" fmla="*/ 41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60" h="437">
                  <a:moveTo>
                    <a:pt x="481" y="41"/>
                  </a:moveTo>
                  <a:lnTo>
                    <a:pt x="415" y="35"/>
                  </a:lnTo>
                  <a:lnTo>
                    <a:pt x="300" y="27"/>
                  </a:lnTo>
                  <a:lnTo>
                    <a:pt x="238" y="20"/>
                  </a:lnTo>
                  <a:lnTo>
                    <a:pt x="119" y="8"/>
                  </a:lnTo>
                  <a:lnTo>
                    <a:pt x="50" y="0"/>
                  </a:lnTo>
                  <a:lnTo>
                    <a:pt x="0" y="390"/>
                  </a:lnTo>
                  <a:lnTo>
                    <a:pt x="127" y="405"/>
                  </a:lnTo>
                  <a:lnTo>
                    <a:pt x="240" y="415"/>
                  </a:lnTo>
                  <a:lnTo>
                    <a:pt x="377" y="428"/>
                  </a:lnTo>
                  <a:lnTo>
                    <a:pt x="464" y="433"/>
                  </a:lnTo>
                  <a:lnTo>
                    <a:pt x="540" y="437"/>
                  </a:lnTo>
                  <a:lnTo>
                    <a:pt x="554" y="142"/>
                  </a:lnTo>
                  <a:lnTo>
                    <a:pt x="560" y="47"/>
                  </a:lnTo>
                  <a:lnTo>
                    <a:pt x="553" y="45"/>
                  </a:lnTo>
                  <a:lnTo>
                    <a:pt x="481" y="4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6" name="Freeform 305"/>
            <p:cNvSpPr>
              <a:spLocks/>
            </p:cNvSpPr>
            <p:nvPr/>
          </p:nvSpPr>
          <p:spPr bwMode="auto">
            <a:xfrm>
              <a:off x="2765976" y="1811370"/>
              <a:ext cx="491847" cy="453504"/>
            </a:xfrm>
            <a:custGeom>
              <a:avLst/>
              <a:gdLst>
                <a:gd name="T0" fmla="*/ 383 w 387"/>
                <a:gd name="T1" fmla="*/ 46 h 357"/>
                <a:gd name="T2" fmla="*/ 336 w 387"/>
                <a:gd name="T3" fmla="*/ 44 h 357"/>
                <a:gd name="T4" fmla="*/ 342 w 387"/>
                <a:gd name="T5" fmla="*/ 32 h 357"/>
                <a:gd name="T6" fmla="*/ 354 w 387"/>
                <a:gd name="T7" fmla="*/ 21 h 357"/>
                <a:gd name="T8" fmla="*/ 353 w 387"/>
                <a:gd name="T9" fmla="*/ 9 h 357"/>
                <a:gd name="T10" fmla="*/ 342 w 387"/>
                <a:gd name="T11" fmla="*/ 0 h 357"/>
                <a:gd name="T12" fmla="*/ 78 w 387"/>
                <a:gd name="T13" fmla="*/ 15 h 357"/>
                <a:gd name="T14" fmla="*/ 15 w 387"/>
                <a:gd name="T15" fmla="*/ 99 h 357"/>
                <a:gd name="T16" fmla="*/ 19 w 387"/>
                <a:gd name="T17" fmla="*/ 296 h 357"/>
                <a:gd name="T18" fmla="*/ 21 w 387"/>
                <a:gd name="T19" fmla="*/ 300 h 357"/>
                <a:gd name="T20" fmla="*/ 34 w 387"/>
                <a:gd name="T21" fmla="*/ 300 h 357"/>
                <a:gd name="T22" fmla="*/ 55 w 387"/>
                <a:gd name="T23" fmla="*/ 357 h 357"/>
                <a:gd name="T24" fmla="*/ 288 w 387"/>
                <a:gd name="T25" fmla="*/ 346 h 357"/>
                <a:gd name="T26" fmla="*/ 288 w 387"/>
                <a:gd name="T27" fmla="*/ 333 h 357"/>
                <a:gd name="T28" fmla="*/ 295 w 387"/>
                <a:gd name="T29" fmla="*/ 331 h 357"/>
                <a:gd name="T30" fmla="*/ 291 w 387"/>
                <a:gd name="T31" fmla="*/ 320 h 357"/>
                <a:gd name="T32" fmla="*/ 289 w 387"/>
                <a:gd name="T33" fmla="*/ 307 h 357"/>
                <a:gd name="T34" fmla="*/ 284 w 387"/>
                <a:gd name="T35" fmla="*/ 306 h 357"/>
                <a:gd name="T36" fmla="*/ 285 w 387"/>
                <a:gd name="T37" fmla="*/ 297 h 357"/>
                <a:gd name="T38" fmla="*/ 284 w 387"/>
                <a:gd name="T39" fmla="*/ 296 h 357"/>
                <a:gd name="T40" fmla="*/ 285 w 387"/>
                <a:gd name="T41" fmla="*/ 287 h 357"/>
                <a:gd name="T42" fmla="*/ 284 w 387"/>
                <a:gd name="T43" fmla="*/ 277 h 357"/>
                <a:gd name="T44" fmla="*/ 292 w 387"/>
                <a:gd name="T45" fmla="*/ 276 h 357"/>
                <a:gd name="T46" fmla="*/ 285 w 387"/>
                <a:gd name="T47" fmla="*/ 269 h 357"/>
                <a:gd name="T48" fmla="*/ 294 w 387"/>
                <a:gd name="T49" fmla="*/ 266 h 357"/>
                <a:gd name="T50" fmla="*/ 294 w 387"/>
                <a:gd name="T51" fmla="*/ 254 h 357"/>
                <a:gd name="T52" fmla="*/ 306 w 387"/>
                <a:gd name="T53" fmla="*/ 243 h 357"/>
                <a:gd name="T54" fmla="*/ 302 w 387"/>
                <a:gd name="T55" fmla="*/ 231 h 357"/>
                <a:gd name="T56" fmla="*/ 300 w 387"/>
                <a:gd name="T57" fmla="*/ 224 h 357"/>
                <a:gd name="T58" fmla="*/ 308 w 387"/>
                <a:gd name="T59" fmla="*/ 223 h 357"/>
                <a:gd name="T60" fmla="*/ 313 w 387"/>
                <a:gd name="T61" fmla="*/ 211 h 357"/>
                <a:gd name="T62" fmla="*/ 322 w 387"/>
                <a:gd name="T63" fmla="*/ 209 h 357"/>
                <a:gd name="T64" fmla="*/ 326 w 387"/>
                <a:gd name="T65" fmla="*/ 199 h 357"/>
                <a:gd name="T66" fmla="*/ 326 w 387"/>
                <a:gd name="T67" fmla="*/ 188 h 357"/>
                <a:gd name="T68" fmla="*/ 327 w 387"/>
                <a:gd name="T69" fmla="*/ 184 h 357"/>
                <a:gd name="T70" fmla="*/ 327 w 387"/>
                <a:gd name="T71" fmla="*/ 177 h 357"/>
                <a:gd name="T72" fmla="*/ 330 w 387"/>
                <a:gd name="T73" fmla="*/ 174 h 357"/>
                <a:gd name="T74" fmla="*/ 333 w 387"/>
                <a:gd name="T75" fmla="*/ 161 h 357"/>
                <a:gd name="T76" fmla="*/ 342 w 387"/>
                <a:gd name="T77" fmla="*/ 161 h 357"/>
                <a:gd name="T78" fmla="*/ 348 w 387"/>
                <a:gd name="T79" fmla="*/ 150 h 357"/>
                <a:gd name="T80" fmla="*/ 345 w 387"/>
                <a:gd name="T81" fmla="*/ 146 h 357"/>
                <a:gd name="T82" fmla="*/ 354 w 387"/>
                <a:gd name="T83" fmla="*/ 136 h 357"/>
                <a:gd name="T84" fmla="*/ 361 w 387"/>
                <a:gd name="T85" fmla="*/ 132 h 357"/>
                <a:gd name="T86" fmla="*/ 359 w 387"/>
                <a:gd name="T87" fmla="*/ 108 h 357"/>
                <a:gd name="T88" fmla="*/ 354 w 387"/>
                <a:gd name="T89" fmla="*/ 103 h 357"/>
                <a:gd name="T90" fmla="*/ 363 w 387"/>
                <a:gd name="T91" fmla="*/ 105 h 357"/>
                <a:gd name="T92" fmla="*/ 361 w 387"/>
                <a:gd name="T93" fmla="*/ 93 h 357"/>
                <a:gd name="T94" fmla="*/ 369 w 387"/>
                <a:gd name="T95" fmla="*/ 86 h 357"/>
                <a:gd name="T96" fmla="*/ 368 w 387"/>
                <a:gd name="T97" fmla="*/ 77 h 357"/>
                <a:gd name="T98" fmla="*/ 372 w 387"/>
                <a:gd name="T99" fmla="*/ 73 h 357"/>
                <a:gd name="T100" fmla="*/ 384 w 387"/>
                <a:gd name="T101" fmla="*/ 65 h 357"/>
                <a:gd name="T102" fmla="*/ 387 w 387"/>
                <a:gd name="T103" fmla="*/ 55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87" h="357">
                  <a:moveTo>
                    <a:pt x="386" y="50"/>
                  </a:moveTo>
                  <a:lnTo>
                    <a:pt x="383" y="46"/>
                  </a:lnTo>
                  <a:lnTo>
                    <a:pt x="338" y="51"/>
                  </a:lnTo>
                  <a:lnTo>
                    <a:pt x="336" y="44"/>
                  </a:lnTo>
                  <a:lnTo>
                    <a:pt x="338" y="38"/>
                  </a:lnTo>
                  <a:lnTo>
                    <a:pt x="342" y="32"/>
                  </a:lnTo>
                  <a:lnTo>
                    <a:pt x="349" y="28"/>
                  </a:lnTo>
                  <a:lnTo>
                    <a:pt x="354" y="21"/>
                  </a:lnTo>
                  <a:lnTo>
                    <a:pt x="354" y="16"/>
                  </a:lnTo>
                  <a:lnTo>
                    <a:pt x="353" y="9"/>
                  </a:lnTo>
                  <a:lnTo>
                    <a:pt x="348" y="4"/>
                  </a:lnTo>
                  <a:lnTo>
                    <a:pt x="342" y="0"/>
                  </a:lnTo>
                  <a:lnTo>
                    <a:pt x="202" y="9"/>
                  </a:lnTo>
                  <a:lnTo>
                    <a:pt x="78" y="15"/>
                  </a:lnTo>
                  <a:lnTo>
                    <a:pt x="0" y="16"/>
                  </a:lnTo>
                  <a:lnTo>
                    <a:pt x="15" y="99"/>
                  </a:lnTo>
                  <a:lnTo>
                    <a:pt x="17" y="126"/>
                  </a:lnTo>
                  <a:lnTo>
                    <a:pt x="19" y="296"/>
                  </a:lnTo>
                  <a:lnTo>
                    <a:pt x="21" y="297"/>
                  </a:lnTo>
                  <a:lnTo>
                    <a:pt x="21" y="300"/>
                  </a:lnTo>
                  <a:lnTo>
                    <a:pt x="27" y="306"/>
                  </a:lnTo>
                  <a:lnTo>
                    <a:pt x="34" y="300"/>
                  </a:lnTo>
                  <a:lnTo>
                    <a:pt x="54" y="304"/>
                  </a:lnTo>
                  <a:lnTo>
                    <a:pt x="55" y="357"/>
                  </a:lnTo>
                  <a:lnTo>
                    <a:pt x="155" y="353"/>
                  </a:lnTo>
                  <a:lnTo>
                    <a:pt x="288" y="346"/>
                  </a:lnTo>
                  <a:lnTo>
                    <a:pt x="289" y="338"/>
                  </a:lnTo>
                  <a:lnTo>
                    <a:pt x="288" y="333"/>
                  </a:lnTo>
                  <a:lnTo>
                    <a:pt x="294" y="333"/>
                  </a:lnTo>
                  <a:lnTo>
                    <a:pt x="295" y="331"/>
                  </a:lnTo>
                  <a:lnTo>
                    <a:pt x="292" y="322"/>
                  </a:lnTo>
                  <a:lnTo>
                    <a:pt x="291" y="320"/>
                  </a:lnTo>
                  <a:lnTo>
                    <a:pt x="288" y="312"/>
                  </a:lnTo>
                  <a:lnTo>
                    <a:pt x="289" y="307"/>
                  </a:lnTo>
                  <a:lnTo>
                    <a:pt x="289" y="308"/>
                  </a:lnTo>
                  <a:lnTo>
                    <a:pt x="284" y="306"/>
                  </a:lnTo>
                  <a:lnTo>
                    <a:pt x="289" y="302"/>
                  </a:lnTo>
                  <a:lnTo>
                    <a:pt x="285" y="297"/>
                  </a:lnTo>
                  <a:lnTo>
                    <a:pt x="280" y="303"/>
                  </a:lnTo>
                  <a:lnTo>
                    <a:pt x="284" y="296"/>
                  </a:lnTo>
                  <a:lnTo>
                    <a:pt x="279" y="291"/>
                  </a:lnTo>
                  <a:lnTo>
                    <a:pt x="285" y="287"/>
                  </a:lnTo>
                  <a:lnTo>
                    <a:pt x="280" y="280"/>
                  </a:lnTo>
                  <a:lnTo>
                    <a:pt x="284" y="277"/>
                  </a:lnTo>
                  <a:lnTo>
                    <a:pt x="287" y="280"/>
                  </a:lnTo>
                  <a:lnTo>
                    <a:pt x="292" y="276"/>
                  </a:lnTo>
                  <a:lnTo>
                    <a:pt x="285" y="274"/>
                  </a:lnTo>
                  <a:lnTo>
                    <a:pt x="285" y="269"/>
                  </a:lnTo>
                  <a:lnTo>
                    <a:pt x="292" y="269"/>
                  </a:lnTo>
                  <a:lnTo>
                    <a:pt x="294" y="266"/>
                  </a:lnTo>
                  <a:lnTo>
                    <a:pt x="292" y="261"/>
                  </a:lnTo>
                  <a:lnTo>
                    <a:pt x="294" y="254"/>
                  </a:lnTo>
                  <a:lnTo>
                    <a:pt x="289" y="250"/>
                  </a:lnTo>
                  <a:lnTo>
                    <a:pt x="306" y="243"/>
                  </a:lnTo>
                  <a:lnTo>
                    <a:pt x="302" y="238"/>
                  </a:lnTo>
                  <a:lnTo>
                    <a:pt x="302" y="231"/>
                  </a:lnTo>
                  <a:lnTo>
                    <a:pt x="304" y="230"/>
                  </a:lnTo>
                  <a:lnTo>
                    <a:pt x="300" y="224"/>
                  </a:lnTo>
                  <a:lnTo>
                    <a:pt x="307" y="227"/>
                  </a:lnTo>
                  <a:lnTo>
                    <a:pt x="308" y="223"/>
                  </a:lnTo>
                  <a:lnTo>
                    <a:pt x="314" y="218"/>
                  </a:lnTo>
                  <a:lnTo>
                    <a:pt x="313" y="211"/>
                  </a:lnTo>
                  <a:lnTo>
                    <a:pt x="319" y="211"/>
                  </a:lnTo>
                  <a:lnTo>
                    <a:pt x="322" y="209"/>
                  </a:lnTo>
                  <a:lnTo>
                    <a:pt x="327" y="203"/>
                  </a:lnTo>
                  <a:lnTo>
                    <a:pt x="326" y="199"/>
                  </a:lnTo>
                  <a:lnTo>
                    <a:pt x="330" y="191"/>
                  </a:lnTo>
                  <a:lnTo>
                    <a:pt x="326" y="188"/>
                  </a:lnTo>
                  <a:lnTo>
                    <a:pt x="326" y="177"/>
                  </a:lnTo>
                  <a:lnTo>
                    <a:pt x="327" y="184"/>
                  </a:lnTo>
                  <a:lnTo>
                    <a:pt x="334" y="181"/>
                  </a:lnTo>
                  <a:lnTo>
                    <a:pt x="327" y="177"/>
                  </a:lnTo>
                  <a:lnTo>
                    <a:pt x="327" y="168"/>
                  </a:lnTo>
                  <a:lnTo>
                    <a:pt x="330" y="174"/>
                  </a:lnTo>
                  <a:lnTo>
                    <a:pt x="334" y="174"/>
                  </a:lnTo>
                  <a:lnTo>
                    <a:pt x="333" y="161"/>
                  </a:lnTo>
                  <a:lnTo>
                    <a:pt x="336" y="165"/>
                  </a:lnTo>
                  <a:lnTo>
                    <a:pt x="342" y="161"/>
                  </a:lnTo>
                  <a:lnTo>
                    <a:pt x="348" y="155"/>
                  </a:lnTo>
                  <a:lnTo>
                    <a:pt x="348" y="150"/>
                  </a:lnTo>
                  <a:lnTo>
                    <a:pt x="345" y="147"/>
                  </a:lnTo>
                  <a:lnTo>
                    <a:pt x="345" y="146"/>
                  </a:lnTo>
                  <a:lnTo>
                    <a:pt x="352" y="142"/>
                  </a:lnTo>
                  <a:lnTo>
                    <a:pt x="354" y="136"/>
                  </a:lnTo>
                  <a:lnTo>
                    <a:pt x="360" y="134"/>
                  </a:lnTo>
                  <a:lnTo>
                    <a:pt x="361" y="132"/>
                  </a:lnTo>
                  <a:lnTo>
                    <a:pt x="359" y="116"/>
                  </a:lnTo>
                  <a:lnTo>
                    <a:pt x="359" y="108"/>
                  </a:lnTo>
                  <a:lnTo>
                    <a:pt x="353" y="109"/>
                  </a:lnTo>
                  <a:lnTo>
                    <a:pt x="354" y="103"/>
                  </a:lnTo>
                  <a:lnTo>
                    <a:pt x="360" y="101"/>
                  </a:lnTo>
                  <a:lnTo>
                    <a:pt x="363" y="105"/>
                  </a:lnTo>
                  <a:lnTo>
                    <a:pt x="365" y="100"/>
                  </a:lnTo>
                  <a:lnTo>
                    <a:pt x="361" y="93"/>
                  </a:lnTo>
                  <a:lnTo>
                    <a:pt x="365" y="92"/>
                  </a:lnTo>
                  <a:lnTo>
                    <a:pt x="369" y="86"/>
                  </a:lnTo>
                  <a:lnTo>
                    <a:pt x="373" y="84"/>
                  </a:lnTo>
                  <a:lnTo>
                    <a:pt x="368" y="77"/>
                  </a:lnTo>
                  <a:lnTo>
                    <a:pt x="368" y="76"/>
                  </a:lnTo>
                  <a:lnTo>
                    <a:pt x="372" y="73"/>
                  </a:lnTo>
                  <a:lnTo>
                    <a:pt x="377" y="70"/>
                  </a:lnTo>
                  <a:lnTo>
                    <a:pt x="384" y="65"/>
                  </a:lnTo>
                  <a:lnTo>
                    <a:pt x="380" y="58"/>
                  </a:lnTo>
                  <a:lnTo>
                    <a:pt x="387" y="55"/>
                  </a:lnTo>
                  <a:lnTo>
                    <a:pt x="386" y="5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7" name="Freeform 306"/>
            <p:cNvSpPr>
              <a:spLocks/>
            </p:cNvSpPr>
            <p:nvPr/>
          </p:nvSpPr>
          <p:spPr bwMode="auto">
            <a:xfrm>
              <a:off x="692816" y="1624944"/>
              <a:ext cx="661084" cy="774790"/>
            </a:xfrm>
            <a:custGeom>
              <a:avLst/>
              <a:gdLst>
                <a:gd name="T0" fmla="*/ 210 w 520"/>
                <a:gd name="T1" fmla="*/ 12 h 609"/>
                <a:gd name="T2" fmla="*/ 126 w 520"/>
                <a:gd name="T3" fmla="*/ 75 h 609"/>
                <a:gd name="T4" fmla="*/ 112 w 520"/>
                <a:gd name="T5" fmla="*/ 92 h 609"/>
                <a:gd name="T6" fmla="*/ 103 w 520"/>
                <a:gd name="T7" fmla="*/ 83 h 609"/>
                <a:gd name="T8" fmla="*/ 90 w 520"/>
                <a:gd name="T9" fmla="*/ 77 h 609"/>
                <a:gd name="T10" fmla="*/ 78 w 520"/>
                <a:gd name="T11" fmla="*/ 74 h 609"/>
                <a:gd name="T12" fmla="*/ 67 w 520"/>
                <a:gd name="T13" fmla="*/ 88 h 609"/>
                <a:gd name="T14" fmla="*/ 67 w 520"/>
                <a:gd name="T15" fmla="*/ 105 h 609"/>
                <a:gd name="T16" fmla="*/ 69 w 520"/>
                <a:gd name="T17" fmla="*/ 124 h 609"/>
                <a:gd name="T18" fmla="*/ 66 w 520"/>
                <a:gd name="T19" fmla="*/ 139 h 609"/>
                <a:gd name="T20" fmla="*/ 67 w 520"/>
                <a:gd name="T21" fmla="*/ 166 h 609"/>
                <a:gd name="T22" fmla="*/ 59 w 520"/>
                <a:gd name="T23" fmla="*/ 185 h 609"/>
                <a:gd name="T24" fmla="*/ 58 w 520"/>
                <a:gd name="T25" fmla="*/ 199 h 609"/>
                <a:gd name="T26" fmla="*/ 67 w 520"/>
                <a:gd name="T27" fmla="*/ 220 h 609"/>
                <a:gd name="T28" fmla="*/ 70 w 520"/>
                <a:gd name="T29" fmla="*/ 232 h 609"/>
                <a:gd name="T30" fmla="*/ 82 w 520"/>
                <a:gd name="T31" fmla="*/ 253 h 609"/>
                <a:gd name="T32" fmla="*/ 81 w 520"/>
                <a:gd name="T33" fmla="*/ 263 h 609"/>
                <a:gd name="T34" fmla="*/ 57 w 520"/>
                <a:gd name="T35" fmla="*/ 281 h 609"/>
                <a:gd name="T36" fmla="*/ 47 w 520"/>
                <a:gd name="T37" fmla="*/ 296 h 609"/>
                <a:gd name="T38" fmla="*/ 43 w 520"/>
                <a:gd name="T39" fmla="*/ 315 h 609"/>
                <a:gd name="T40" fmla="*/ 30 w 520"/>
                <a:gd name="T41" fmla="*/ 337 h 609"/>
                <a:gd name="T42" fmla="*/ 20 w 520"/>
                <a:gd name="T43" fmla="*/ 346 h 609"/>
                <a:gd name="T44" fmla="*/ 23 w 520"/>
                <a:gd name="T45" fmla="*/ 360 h 609"/>
                <a:gd name="T46" fmla="*/ 20 w 520"/>
                <a:gd name="T47" fmla="*/ 372 h 609"/>
                <a:gd name="T48" fmla="*/ 34 w 520"/>
                <a:gd name="T49" fmla="*/ 378 h 609"/>
                <a:gd name="T50" fmla="*/ 34 w 520"/>
                <a:gd name="T51" fmla="*/ 395 h 609"/>
                <a:gd name="T52" fmla="*/ 25 w 520"/>
                <a:gd name="T53" fmla="*/ 404 h 609"/>
                <a:gd name="T54" fmla="*/ 17 w 520"/>
                <a:gd name="T55" fmla="*/ 402 h 609"/>
                <a:gd name="T56" fmla="*/ 11 w 520"/>
                <a:gd name="T57" fmla="*/ 403 h 609"/>
                <a:gd name="T58" fmla="*/ 0 w 520"/>
                <a:gd name="T59" fmla="*/ 422 h 609"/>
                <a:gd name="T60" fmla="*/ 180 w 520"/>
                <a:gd name="T61" fmla="*/ 526 h 609"/>
                <a:gd name="T62" fmla="*/ 410 w 520"/>
                <a:gd name="T63" fmla="*/ 603 h 609"/>
                <a:gd name="T64" fmla="*/ 450 w 520"/>
                <a:gd name="T65" fmla="*/ 606 h 609"/>
                <a:gd name="T66" fmla="*/ 415 w 520"/>
                <a:gd name="T67" fmla="*/ 44 h 6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20" h="609">
                  <a:moveTo>
                    <a:pt x="314" y="28"/>
                  </a:moveTo>
                  <a:lnTo>
                    <a:pt x="210" y="12"/>
                  </a:lnTo>
                  <a:lnTo>
                    <a:pt x="139" y="0"/>
                  </a:lnTo>
                  <a:lnTo>
                    <a:pt x="126" y="75"/>
                  </a:lnTo>
                  <a:lnTo>
                    <a:pt x="119" y="85"/>
                  </a:lnTo>
                  <a:lnTo>
                    <a:pt x="112" y="92"/>
                  </a:lnTo>
                  <a:lnTo>
                    <a:pt x="105" y="90"/>
                  </a:lnTo>
                  <a:lnTo>
                    <a:pt x="103" y="83"/>
                  </a:lnTo>
                  <a:lnTo>
                    <a:pt x="97" y="77"/>
                  </a:lnTo>
                  <a:lnTo>
                    <a:pt x="90" y="77"/>
                  </a:lnTo>
                  <a:lnTo>
                    <a:pt x="85" y="73"/>
                  </a:lnTo>
                  <a:lnTo>
                    <a:pt x="78" y="74"/>
                  </a:lnTo>
                  <a:lnTo>
                    <a:pt x="70" y="79"/>
                  </a:lnTo>
                  <a:lnTo>
                    <a:pt x="67" y="88"/>
                  </a:lnTo>
                  <a:lnTo>
                    <a:pt x="71" y="100"/>
                  </a:lnTo>
                  <a:lnTo>
                    <a:pt x="67" y="105"/>
                  </a:lnTo>
                  <a:lnTo>
                    <a:pt x="67" y="112"/>
                  </a:lnTo>
                  <a:lnTo>
                    <a:pt x="69" y="124"/>
                  </a:lnTo>
                  <a:lnTo>
                    <a:pt x="66" y="132"/>
                  </a:lnTo>
                  <a:lnTo>
                    <a:pt x="66" y="139"/>
                  </a:lnTo>
                  <a:lnTo>
                    <a:pt x="67" y="151"/>
                  </a:lnTo>
                  <a:lnTo>
                    <a:pt x="67" y="166"/>
                  </a:lnTo>
                  <a:lnTo>
                    <a:pt x="61" y="171"/>
                  </a:lnTo>
                  <a:lnTo>
                    <a:pt x="59" y="185"/>
                  </a:lnTo>
                  <a:lnTo>
                    <a:pt x="58" y="192"/>
                  </a:lnTo>
                  <a:lnTo>
                    <a:pt x="58" y="199"/>
                  </a:lnTo>
                  <a:lnTo>
                    <a:pt x="65" y="211"/>
                  </a:lnTo>
                  <a:lnTo>
                    <a:pt x="67" y="220"/>
                  </a:lnTo>
                  <a:lnTo>
                    <a:pt x="67" y="226"/>
                  </a:lnTo>
                  <a:lnTo>
                    <a:pt x="70" y="232"/>
                  </a:lnTo>
                  <a:lnTo>
                    <a:pt x="70" y="239"/>
                  </a:lnTo>
                  <a:lnTo>
                    <a:pt x="82" y="253"/>
                  </a:lnTo>
                  <a:lnTo>
                    <a:pt x="86" y="258"/>
                  </a:lnTo>
                  <a:lnTo>
                    <a:pt x="81" y="263"/>
                  </a:lnTo>
                  <a:lnTo>
                    <a:pt x="59" y="276"/>
                  </a:lnTo>
                  <a:lnTo>
                    <a:pt x="57" y="281"/>
                  </a:lnTo>
                  <a:lnTo>
                    <a:pt x="51" y="285"/>
                  </a:lnTo>
                  <a:lnTo>
                    <a:pt x="47" y="296"/>
                  </a:lnTo>
                  <a:lnTo>
                    <a:pt x="47" y="308"/>
                  </a:lnTo>
                  <a:lnTo>
                    <a:pt x="43" y="315"/>
                  </a:lnTo>
                  <a:lnTo>
                    <a:pt x="40" y="323"/>
                  </a:lnTo>
                  <a:lnTo>
                    <a:pt x="30" y="337"/>
                  </a:lnTo>
                  <a:lnTo>
                    <a:pt x="24" y="341"/>
                  </a:lnTo>
                  <a:lnTo>
                    <a:pt x="20" y="346"/>
                  </a:lnTo>
                  <a:lnTo>
                    <a:pt x="23" y="354"/>
                  </a:lnTo>
                  <a:lnTo>
                    <a:pt x="23" y="360"/>
                  </a:lnTo>
                  <a:lnTo>
                    <a:pt x="19" y="366"/>
                  </a:lnTo>
                  <a:lnTo>
                    <a:pt x="20" y="372"/>
                  </a:lnTo>
                  <a:lnTo>
                    <a:pt x="27" y="374"/>
                  </a:lnTo>
                  <a:lnTo>
                    <a:pt x="34" y="378"/>
                  </a:lnTo>
                  <a:lnTo>
                    <a:pt x="35" y="384"/>
                  </a:lnTo>
                  <a:lnTo>
                    <a:pt x="34" y="395"/>
                  </a:lnTo>
                  <a:lnTo>
                    <a:pt x="27" y="399"/>
                  </a:lnTo>
                  <a:lnTo>
                    <a:pt x="25" y="404"/>
                  </a:lnTo>
                  <a:lnTo>
                    <a:pt x="19" y="403"/>
                  </a:lnTo>
                  <a:lnTo>
                    <a:pt x="17" y="402"/>
                  </a:lnTo>
                  <a:lnTo>
                    <a:pt x="13" y="403"/>
                  </a:lnTo>
                  <a:lnTo>
                    <a:pt x="11" y="403"/>
                  </a:lnTo>
                  <a:lnTo>
                    <a:pt x="2" y="415"/>
                  </a:lnTo>
                  <a:lnTo>
                    <a:pt x="0" y="422"/>
                  </a:lnTo>
                  <a:lnTo>
                    <a:pt x="19" y="434"/>
                  </a:lnTo>
                  <a:lnTo>
                    <a:pt x="180" y="526"/>
                  </a:lnTo>
                  <a:lnTo>
                    <a:pt x="287" y="586"/>
                  </a:lnTo>
                  <a:lnTo>
                    <a:pt x="410" y="603"/>
                  </a:lnTo>
                  <a:lnTo>
                    <a:pt x="450" y="609"/>
                  </a:lnTo>
                  <a:lnTo>
                    <a:pt x="450" y="606"/>
                  </a:lnTo>
                  <a:lnTo>
                    <a:pt x="520" y="58"/>
                  </a:lnTo>
                  <a:lnTo>
                    <a:pt x="415" y="44"/>
                  </a:lnTo>
                  <a:lnTo>
                    <a:pt x="314" y="2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8" name="Freeform 307"/>
            <p:cNvSpPr>
              <a:spLocks noEditPoints="1"/>
            </p:cNvSpPr>
            <p:nvPr/>
          </p:nvSpPr>
          <p:spPr bwMode="auto">
            <a:xfrm>
              <a:off x="3415160" y="1952842"/>
              <a:ext cx="382107" cy="620097"/>
            </a:xfrm>
            <a:custGeom>
              <a:avLst/>
              <a:gdLst>
                <a:gd name="T0" fmla="*/ 290 w 301"/>
                <a:gd name="T1" fmla="*/ 364 h 487"/>
                <a:gd name="T2" fmla="*/ 290 w 301"/>
                <a:gd name="T3" fmla="*/ 344 h 487"/>
                <a:gd name="T4" fmla="*/ 291 w 301"/>
                <a:gd name="T5" fmla="*/ 333 h 487"/>
                <a:gd name="T6" fmla="*/ 283 w 301"/>
                <a:gd name="T7" fmla="*/ 317 h 487"/>
                <a:gd name="T8" fmla="*/ 282 w 301"/>
                <a:gd name="T9" fmla="*/ 292 h 487"/>
                <a:gd name="T10" fmla="*/ 283 w 301"/>
                <a:gd name="T11" fmla="*/ 273 h 487"/>
                <a:gd name="T12" fmla="*/ 293 w 301"/>
                <a:gd name="T13" fmla="*/ 263 h 487"/>
                <a:gd name="T14" fmla="*/ 286 w 301"/>
                <a:gd name="T15" fmla="*/ 254 h 487"/>
                <a:gd name="T16" fmla="*/ 283 w 301"/>
                <a:gd name="T17" fmla="*/ 237 h 487"/>
                <a:gd name="T18" fmla="*/ 275 w 301"/>
                <a:gd name="T19" fmla="*/ 227 h 487"/>
                <a:gd name="T20" fmla="*/ 266 w 301"/>
                <a:gd name="T21" fmla="*/ 210 h 487"/>
                <a:gd name="T22" fmla="*/ 262 w 301"/>
                <a:gd name="T23" fmla="*/ 199 h 487"/>
                <a:gd name="T24" fmla="*/ 204 w 301"/>
                <a:gd name="T25" fmla="*/ 0 h 487"/>
                <a:gd name="T26" fmla="*/ 0 w 301"/>
                <a:gd name="T27" fmla="*/ 20 h 487"/>
                <a:gd name="T28" fmla="*/ 5 w 301"/>
                <a:gd name="T29" fmla="*/ 27 h 487"/>
                <a:gd name="T30" fmla="*/ 5 w 301"/>
                <a:gd name="T31" fmla="*/ 325 h 487"/>
                <a:gd name="T32" fmla="*/ 25 w 301"/>
                <a:gd name="T33" fmla="*/ 472 h 487"/>
                <a:gd name="T34" fmla="*/ 42 w 301"/>
                <a:gd name="T35" fmla="*/ 474 h 487"/>
                <a:gd name="T36" fmla="*/ 51 w 301"/>
                <a:gd name="T37" fmla="*/ 452 h 487"/>
                <a:gd name="T38" fmla="*/ 53 w 301"/>
                <a:gd name="T39" fmla="*/ 440 h 487"/>
                <a:gd name="T40" fmla="*/ 56 w 301"/>
                <a:gd name="T41" fmla="*/ 441 h 487"/>
                <a:gd name="T42" fmla="*/ 63 w 301"/>
                <a:gd name="T43" fmla="*/ 448 h 487"/>
                <a:gd name="T44" fmla="*/ 61 w 301"/>
                <a:gd name="T45" fmla="*/ 460 h 487"/>
                <a:gd name="T46" fmla="*/ 72 w 301"/>
                <a:gd name="T47" fmla="*/ 470 h 487"/>
                <a:gd name="T48" fmla="*/ 78 w 301"/>
                <a:gd name="T49" fmla="*/ 475 h 487"/>
                <a:gd name="T50" fmla="*/ 70 w 301"/>
                <a:gd name="T51" fmla="*/ 483 h 487"/>
                <a:gd name="T52" fmla="*/ 60 w 301"/>
                <a:gd name="T53" fmla="*/ 486 h 487"/>
                <a:gd name="T54" fmla="*/ 91 w 301"/>
                <a:gd name="T55" fmla="*/ 479 h 487"/>
                <a:gd name="T56" fmla="*/ 91 w 301"/>
                <a:gd name="T57" fmla="*/ 471 h 487"/>
                <a:gd name="T58" fmla="*/ 105 w 301"/>
                <a:gd name="T59" fmla="*/ 467 h 487"/>
                <a:gd name="T60" fmla="*/ 105 w 301"/>
                <a:gd name="T61" fmla="*/ 453 h 487"/>
                <a:gd name="T62" fmla="*/ 106 w 301"/>
                <a:gd name="T63" fmla="*/ 441 h 487"/>
                <a:gd name="T64" fmla="*/ 94 w 301"/>
                <a:gd name="T65" fmla="*/ 432 h 487"/>
                <a:gd name="T66" fmla="*/ 87 w 301"/>
                <a:gd name="T67" fmla="*/ 411 h 487"/>
                <a:gd name="T68" fmla="*/ 170 w 301"/>
                <a:gd name="T69" fmla="*/ 399 h 487"/>
                <a:gd name="T70" fmla="*/ 301 w 301"/>
                <a:gd name="T71" fmla="*/ 380 h 487"/>
                <a:gd name="T72" fmla="*/ 44 w 301"/>
                <a:gd name="T73" fmla="*/ 486 h 487"/>
                <a:gd name="T74" fmla="*/ 38 w 301"/>
                <a:gd name="T75" fmla="*/ 487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1" h="487">
                  <a:moveTo>
                    <a:pt x="296" y="371"/>
                  </a:moveTo>
                  <a:lnTo>
                    <a:pt x="290" y="364"/>
                  </a:lnTo>
                  <a:lnTo>
                    <a:pt x="289" y="359"/>
                  </a:lnTo>
                  <a:lnTo>
                    <a:pt x="290" y="344"/>
                  </a:lnTo>
                  <a:lnTo>
                    <a:pt x="290" y="338"/>
                  </a:lnTo>
                  <a:lnTo>
                    <a:pt x="291" y="333"/>
                  </a:lnTo>
                  <a:lnTo>
                    <a:pt x="289" y="323"/>
                  </a:lnTo>
                  <a:lnTo>
                    <a:pt x="283" y="317"/>
                  </a:lnTo>
                  <a:lnTo>
                    <a:pt x="279" y="305"/>
                  </a:lnTo>
                  <a:lnTo>
                    <a:pt x="282" y="292"/>
                  </a:lnTo>
                  <a:lnTo>
                    <a:pt x="283" y="286"/>
                  </a:lnTo>
                  <a:lnTo>
                    <a:pt x="283" y="273"/>
                  </a:lnTo>
                  <a:lnTo>
                    <a:pt x="287" y="268"/>
                  </a:lnTo>
                  <a:lnTo>
                    <a:pt x="293" y="263"/>
                  </a:lnTo>
                  <a:lnTo>
                    <a:pt x="291" y="257"/>
                  </a:lnTo>
                  <a:lnTo>
                    <a:pt x="286" y="254"/>
                  </a:lnTo>
                  <a:lnTo>
                    <a:pt x="287" y="245"/>
                  </a:lnTo>
                  <a:lnTo>
                    <a:pt x="283" y="237"/>
                  </a:lnTo>
                  <a:lnTo>
                    <a:pt x="282" y="236"/>
                  </a:lnTo>
                  <a:lnTo>
                    <a:pt x="275" y="227"/>
                  </a:lnTo>
                  <a:lnTo>
                    <a:pt x="270" y="215"/>
                  </a:lnTo>
                  <a:lnTo>
                    <a:pt x="266" y="210"/>
                  </a:lnTo>
                  <a:lnTo>
                    <a:pt x="264" y="203"/>
                  </a:lnTo>
                  <a:lnTo>
                    <a:pt x="262" y="199"/>
                  </a:lnTo>
                  <a:lnTo>
                    <a:pt x="233" y="93"/>
                  </a:lnTo>
                  <a:lnTo>
                    <a:pt x="204" y="0"/>
                  </a:lnTo>
                  <a:lnTo>
                    <a:pt x="116" y="11"/>
                  </a:lnTo>
                  <a:lnTo>
                    <a:pt x="0" y="20"/>
                  </a:lnTo>
                  <a:lnTo>
                    <a:pt x="2" y="22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5" y="325"/>
                  </a:lnTo>
                  <a:lnTo>
                    <a:pt x="25" y="470"/>
                  </a:lnTo>
                  <a:lnTo>
                    <a:pt x="25" y="472"/>
                  </a:lnTo>
                  <a:lnTo>
                    <a:pt x="30" y="471"/>
                  </a:lnTo>
                  <a:lnTo>
                    <a:pt x="42" y="474"/>
                  </a:lnTo>
                  <a:lnTo>
                    <a:pt x="49" y="474"/>
                  </a:lnTo>
                  <a:lnTo>
                    <a:pt x="51" y="452"/>
                  </a:lnTo>
                  <a:lnTo>
                    <a:pt x="51" y="445"/>
                  </a:lnTo>
                  <a:lnTo>
                    <a:pt x="53" y="440"/>
                  </a:lnTo>
                  <a:lnTo>
                    <a:pt x="53" y="437"/>
                  </a:lnTo>
                  <a:lnTo>
                    <a:pt x="56" y="441"/>
                  </a:lnTo>
                  <a:lnTo>
                    <a:pt x="60" y="443"/>
                  </a:lnTo>
                  <a:lnTo>
                    <a:pt x="63" y="448"/>
                  </a:lnTo>
                  <a:lnTo>
                    <a:pt x="64" y="455"/>
                  </a:lnTo>
                  <a:lnTo>
                    <a:pt x="61" y="460"/>
                  </a:lnTo>
                  <a:lnTo>
                    <a:pt x="65" y="466"/>
                  </a:lnTo>
                  <a:lnTo>
                    <a:pt x="72" y="470"/>
                  </a:lnTo>
                  <a:lnTo>
                    <a:pt x="74" y="468"/>
                  </a:lnTo>
                  <a:lnTo>
                    <a:pt x="78" y="475"/>
                  </a:lnTo>
                  <a:lnTo>
                    <a:pt x="76" y="482"/>
                  </a:lnTo>
                  <a:lnTo>
                    <a:pt x="70" y="483"/>
                  </a:lnTo>
                  <a:lnTo>
                    <a:pt x="64" y="483"/>
                  </a:lnTo>
                  <a:lnTo>
                    <a:pt x="60" y="486"/>
                  </a:lnTo>
                  <a:lnTo>
                    <a:pt x="84" y="482"/>
                  </a:lnTo>
                  <a:lnTo>
                    <a:pt x="91" y="479"/>
                  </a:lnTo>
                  <a:lnTo>
                    <a:pt x="93" y="474"/>
                  </a:lnTo>
                  <a:lnTo>
                    <a:pt x="91" y="471"/>
                  </a:lnTo>
                  <a:lnTo>
                    <a:pt x="98" y="472"/>
                  </a:lnTo>
                  <a:lnTo>
                    <a:pt x="105" y="467"/>
                  </a:lnTo>
                  <a:lnTo>
                    <a:pt x="106" y="456"/>
                  </a:lnTo>
                  <a:lnTo>
                    <a:pt x="105" y="453"/>
                  </a:lnTo>
                  <a:lnTo>
                    <a:pt x="103" y="451"/>
                  </a:lnTo>
                  <a:lnTo>
                    <a:pt x="106" y="441"/>
                  </a:lnTo>
                  <a:lnTo>
                    <a:pt x="101" y="434"/>
                  </a:lnTo>
                  <a:lnTo>
                    <a:pt x="94" y="432"/>
                  </a:lnTo>
                  <a:lnTo>
                    <a:pt x="84" y="420"/>
                  </a:lnTo>
                  <a:lnTo>
                    <a:pt x="87" y="411"/>
                  </a:lnTo>
                  <a:lnTo>
                    <a:pt x="93" y="407"/>
                  </a:lnTo>
                  <a:lnTo>
                    <a:pt x="170" y="399"/>
                  </a:lnTo>
                  <a:lnTo>
                    <a:pt x="301" y="383"/>
                  </a:lnTo>
                  <a:lnTo>
                    <a:pt x="301" y="380"/>
                  </a:lnTo>
                  <a:lnTo>
                    <a:pt x="296" y="371"/>
                  </a:lnTo>
                  <a:close/>
                  <a:moveTo>
                    <a:pt x="44" y="486"/>
                  </a:moveTo>
                  <a:lnTo>
                    <a:pt x="48" y="483"/>
                  </a:lnTo>
                  <a:lnTo>
                    <a:pt x="38" y="487"/>
                  </a:lnTo>
                  <a:lnTo>
                    <a:pt x="44" y="48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9" name="Freeform 308"/>
            <p:cNvSpPr>
              <a:spLocks noEditPoints="1"/>
            </p:cNvSpPr>
            <p:nvPr/>
          </p:nvSpPr>
          <p:spPr bwMode="auto">
            <a:xfrm>
              <a:off x="3802555" y="1585279"/>
              <a:ext cx="838255" cy="396650"/>
            </a:xfrm>
            <a:custGeom>
              <a:avLst/>
              <a:gdLst>
                <a:gd name="T0" fmla="*/ 510 w 619"/>
                <a:gd name="T1" fmla="*/ 229 h 293"/>
                <a:gd name="T2" fmla="*/ 559 w 619"/>
                <a:gd name="T3" fmla="*/ 192 h 293"/>
                <a:gd name="T4" fmla="*/ 566 w 619"/>
                <a:gd name="T5" fmla="*/ 192 h 293"/>
                <a:gd name="T6" fmla="*/ 586 w 619"/>
                <a:gd name="T7" fmla="*/ 182 h 293"/>
                <a:gd name="T8" fmla="*/ 592 w 619"/>
                <a:gd name="T9" fmla="*/ 170 h 293"/>
                <a:gd name="T10" fmla="*/ 615 w 619"/>
                <a:gd name="T11" fmla="*/ 74 h 293"/>
                <a:gd name="T12" fmla="*/ 605 w 619"/>
                <a:gd name="T13" fmla="*/ 71 h 293"/>
                <a:gd name="T14" fmla="*/ 592 w 619"/>
                <a:gd name="T15" fmla="*/ 95 h 293"/>
                <a:gd name="T16" fmla="*/ 591 w 619"/>
                <a:gd name="T17" fmla="*/ 78 h 293"/>
                <a:gd name="T18" fmla="*/ 574 w 619"/>
                <a:gd name="T19" fmla="*/ 68 h 293"/>
                <a:gd name="T20" fmla="*/ 550 w 619"/>
                <a:gd name="T21" fmla="*/ 77 h 293"/>
                <a:gd name="T22" fmla="*/ 534 w 619"/>
                <a:gd name="T23" fmla="*/ 60 h 293"/>
                <a:gd name="T24" fmla="*/ 536 w 619"/>
                <a:gd name="T25" fmla="*/ 49 h 293"/>
                <a:gd name="T26" fmla="*/ 542 w 619"/>
                <a:gd name="T27" fmla="*/ 68 h 293"/>
                <a:gd name="T28" fmla="*/ 560 w 619"/>
                <a:gd name="T29" fmla="*/ 55 h 293"/>
                <a:gd name="T30" fmla="*/ 577 w 619"/>
                <a:gd name="T31" fmla="*/ 54 h 293"/>
                <a:gd name="T32" fmla="*/ 570 w 619"/>
                <a:gd name="T33" fmla="*/ 40 h 293"/>
                <a:gd name="T34" fmla="*/ 589 w 619"/>
                <a:gd name="T35" fmla="*/ 40 h 293"/>
                <a:gd name="T36" fmla="*/ 602 w 619"/>
                <a:gd name="T37" fmla="*/ 45 h 293"/>
                <a:gd name="T38" fmla="*/ 579 w 619"/>
                <a:gd name="T39" fmla="*/ 18 h 293"/>
                <a:gd name="T40" fmla="*/ 267 w 619"/>
                <a:gd name="T41" fmla="*/ 74 h 293"/>
                <a:gd name="T42" fmla="*/ 171 w 619"/>
                <a:gd name="T43" fmla="*/ 92 h 293"/>
                <a:gd name="T44" fmla="*/ 158 w 619"/>
                <a:gd name="T45" fmla="*/ 118 h 293"/>
                <a:gd name="T46" fmla="*/ 133 w 619"/>
                <a:gd name="T47" fmla="*/ 137 h 293"/>
                <a:gd name="T48" fmla="*/ 115 w 619"/>
                <a:gd name="T49" fmla="*/ 154 h 293"/>
                <a:gd name="T50" fmla="*/ 99 w 619"/>
                <a:gd name="T51" fmla="*/ 160 h 293"/>
                <a:gd name="T52" fmla="*/ 83 w 619"/>
                <a:gd name="T53" fmla="*/ 175 h 293"/>
                <a:gd name="T54" fmla="*/ 38 w 619"/>
                <a:gd name="T55" fmla="*/ 202 h 293"/>
                <a:gd name="T56" fmla="*/ 18 w 619"/>
                <a:gd name="T57" fmla="*/ 229 h 293"/>
                <a:gd name="T58" fmla="*/ 90 w 619"/>
                <a:gd name="T59" fmla="*/ 248 h 293"/>
                <a:gd name="T60" fmla="*/ 136 w 619"/>
                <a:gd name="T61" fmla="*/ 225 h 293"/>
                <a:gd name="T62" fmla="*/ 240 w 619"/>
                <a:gd name="T63" fmla="*/ 211 h 293"/>
                <a:gd name="T64" fmla="*/ 263 w 619"/>
                <a:gd name="T65" fmla="*/ 230 h 293"/>
                <a:gd name="T66" fmla="*/ 441 w 619"/>
                <a:gd name="T67" fmla="*/ 292 h 293"/>
                <a:gd name="T68" fmla="*/ 471 w 619"/>
                <a:gd name="T69" fmla="*/ 285 h 293"/>
                <a:gd name="T70" fmla="*/ 483 w 619"/>
                <a:gd name="T71" fmla="*/ 257 h 293"/>
                <a:gd name="T72" fmla="*/ 491 w 619"/>
                <a:gd name="T73" fmla="*/ 260 h 293"/>
                <a:gd name="T74" fmla="*/ 518 w 619"/>
                <a:gd name="T75" fmla="*/ 219 h 293"/>
                <a:gd name="T76" fmla="*/ 522 w 619"/>
                <a:gd name="T77" fmla="*/ 206 h 293"/>
                <a:gd name="T78" fmla="*/ 529 w 619"/>
                <a:gd name="T79" fmla="*/ 207 h 293"/>
                <a:gd name="T80" fmla="*/ 561 w 619"/>
                <a:gd name="T81" fmla="*/ 191 h 293"/>
                <a:gd name="T82" fmla="*/ 571 w 619"/>
                <a:gd name="T83" fmla="*/ 182 h 293"/>
                <a:gd name="T84" fmla="*/ 589 w 619"/>
                <a:gd name="T85" fmla="*/ 168 h 293"/>
                <a:gd name="T86" fmla="*/ 584 w 619"/>
                <a:gd name="T87" fmla="*/ 164 h 293"/>
                <a:gd name="T88" fmla="*/ 577 w 619"/>
                <a:gd name="T89" fmla="*/ 160 h 293"/>
                <a:gd name="T90" fmla="*/ 568 w 619"/>
                <a:gd name="T91" fmla="*/ 164 h 293"/>
                <a:gd name="T92" fmla="*/ 531 w 619"/>
                <a:gd name="T93" fmla="*/ 156 h 293"/>
                <a:gd name="T94" fmla="*/ 555 w 619"/>
                <a:gd name="T95" fmla="*/ 166 h 293"/>
                <a:gd name="T96" fmla="*/ 563 w 619"/>
                <a:gd name="T97" fmla="*/ 148 h 293"/>
                <a:gd name="T98" fmla="*/ 560 w 619"/>
                <a:gd name="T99" fmla="*/ 132 h 293"/>
                <a:gd name="T100" fmla="*/ 527 w 619"/>
                <a:gd name="T101" fmla="*/ 122 h 293"/>
                <a:gd name="T102" fmla="*/ 560 w 619"/>
                <a:gd name="T103" fmla="*/ 124 h 293"/>
                <a:gd name="T104" fmla="*/ 560 w 619"/>
                <a:gd name="T105" fmla="*/ 117 h 293"/>
                <a:gd name="T106" fmla="*/ 575 w 619"/>
                <a:gd name="T107" fmla="*/ 123 h 293"/>
                <a:gd name="T108" fmla="*/ 607 w 619"/>
                <a:gd name="T109" fmla="*/ 101 h 293"/>
                <a:gd name="T110" fmla="*/ 586 w 619"/>
                <a:gd name="T111" fmla="*/ 17 h 293"/>
                <a:gd name="T112" fmla="*/ 586 w 619"/>
                <a:gd name="T113" fmla="*/ 17 h 293"/>
                <a:gd name="T114" fmla="*/ 589 w 619"/>
                <a:gd name="T115" fmla="*/ 1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19" h="293">
                  <a:moveTo>
                    <a:pt x="514" y="223"/>
                  </a:moveTo>
                  <a:lnTo>
                    <a:pt x="509" y="228"/>
                  </a:lnTo>
                  <a:lnTo>
                    <a:pt x="506" y="234"/>
                  </a:lnTo>
                  <a:lnTo>
                    <a:pt x="510" y="229"/>
                  </a:lnTo>
                  <a:lnTo>
                    <a:pt x="522" y="217"/>
                  </a:lnTo>
                  <a:lnTo>
                    <a:pt x="520" y="217"/>
                  </a:lnTo>
                  <a:lnTo>
                    <a:pt x="514" y="223"/>
                  </a:lnTo>
                  <a:close/>
                  <a:moveTo>
                    <a:pt x="559" y="192"/>
                  </a:moveTo>
                  <a:lnTo>
                    <a:pt x="547" y="197"/>
                  </a:lnTo>
                  <a:lnTo>
                    <a:pt x="543" y="200"/>
                  </a:lnTo>
                  <a:lnTo>
                    <a:pt x="555" y="194"/>
                  </a:lnTo>
                  <a:lnTo>
                    <a:pt x="566" y="192"/>
                  </a:lnTo>
                  <a:lnTo>
                    <a:pt x="565" y="191"/>
                  </a:lnTo>
                  <a:lnTo>
                    <a:pt x="559" y="192"/>
                  </a:lnTo>
                  <a:close/>
                  <a:moveTo>
                    <a:pt x="588" y="177"/>
                  </a:moveTo>
                  <a:lnTo>
                    <a:pt x="586" y="182"/>
                  </a:lnTo>
                  <a:lnTo>
                    <a:pt x="580" y="196"/>
                  </a:lnTo>
                  <a:lnTo>
                    <a:pt x="588" y="178"/>
                  </a:lnTo>
                  <a:lnTo>
                    <a:pt x="597" y="164"/>
                  </a:lnTo>
                  <a:lnTo>
                    <a:pt x="592" y="170"/>
                  </a:lnTo>
                  <a:lnTo>
                    <a:pt x="588" y="177"/>
                  </a:lnTo>
                  <a:close/>
                  <a:moveTo>
                    <a:pt x="619" y="91"/>
                  </a:moveTo>
                  <a:lnTo>
                    <a:pt x="616" y="86"/>
                  </a:lnTo>
                  <a:lnTo>
                    <a:pt x="615" y="74"/>
                  </a:lnTo>
                  <a:lnTo>
                    <a:pt x="611" y="68"/>
                  </a:lnTo>
                  <a:lnTo>
                    <a:pt x="605" y="63"/>
                  </a:lnTo>
                  <a:lnTo>
                    <a:pt x="606" y="65"/>
                  </a:lnTo>
                  <a:lnTo>
                    <a:pt x="605" y="71"/>
                  </a:lnTo>
                  <a:lnTo>
                    <a:pt x="596" y="71"/>
                  </a:lnTo>
                  <a:lnTo>
                    <a:pt x="596" y="77"/>
                  </a:lnTo>
                  <a:lnTo>
                    <a:pt x="598" y="88"/>
                  </a:lnTo>
                  <a:lnTo>
                    <a:pt x="592" y="95"/>
                  </a:lnTo>
                  <a:lnTo>
                    <a:pt x="589" y="91"/>
                  </a:lnTo>
                  <a:lnTo>
                    <a:pt x="593" y="86"/>
                  </a:lnTo>
                  <a:lnTo>
                    <a:pt x="588" y="83"/>
                  </a:lnTo>
                  <a:lnTo>
                    <a:pt x="591" y="78"/>
                  </a:lnTo>
                  <a:lnTo>
                    <a:pt x="591" y="71"/>
                  </a:lnTo>
                  <a:lnTo>
                    <a:pt x="589" y="65"/>
                  </a:lnTo>
                  <a:lnTo>
                    <a:pt x="583" y="65"/>
                  </a:lnTo>
                  <a:lnTo>
                    <a:pt x="574" y="68"/>
                  </a:lnTo>
                  <a:lnTo>
                    <a:pt x="573" y="74"/>
                  </a:lnTo>
                  <a:lnTo>
                    <a:pt x="561" y="71"/>
                  </a:lnTo>
                  <a:lnTo>
                    <a:pt x="555" y="76"/>
                  </a:lnTo>
                  <a:lnTo>
                    <a:pt x="550" y="77"/>
                  </a:lnTo>
                  <a:lnTo>
                    <a:pt x="543" y="78"/>
                  </a:lnTo>
                  <a:lnTo>
                    <a:pt x="542" y="72"/>
                  </a:lnTo>
                  <a:lnTo>
                    <a:pt x="538" y="67"/>
                  </a:lnTo>
                  <a:lnTo>
                    <a:pt x="534" y="60"/>
                  </a:lnTo>
                  <a:lnTo>
                    <a:pt x="533" y="55"/>
                  </a:lnTo>
                  <a:lnTo>
                    <a:pt x="536" y="50"/>
                  </a:lnTo>
                  <a:lnTo>
                    <a:pt x="533" y="45"/>
                  </a:lnTo>
                  <a:lnTo>
                    <a:pt x="536" y="49"/>
                  </a:lnTo>
                  <a:lnTo>
                    <a:pt x="536" y="50"/>
                  </a:lnTo>
                  <a:lnTo>
                    <a:pt x="537" y="51"/>
                  </a:lnTo>
                  <a:lnTo>
                    <a:pt x="536" y="57"/>
                  </a:lnTo>
                  <a:lnTo>
                    <a:pt x="542" y="68"/>
                  </a:lnTo>
                  <a:lnTo>
                    <a:pt x="547" y="68"/>
                  </a:lnTo>
                  <a:lnTo>
                    <a:pt x="554" y="71"/>
                  </a:lnTo>
                  <a:lnTo>
                    <a:pt x="566" y="59"/>
                  </a:lnTo>
                  <a:lnTo>
                    <a:pt x="560" y="55"/>
                  </a:lnTo>
                  <a:lnTo>
                    <a:pt x="566" y="55"/>
                  </a:lnTo>
                  <a:lnTo>
                    <a:pt x="574" y="57"/>
                  </a:lnTo>
                  <a:lnTo>
                    <a:pt x="570" y="51"/>
                  </a:lnTo>
                  <a:lnTo>
                    <a:pt x="577" y="54"/>
                  </a:lnTo>
                  <a:lnTo>
                    <a:pt x="582" y="51"/>
                  </a:lnTo>
                  <a:lnTo>
                    <a:pt x="582" y="46"/>
                  </a:lnTo>
                  <a:lnTo>
                    <a:pt x="575" y="41"/>
                  </a:lnTo>
                  <a:lnTo>
                    <a:pt x="570" y="40"/>
                  </a:lnTo>
                  <a:lnTo>
                    <a:pt x="577" y="39"/>
                  </a:lnTo>
                  <a:lnTo>
                    <a:pt x="588" y="45"/>
                  </a:lnTo>
                  <a:lnTo>
                    <a:pt x="596" y="45"/>
                  </a:lnTo>
                  <a:lnTo>
                    <a:pt x="589" y="40"/>
                  </a:lnTo>
                  <a:lnTo>
                    <a:pt x="586" y="35"/>
                  </a:lnTo>
                  <a:lnTo>
                    <a:pt x="598" y="44"/>
                  </a:lnTo>
                  <a:lnTo>
                    <a:pt x="602" y="51"/>
                  </a:lnTo>
                  <a:lnTo>
                    <a:pt x="602" y="45"/>
                  </a:lnTo>
                  <a:lnTo>
                    <a:pt x="591" y="28"/>
                  </a:lnTo>
                  <a:lnTo>
                    <a:pt x="591" y="25"/>
                  </a:lnTo>
                  <a:lnTo>
                    <a:pt x="584" y="25"/>
                  </a:lnTo>
                  <a:lnTo>
                    <a:pt x="579" y="18"/>
                  </a:lnTo>
                  <a:lnTo>
                    <a:pt x="578" y="13"/>
                  </a:lnTo>
                  <a:lnTo>
                    <a:pt x="508" y="28"/>
                  </a:lnTo>
                  <a:lnTo>
                    <a:pt x="426" y="45"/>
                  </a:lnTo>
                  <a:lnTo>
                    <a:pt x="267" y="74"/>
                  </a:lnTo>
                  <a:lnTo>
                    <a:pt x="208" y="83"/>
                  </a:lnTo>
                  <a:lnTo>
                    <a:pt x="185" y="86"/>
                  </a:lnTo>
                  <a:lnTo>
                    <a:pt x="173" y="85"/>
                  </a:lnTo>
                  <a:lnTo>
                    <a:pt x="171" y="92"/>
                  </a:lnTo>
                  <a:lnTo>
                    <a:pt x="171" y="99"/>
                  </a:lnTo>
                  <a:lnTo>
                    <a:pt x="170" y="110"/>
                  </a:lnTo>
                  <a:lnTo>
                    <a:pt x="163" y="111"/>
                  </a:lnTo>
                  <a:lnTo>
                    <a:pt x="158" y="118"/>
                  </a:lnTo>
                  <a:lnTo>
                    <a:pt x="154" y="131"/>
                  </a:lnTo>
                  <a:lnTo>
                    <a:pt x="149" y="137"/>
                  </a:lnTo>
                  <a:lnTo>
                    <a:pt x="144" y="132"/>
                  </a:lnTo>
                  <a:lnTo>
                    <a:pt x="133" y="137"/>
                  </a:lnTo>
                  <a:lnTo>
                    <a:pt x="126" y="141"/>
                  </a:lnTo>
                  <a:lnTo>
                    <a:pt x="124" y="147"/>
                  </a:lnTo>
                  <a:lnTo>
                    <a:pt x="118" y="154"/>
                  </a:lnTo>
                  <a:lnTo>
                    <a:pt x="115" y="154"/>
                  </a:lnTo>
                  <a:lnTo>
                    <a:pt x="108" y="147"/>
                  </a:lnTo>
                  <a:lnTo>
                    <a:pt x="103" y="151"/>
                  </a:lnTo>
                  <a:lnTo>
                    <a:pt x="101" y="154"/>
                  </a:lnTo>
                  <a:lnTo>
                    <a:pt x="99" y="160"/>
                  </a:lnTo>
                  <a:lnTo>
                    <a:pt x="94" y="157"/>
                  </a:lnTo>
                  <a:lnTo>
                    <a:pt x="92" y="170"/>
                  </a:lnTo>
                  <a:lnTo>
                    <a:pt x="88" y="175"/>
                  </a:lnTo>
                  <a:lnTo>
                    <a:pt x="83" y="175"/>
                  </a:lnTo>
                  <a:lnTo>
                    <a:pt x="71" y="183"/>
                  </a:lnTo>
                  <a:lnTo>
                    <a:pt x="55" y="200"/>
                  </a:lnTo>
                  <a:lnTo>
                    <a:pt x="50" y="202"/>
                  </a:lnTo>
                  <a:lnTo>
                    <a:pt x="38" y="202"/>
                  </a:lnTo>
                  <a:lnTo>
                    <a:pt x="25" y="210"/>
                  </a:lnTo>
                  <a:lnTo>
                    <a:pt x="20" y="215"/>
                  </a:lnTo>
                  <a:lnTo>
                    <a:pt x="18" y="221"/>
                  </a:lnTo>
                  <a:lnTo>
                    <a:pt x="18" y="229"/>
                  </a:lnTo>
                  <a:lnTo>
                    <a:pt x="13" y="235"/>
                  </a:lnTo>
                  <a:lnTo>
                    <a:pt x="0" y="238"/>
                  </a:lnTo>
                  <a:lnTo>
                    <a:pt x="0" y="262"/>
                  </a:lnTo>
                  <a:lnTo>
                    <a:pt x="90" y="248"/>
                  </a:lnTo>
                  <a:lnTo>
                    <a:pt x="110" y="238"/>
                  </a:lnTo>
                  <a:lnTo>
                    <a:pt x="116" y="238"/>
                  </a:lnTo>
                  <a:lnTo>
                    <a:pt x="125" y="229"/>
                  </a:lnTo>
                  <a:lnTo>
                    <a:pt x="136" y="225"/>
                  </a:lnTo>
                  <a:lnTo>
                    <a:pt x="143" y="223"/>
                  </a:lnTo>
                  <a:lnTo>
                    <a:pt x="148" y="220"/>
                  </a:lnTo>
                  <a:lnTo>
                    <a:pt x="214" y="212"/>
                  </a:lnTo>
                  <a:lnTo>
                    <a:pt x="240" y="211"/>
                  </a:lnTo>
                  <a:lnTo>
                    <a:pt x="245" y="217"/>
                  </a:lnTo>
                  <a:lnTo>
                    <a:pt x="250" y="215"/>
                  </a:lnTo>
                  <a:lnTo>
                    <a:pt x="260" y="224"/>
                  </a:lnTo>
                  <a:lnTo>
                    <a:pt x="263" y="230"/>
                  </a:lnTo>
                  <a:lnTo>
                    <a:pt x="263" y="235"/>
                  </a:lnTo>
                  <a:lnTo>
                    <a:pt x="265" y="238"/>
                  </a:lnTo>
                  <a:lnTo>
                    <a:pt x="347" y="224"/>
                  </a:lnTo>
                  <a:lnTo>
                    <a:pt x="441" y="292"/>
                  </a:lnTo>
                  <a:lnTo>
                    <a:pt x="444" y="293"/>
                  </a:lnTo>
                  <a:lnTo>
                    <a:pt x="446" y="293"/>
                  </a:lnTo>
                  <a:lnTo>
                    <a:pt x="459" y="288"/>
                  </a:lnTo>
                  <a:lnTo>
                    <a:pt x="471" y="285"/>
                  </a:lnTo>
                  <a:lnTo>
                    <a:pt x="481" y="285"/>
                  </a:lnTo>
                  <a:lnTo>
                    <a:pt x="486" y="281"/>
                  </a:lnTo>
                  <a:lnTo>
                    <a:pt x="487" y="269"/>
                  </a:lnTo>
                  <a:lnTo>
                    <a:pt x="483" y="257"/>
                  </a:lnTo>
                  <a:lnTo>
                    <a:pt x="485" y="257"/>
                  </a:lnTo>
                  <a:lnTo>
                    <a:pt x="487" y="262"/>
                  </a:lnTo>
                  <a:lnTo>
                    <a:pt x="491" y="277"/>
                  </a:lnTo>
                  <a:lnTo>
                    <a:pt x="491" y="260"/>
                  </a:lnTo>
                  <a:lnTo>
                    <a:pt x="492" y="253"/>
                  </a:lnTo>
                  <a:lnTo>
                    <a:pt x="497" y="242"/>
                  </a:lnTo>
                  <a:lnTo>
                    <a:pt x="506" y="229"/>
                  </a:lnTo>
                  <a:lnTo>
                    <a:pt x="518" y="219"/>
                  </a:lnTo>
                  <a:lnTo>
                    <a:pt x="515" y="212"/>
                  </a:lnTo>
                  <a:lnTo>
                    <a:pt x="518" y="207"/>
                  </a:lnTo>
                  <a:lnTo>
                    <a:pt x="515" y="203"/>
                  </a:lnTo>
                  <a:lnTo>
                    <a:pt x="522" y="206"/>
                  </a:lnTo>
                  <a:lnTo>
                    <a:pt x="518" y="211"/>
                  </a:lnTo>
                  <a:lnTo>
                    <a:pt x="523" y="214"/>
                  </a:lnTo>
                  <a:lnTo>
                    <a:pt x="526" y="212"/>
                  </a:lnTo>
                  <a:lnTo>
                    <a:pt x="529" y="207"/>
                  </a:lnTo>
                  <a:lnTo>
                    <a:pt x="534" y="196"/>
                  </a:lnTo>
                  <a:lnTo>
                    <a:pt x="541" y="197"/>
                  </a:lnTo>
                  <a:lnTo>
                    <a:pt x="555" y="191"/>
                  </a:lnTo>
                  <a:lnTo>
                    <a:pt x="561" y="191"/>
                  </a:lnTo>
                  <a:lnTo>
                    <a:pt x="561" y="187"/>
                  </a:lnTo>
                  <a:lnTo>
                    <a:pt x="566" y="182"/>
                  </a:lnTo>
                  <a:lnTo>
                    <a:pt x="569" y="188"/>
                  </a:lnTo>
                  <a:lnTo>
                    <a:pt x="571" y="182"/>
                  </a:lnTo>
                  <a:lnTo>
                    <a:pt x="578" y="185"/>
                  </a:lnTo>
                  <a:lnTo>
                    <a:pt x="579" y="185"/>
                  </a:lnTo>
                  <a:lnTo>
                    <a:pt x="584" y="174"/>
                  </a:lnTo>
                  <a:lnTo>
                    <a:pt x="589" y="168"/>
                  </a:lnTo>
                  <a:lnTo>
                    <a:pt x="592" y="161"/>
                  </a:lnTo>
                  <a:lnTo>
                    <a:pt x="589" y="157"/>
                  </a:lnTo>
                  <a:lnTo>
                    <a:pt x="588" y="157"/>
                  </a:lnTo>
                  <a:lnTo>
                    <a:pt x="584" y="164"/>
                  </a:lnTo>
                  <a:lnTo>
                    <a:pt x="579" y="165"/>
                  </a:lnTo>
                  <a:lnTo>
                    <a:pt x="580" y="160"/>
                  </a:lnTo>
                  <a:lnTo>
                    <a:pt x="578" y="154"/>
                  </a:lnTo>
                  <a:lnTo>
                    <a:pt x="577" y="160"/>
                  </a:lnTo>
                  <a:lnTo>
                    <a:pt x="577" y="160"/>
                  </a:lnTo>
                  <a:lnTo>
                    <a:pt x="573" y="161"/>
                  </a:lnTo>
                  <a:lnTo>
                    <a:pt x="574" y="166"/>
                  </a:lnTo>
                  <a:lnTo>
                    <a:pt x="568" y="164"/>
                  </a:lnTo>
                  <a:lnTo>
                    <a:pt x="556" y="171"/>
                  </a:lnTo>
                  <a:lnTo>
                    <a:pt x="545" y="170"/>
                  </a:lnTo>
                  <a:lnTo>
                    <a:pt x="534" y="161"/>
                  </a:lnTo>
                  <a:lnTo>
                    <a:pt x="531" y="156"/>
                  </a:lnTo>
                  <a:lnTo>
                    <a:pt x="536" y="159"/>
                  </a:lnTo>
                  <a:lnTo>
                    <a:pt x="542" y="161"/>
                  </a:lnTo>
                  <a:lnTo>
                    <a:pt x="549" y="166"/>
                  </a:lnTo>
                  <a:lnTo>
                    <a:pt x="555" y="166"/>
                  </a:lnTo>
                  <a:lnTo>
                    <a:pt x="559" y="164"/>
                  </a:lnTo>
                  <a:lnTo>
                    <a:pt x="568" y="152"/>
                  </a:lnTo>
                  <a:lnTo>
                    <a:pt x="568" y="147"/>
                  </a:lnTo>
                  <a:lnTo>
                    <a:pt x="563" y="148"/>
                  </a:lnTo>
                  <a:lnTo>
                    <a:pt x="564" y="143"/>
                  </a:lnTo>
                  <a:lnTo>
                    <a:pt x="570" y="142"/>
                  </a:lnTo>
                  <a:lnTo>
                    <a:pt x="573" y="137"/>
                  </a:lnTo>
                  <a:lnTo>
                    <a:pt x="560" y="132"/>
                  </a:lnTo>
                  <a:lnTo>
                    <a:pt x="554" y="132"/>
                  </a:lnTo>
                  <a:lnTo>
                    <a:pt x="528" y="125"/>
                  </a:lnTo>
                  <a:lnTo>
                    <a:pt x="527" y="123"/>
                  </a:lnTo>
                  <a:lnTo>
                    <a:pt x="527" y="122"/>
                  </a:lnTo>
                  <a:lnTo>
                    <a:pt x="540" y="125"/>
                  </a:lnTo>
                  <a:lnTo>
                    <a:pt x="551" y="125"/>
                  </a:lnTo>
                  <a:lnTo>
                    <a:pt x="556" y="123"/>
                  </a:lnTo>
                  <a:lnTo>
                    <a:pt x="560" y="124"/>
                  </a:lnTo>
                  <a:lnTo>
                    <a:pt x="557" y="119"/>
                  </a:lnTo>
                  <a:lnTo>
                    <a:pt x="557" y="113"/>
                  </a:lnTo>
                  <a:lnTo>
                    <a:pt x="563" y="113"/>
                  </a:lnTo>
                  <a:lnTo>
                    <a:pt x="560" y="117"/>
                  </a:lnTo>
                  <a:lnTo>
                    <a:pt x="565" y="122"/>
                  </a:lnTo>
                  <a:lnTo>
                    <a:pt x="571" y="123"/>
                  </a:lnTo>
                  <a:lnTo>
                    <a:pt x="573" y="117"/>
                  </a:lnTo>
                  <a:lnTo>
                    <a:pt x="575" y="123"/>
                  </a:lnTo>
                  <a:lnTo>
                    <a:pt x="582" y="124"/>
                  </a:lnTo>
                  <a:lnTo>
                    <a:pt x="594" y="124"/>
                  </a:lnTo>
                  <a:lnTo>
                    <a:pt x="600" y="119"/>
                  </a:lnTo>
                  <a:lnTo>
                    <a:pt x="607" y="101"/>
                  </a:lnTo>
                  <a:lnTo>
                    <a:pt x="607" y="95"/>
                  </a:lnTo>
                  <a:lnTo>
                    <a:pt x="614" y="96"/>
                  </a:lnTo>
                  <a:lnTo>
                    <a:pt x="619" y="91"/>
                  </a:lnTo>
                  <a:close/>
                  <a:moveTo>
                    <a:pt x="586" y="17"/>
                  </a:moveTo>
                  <a:lnTo>
                    <a:pt x="588" y="12"/>
                  </a:lnTo>
                  <a:lnTo>
                    <a:pt x="583" y="12"/>
                  </a:lnTo>
                  <a:lnTo>
                    <a:pt x="580" y="13"/>
                  </a:lnTo>
                  <a:lnTo>
                    <a:pt x="586" y="17"/>
                  </a:lnTo>
                  <a:close/>
                  <a:moveTo>
                    <a:pt x="580" y="0"/>
                  </a:moveTo>
                  <a:lnTo>
                    <a:pt x="582" y="5"/>
                  </a:lnTo>
                  <a:lnTo>
                    <a:pt x="583" y="12"/>
                  </a:lnTo>
                  <a:lnTo>
                    <a:pt x="589" y="11"/>
                  </a:lnTo>
                  <a:lnTo>
                    <a:pt x="587" y="4"/>
                  </a:lnTo>
                  <a:lnTo>
                    <a:pt x="580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grpSp>
          <p:nvGrpSpPr>
            <p:cNvPr id="310" name="Group 309"/>
            <p:cNvGrpSpPr>
              <a:grpSpLocks/>
            </p:cNvGrpSpPr>
            <p:nvPr/>
          </p:nvGrpSpPr>
          <p:grpSpPr bwMode="auto">
            <a:xfrm>
              <a:off x="3513171" y="2377856"/>
              <a:ext cx="895106" cy="761560"/>
              <a:chOff x="3523578" y="2415600"/>
              <a:chExt cx="677" cy="576"/>
            </a:xfrm>
            <a:grpFill/>
          </p:grpSpPr>
          <p:sp>
            <p:nvSpPr>
              <p:cNvPr id="313" name="Freeform 312"/>
              <p:cNvSpPr>
                <a:spLocks/>
              </p:cNvSpPr>
              <p:nvPr/>
            </p:nvSpPr>
            <p:spPr bwMode="auto">
              <a:xfrm>
                <a:off x="3523795" y="2415730"/>
                <a:ext cx="30" cy="20"/>
              </a:xfrm>
              <a:custGeom>
                <a:avLst/>
                <a:gdLst>
                  <a:gd name="T0" fmla="*/ 23 w 30"/>
                  <a:gd name="T1" fmla="*/ 8 h 20"/>
                  <a:gd name="T2" fmla="*/ 18 w 30"/>
                  <a:gd name="T3" fmla="*/ 11 h 20"/>
                  <a:gd name="T4" fmla="*/ 12 w 30"/>
                  <a:gd name="T5" fmla="*/ 15 h 20"/>
                  <a:gd name="T6" fmla="*/ 5 w 30"/>
                  <a:gd name="T7" fmla="*/ 18 h 20"/>
                  <a:gd name="T8" fmla="*/ 0 w 30"/>
                  <a:gd name="T9" fmla="*/ 17 h 20"/>
                  <a:gd name="T10" fmla="*/ 4 w 30"/>
                  <a:gd name="T11" fmla="*/ 20 h 20"/>
                  <a:gd name="T12" fmla="*/ 10 w 30"/>
                  <a:gd name="T13" fmla="*/ 17 h 20"/>
                  <a:gd name="T14" fmla="*/ 13 w 30"/>
                  <a:gd name="T15" fmla="*/ 15 h 20"/>
                  <a:gd name="T16" fmla="*/ 25 w 30"/>
                  <a:gd name="T17" fmla="*/ 7 h 20"/>
                  <a:gd name="T18" fmla="*/ 30 w 30"/>
                  <a:gd name="T19" fmla="*/ 0 h 20"/>
                  <a:gd name="T20" fmla="*/ 23 w 30"/>
                  <a:gd name="T21" fmla="*/ 5 h 20"/>
                  <a:gd name="T22" fmla="*/ 23 w 30"/>
                  <a:gd name="T23" fmla="*/ 8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0" h="20">
                    <a:moveTo>
                      <a:pt x="23" y="8"/>
                    </a:moveTo>
                    <a:lnTo>
                      <a:pt x="18" y="11"/>
                    </a:lnTo>
                    <a:lnTo>
                      <a:pt x="12" y="15"/>
                    </a:lnTo>
                    <a:lnTo>
                      <a:pt x="5" y="18"/>
                    </a:lnTo>
                    <a:lnTo>
                      <a:pt x="0" y="17"/>
                    </a:lnTo>
                    <a:lnTo>
                      <a:pt x="4" y="20"/>
                    </a:lnTo>
                    <a:lnTo>
                      <a:pt x="10" y="17"/>
                    </a:lnTo>
                    <a:lnTo>
                      <a:pt x="13" y="15"/>
                    </a:lnTo>
                    <a:lnTo>
                      <a:pt x="25" y="7"/>
                    </a:lnTo>
                    <a:lnTo>
                      <a:pt x="30" y="0"/>
                    </a:lnTo>
                    <a:lnTo>
                      <a:pt x="23" y="5"/>
                    </a:lnTo>
                    <a:lnTo>
                      <a:pt x="23" y="8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4" name="Freeform 313"/>
              <p:cNvSpPr>
                <a:spLocks/>
              </p:cNvSpPr>
              <p:nvPr/>
            </p:nvSpPr>
            <p:spPr bwMode="auto">
              <a:xfrm>
                <a:off x="3524072" y="2416001"/>
                <a:ext cx="13" cy="6"/>
              </a:xfrm>
              <a:custGeom>
                <a:avLst/>
                <a:gdLst>
                  <a:gd name="T0" fmla="*/ 1 w 13"/>
                  <a:gd name="T1" fmla="*/ 0 h 6"/>
                  <a:gd name="T2" fmla="*/ 0 w 13"/>
                  <a:gd name="T3" fmla="*/ 0 h 6"/>
                  <a:gd name="T4" fmla="*/ 4 w 13"/>
                  <a:gd name="T5" fmla="*/ 6 h 6"/>
                  <a:gd name="T6" fmla="*/ 8 w 13"/>
                  <a:gd name="T7" fmla="*/ 6 h 6"/>
                  <a:gd name="T8" fmla="*/ 13 w 13"/>
                  <a:gd name="T9" fmla="*/ 4 h 6"/>
                  <a:gd name="T10" fmla="*/ 8 w 13"/>
                  <a:gd name="T11" fmla="*/ 5 h 6"/>
                  <a:gd name="T12" fmla="*/ 1 w 13"/>
                  <a:gd name="T13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6">
                    <a:moveTo>
                      <a:pt x="1" y="0"/>
                    </a:moveTo>
                    <a:lnTo>
                      <a:pt x="0" y="0"/>
                    </a:lnTo>
                    <a:lnTo>
                      <a:pt x="4" y="6"/>
                    </a:lnTo>
                    <a:lnTo>
                      <a:pt x="8" y="6"/>
                    </a:lnTo>
                    <a:lnTo>
                      <a:pt x="13" y="4"/>
                    </a:lnTo>
                    <a:lnTo>
                      <a:pt x="8" y="5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5" name="Freeform 314"/>
              <p:cNvSpPr>
                <a:spLocks/>
              </p:cNvSpPr>
              <p:nvPr/>
            </p:nvSpPr>
            <p:spPr bwMode="auto">
              <a:xfrm>
                <a:off x="3524133" y="2416174"/>
                <a:ext cx="7" cy="2"/>
              </a:xfrm>
              <a:custGeom>
                <a:avLst/>
                <a:gdLst>
                  <a:gd name="T0" fmla="*/ 0 w 7"/>
                  <a:gd name="T1" fmla="*/ 2 h 2"/>
                  <a:gd name="T2" fmla="*/ 7 w 7"/>
                  <a:gd name="T3" fmla="*/ 0 h 2"/>
                  <a:gd name="T4" fmla="*/ 0 w 7"/>
                  <a:gd name="T5" fmla="*/ 1 h 2"/>
                  <a:gd name="T6" fmla="*/ 0 w 7"/>
                  <a:gd name="T7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2">
                    <a:moveTo>
                      <a:pt x="0" y="2"/>
                    </a:moveTo>
                    <a:lnTo>
                      <a:pt x="7" y="0"/>
                    </a:lnTo>
                    <a:lnTo>
                      <a:pt x="0" y="1"/>
                    </a:lnTo>
                    <a:lnTo>
                      <a:pt x="0" y="2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6" name="Freeform 315"/>
              <p:cNvSpPr>
                <a:spLocks/>
              </p:cNvSpPr>
              <p:nvPr/>
            </p:nvSpPr>
            <p:spPr bwMode="auto">
              <a:xfrm>
                <a:off x="3524156" y="2416159"/>
                <a:ext cx="4" cy="3"/>
              </a:xfrm>
              <a:custGeom>
                <a:avLst/>
                <a:gdLst>
                  <a:gd name="T0" fmla="*/ 3 w 4"/>
                  <a:gd name="T1" fmla="*/ 3 h 3"/>
                  <a:gd name="T2" fmla="*/ 4 w 4"/>
                  <a:gd name="T3" fmla="*/ 3 h 3"/>
                  <a:gd name="T4" fmla="*/ 0 w 4"/>
                  <a:gd name="T5" fmla="*/ 0 h 3"/>
                  <a:gd name="T6" fmla="*/ 3 w 4"/>
                  <a:gd name="T7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3">
                    <a:moveTo>
                      <a:pt x="3" y="3"/>
                    </a:moveTo>
                    <a:lnTo>
                      <a:pt x="4" y="3"/>
                    </a:lnTo>
                    <a:lnTo>
                      <a:pt x="0" y="0"/>
                    </a:lnTo>
                    <a:lnTo>
                      <a:pt x="3" y="3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7" name="Freeform 316"/>
              <p:cNvSpPr>
                <a:spLocks/>
              </p:cNvSpPr>
              <p:nvPr/>
            </p:nvSpPr>
            <p:spPr bwMode="auto">
              <a:xfrm>
                <a:off x="3524163" y="2416153"/>
                <a:ext cx="9" cy="8"/>
              </a:xfrm>
              <a:custGeom>
                <a:avLst/>
                <a:gdLst>
                  <a:gd name="T0" fmla="*/ 0 w 9"/>
                  <a:gd name="T1" fmla="*/ 0 h 8"/>
                  <a:gd name="T2" fmla="*/ 6 w 9"/>
                  <a:gd name="T3" fmla="*/ 8 h 8"/>
                  <a:gd name="T4" fmla="*/ 9 w 9"/>
                  <a:gd name="T5" fmla="*/ 8 h 8"/>
                  <a:gd name="T6" fmla="*/ 6 w 9"/>
                  <a:gd name="T7" fmla="*/ 4 h 8"/>
                  <a:gd name="T8" fmla="*/ 0 w 9"/>
                  <a:gd name="T9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8">
                    <a:moveTo>
                      <a:pt x="0" y="0"/>
                    </a:moveTo>
                    <a:lnTo>
                      <a:pt x="6" y="8"/>
                    </a:lnTo>
                    <a:lnTo>
                      <a:pt x="9" y="8"/>
                    </a:lnTo>
                    <a:lnTo>
                      <a:pt x="6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8" name="Freeform 317"/>
              <p:cNvSpPr>
                <a:spLocks/>
              </p:cNvSpPr>
              <p:nvPr/>
            </p:nvSpPr>
            <p:spPr bwMode="auto">
              <a:xfrm>
                <a:off x="3524198" y="2416144"/>
                <a:ext cx="7" cy="5"/>
              </a:xfrm>
              <a:custGeom>
                <a:avLst/>
                <a:gdLst>
                  <a:gd name="T0" fmla="*/ 0 w 7"/>
                  <a:gd name="T1" fmla="*/ 5 h 5"/>
                  <a:gd name="T2" fmla="*/ 7 w 7"/>
                  <a:gd name="T3" fmla="*/ 1 h 5"/>
                  <a:gd name="T4" fmla="*/ 7 w 7"/>
                  <a:gd name="T5" fmla="*/ 0 h 5"/>
                  <a:gd name="T6" fmla="*/ 5 w 7"/>
                  <a:gd name="T7" fmla="*/ 0 h 5"/>
                  <a:gd name="T8" fmla="*/ 0 w 7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5">
                    <a:moveTo>
                      <a:pt x="0" y="5"/>
                    </a:moveTo>
                    <a:lnTo>
                      <a:pt x="7" y="1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0" y="5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9" name="Freeform 318"/>
              <p:cNvSpPr>
                <a:spLocks/>
              </p:cNvSpPr>
              <p:nvPr/>
            </p:nvSpPr>
            <p:spPr bwMode="auto">
              <a:xfrm>
                <a:off x="3524219" y="2416131"/>
                <a:ext cx="4" cy="2"/>
              </a:xfrm>
              <a:custGeom>
                <a:avLst/>
                <a:gdLst>
                  <a:gd name="T0" fmla="*/ 4 w 4"/>
                  <a:gd name="T1" fmla="*/ 0 h 2"/>
                  <a:gd name="T2" fmla="*/ 4 w 4"/>
                  <a:gd name="T3" fmla="*/ 0 h 2"/>
                  <a:gd name="T4" fmla="*/ 0 w 4"/>
                  <a:gd name="T5" fmla="*/ 2 h 2"/>
                  <a:gd name="T6" fmla="*/ 4 w 4"/>
                  <a:gd name="T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2">
                    <a:moveTo>
                      <a:pt x="4" y="0"/>
                    </a:moveTo>
                    <a:lnTo>
                      <a:pt x="4" y="0"/>
                    </a:lnTo>
                    <a:lnTo>
                      <a:pt x="0" y="2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20" name="Freeform 319"/>
              <p:cNvSpPr>
                <a:spLocks/>
              </p:cNvSpPr>
              <p:nvPr/>
            </p:nvSpPr>
            <p:spPr bwMode="auto">
              <a:xfrm>
                <a:off x="3524231" y="2416083"/>
                <a:ext cx="20" cy="40"/>
              </a:xfrm>
              <a:custGeom>
                <a:avLst/>
                <a:gdLst>
                  <a:gd name="T0" fmla="*/ 14 w 20"/>
                  <a:gd name="T1" fmla="*/ 11 h 40"/>
                  <a:gd name="T2" fmla="*/ 10 w 20"/>
                  <a:gd name="T3" fmla="*/ 22 h 40"/>
                  <a:gd name="T4" fmla="*/ 2 w 20"/>
                  <a:gd name="T5" fmla="*/ 34 h 40"/>
                  <a:gd name="T6" fmla="*/ 2 w 20"/>
                  <a:gd name="T7" fmla="*/ 35 h 40"/>
                  <a:gd name="T8" fmla="*/ 0 w 20"/>
                  <a:gd name="T9" fmla="*/ 40 h 40"/>
                  <a:gd name="T10" fmla="*/ 13 w 20"/>
                  <a:gd name="T11" fmla="*/ 22 h 40"/>
                  <a:gd name="T12" fmla="*/ 20 w 20"/>
                  <a:gd name="T13" fmla="*/ 0 h 40"/>
                  <a:gd name="T14" fmla="*/ 14 w 20"/>
                  <a:gd name="T15" fmla="*/ 5 h 40"/>
                  <a:gd name="T16" fmla="*/ 14 w 20"/>
                  <a:gd name="T17" fmla="*/ 11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" h="40">
                    <a:moveTo>
                      <a:pt x="14" y="11"/>
                    </a:moveTo>
                    <a:lnTo>
                      <a:pt x="10" y="22"/>
                    </a:lnTo>
                    <a:lnTo>
                      <a:pt x="2" y="34"/>
                    </a:lnTo>
                    <a:lnTo>
                      <a:pt x="2" y="35"/>
                    </a:lnTo>
                    <a:lnTo>
                      <a:pt x="0" y="40"/>
                    </a:lnTo>
                    <a:lnTo>
                      <a:pt x="13" y="22"/>
                    </a:lnTo>
                    <a:lnTo>
                      <a:pt x="20" y="0"/>
                    </a:lnTo>
                    <a:lnTo>
                      <a:pt x="14" y="5"/>
                    </a:lnTo>
                    <a:lnTo>
                      <a:pt x="14" y="1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21" name="Freeform 320"/>
              <p:cNvSpPr>
                <a:spLocks/>
              </p:cNvSpPr>
              <p:nvPr/>
            </p:nvSpPr>
            <p:spPr bwMode="auto">
              <a:xfrm>
                <a:off x="3524255" y="2416068"/>
                <a:ext cx="0" cy="6"/>
              </a:xfrm>
              <a:custGeom>
                <a:avLst/>
                <a:gdLst>
                  <a:gd name="T0" fmla="*/ 0 h 6"/>
                  <a:gd name="T1" fmla="*/ 6 h 6"/>
                  <a:gd name="T2" fmla="*/ 0 h 6"/>
                  <a:gd name="T3" fmla="*/ 0 h 6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6">
                    <a:moveTo>
                      <a:pt x="0" y="0"/>
                    </a:moveTo>
                    <a:lnTo>
                      <a:pt x="0" y="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22" name="Freeform 321"/>
              <p:cNvSpPr>
                <a:spLocks/>
              </p:cNvSpPr>
              <p:nvPr/>
            </p:nvSpPr>
            <p:spPr bwMode="auto">
              <a:xfrm>
                <a:off x="3523578" y="2415600"/>
                <a:ext cx="677" cy="514"/>
              </a:xfrm>
              <a:custGeom>
                <a:avLst/>
                <a:gdLst>
                  <a:gd name="T0" fmla="*/ 673 w 677"/>
                  <a:gd name="T1" fmla="*/ 386 h 514"/>
                  <a:gd name="T2" fmla="*/ 651 w 677"/>
                  <a:gd name="T3" fmla="*/ 315 h 514"/>
                  <a:gd name="T4" fmla="*/ 637 w 677"/>
                  <a:gd name="T5" fmla="*/ 294 h 514"/>
                  <a:gd name="T6" fmla="*/ 576 w 677"/>
                  <a:gd name="T7" fmla="*/ 187 h 514"/>
                  <a:gd name="T8" fmla="*/ 585 w 677"/>
                  <a:gd name="T9" fmla="*/ 190 h 514"/>
                  <a:gd name="T10" fmla="*/ 601 w 677"/>
                  <a:gd name="T11" fmla="*/ 228 h 514"/>
                  <a:gd name="T12" fmla="*/ 599 w 677"/>
                  <a:gd name="T13" fmla="*/ 219 h 514"/>
                  <a:gd name="T14" fmla="*/ 584 w 677"/>
                  <a:gd name="T15" fmla="*/ 177 h 514"/>
                  <a:gd name="T16" fmla="*/ 511 w 677"/>
                  <a:gd name="T17" fmla="*/ 57 h 514"/>
                  <a:gd name="T18" fmla="*/ 491 w 677"/>
                  <a:gd name="T19" fmla="*/ 16 h 514"/>
                  <a:gd name="T20" fmla="*/ 482 w 677"/>
                  <a:gd name="T21" fmla="*/ 7 h 514"/>
                  <a:gd name="T22" fmla="*/ 447 w 677"/>
                  <a:gd name="T23" fmla="*/ 5 h 514"/>
                  <a:gd name="T24" fmla="*/ 451 w 677"/>
                  <a:gd name="T25" fmla="*/ 42 h 514"/>
                  <a:gd name="T26" fmla="*/ 222 w 677"/>
                  <a:gd name="T27" fmla="*/ 43 h 514"/>
                  <a:gd name="T28" fmla="*/ 7 w 677"/>
                  <a:gd name="T29" fmla="*/ 42 h 514"/>
                  <a:gd name="T30" fmla="*/ 20 w 677"/>
                  <a:gd name="T31" fmla="*/ 74 h 514"/>
                  <a:gd name="T32" fmla="*/ 27 w 677"/>
                  <a:gd name="T33" fmla="*/ 94 h 514"/>
                  <a:gd name="T34" fmla="*/ 33 w 677"/>
                  <a:gd name="T35" fmla="*/ 100 h 514"/>
                  <a:gd name="T36" fmla="*/ 44 w 677"/>
                  <a:gd name="T37" fmla="*/ 79 h 514"/>
                  <a:gd name="T38" fmla="*/ 59 w 677"/>
                  <a:gd name="T39" fmla="*/ 86 h 514"/>
                  <a:gd name="T40" fmla="*/ 69 w 677"/>
                  <a:gd name="T41" fmla="*/ 90 h 514"/>
                  <a:gd name="T42" fmla="*/ 106 w 677"/>
                  <a:gd name="T43" fmla="*/ 79 h 514"/>
                  <a:gd name="T44" fmla="*/ 115 w 677"/>
                  <a:gd name="T45" fmla="*/ 83 h 514"/>
                  <a:gd name="T46" fmla="*/ 108 w 677"/>
                  <a:gd name="T47" fmla="*/ 89 h 514"/>
                  <a:gd name="T48" fmla="*/ 152 w 677"/>
                  <a:gd name="T49" fmla="*/ 98 h 514"/>
                  <a:gd name="T50" fmla="*/ 169 w 677"/>
                  <a:gd name="T51" fmla="*/ 94 h 514"/>
                  <a:gd name="T52" fmla="*/ 179 w 677"/>
                  <a:gd name="T53" fmla="*/ 111 h 514"/>
                  <a:gd name="T54" fmla="*/ 170 w 677"/>
                  <a:gd name="T55" fmla="*/ 112 h 514"/>
                  <a:gd name="T56" fmla="*/ 188 w 677"/>
                  <a:gd name="T57" fmla="*/ 122 h 514"/>
                  <a:gd name="T58" fmla="*/ 190 w 677"/>
                  <a:gd name="T59" fmla="*/ 135 h 514"/>
                  <a:gd name="T60" fmla="*/ 204 w 677"/>
                  <a:gd name="T61" fmla="*/ 143 h 514"/>
                  <a:gd name="T62" fmla="*/ 231 w 677"/>
                  <a:gd name="T63" fmla="*/ 129 h 514"/>
                  <a:gd name="T64" fmla="*/ 266 w 677"/>
                  <a:gd name="T65" fmla="*/ 113 h 514"/>
                  <a:gd name="T66" fmla="*/ 269 w 677"/>
                  <a:gd name="T67" fmla="*/ 105 h 514"/>
                  <a:gd name="T68" fmla="*/ 299 w 677"/>
                  <a:gd name="T69" fmla="*/ 92 h 514"/>
                  <a:gd name="T70" fmla="*/ 351 w 677"/>
                  <a:gd name="T71" fmla="*/ 125 h 514"/>
                  <a:gd name="T72" fmla="*/ 383 w 677"/>
                  <a:gd name="T73" fmla="*/ 159 h 514"/>
                  <a:gd name="T74" fmla="*/ 413 w 677"/>
                  <a:gd name="T75" fmla="*/ 180 h 514"/>
                  <a:gd name="T76" fmla="*/ 428 w 677"/>
                  <a:gd name="T77" fmla="*/ 215 h 514"/>
                  <a:gd name="T78" fmla="*/ 424 w 677"/>
                  <a:gd name="T79" fmla="*/ 276 h 514"/>
                  <a:gd name="T80" fmla="*/ 437 w 677"/>
                  <a:gd name="T81" fmla="*/ 297 h 514"/>
                  <a:gd name="T82" fmla="*/ 437 w 677"/>
                  <a:gd name="T83" fmla="*/ 280 h 514"/>
                  <a:gd name="T84" fmla="*/ 447 w 677"/>
                  <a:gd name="T85" fmla="*/ 280 h 514"/>
                  <a:gd name="T86" fmla="*/ 447 w 677"/>
                  <a:gd name="T87" fmla="*/ 314 h 514"/>
                  <a:gd name="T88" fmla="*/ 451 w 677"/>
                  <a:gd name="T89" fmla="*/ 327 h 514"/>
                  <a:gd name="T90" fmla="*/ 480 w 677"/>
                  <a:gd name="T91" fmla="*/ 372 h 514"/>
                  <a:gd name="T92" fmla="*/ 489 w 677"/>
                  <a:gd name="T93" fmla="*/ 363 h 514"/>
                  <a:gd name="T94" fmla="*/ 504 w 677"/>
                  <a:gd name="T95" fmla="*/ 359 h 514"/>
                  <a:gd name="T96" fmla="*/ 506 w 677"/>
                  <a:gd name="T97" fmla="*/ 393 h 514"/>
                  <a:gd name="T98" fmla="*/ 525 w 677"/>
                  <a:gd name="T99" fmla="*/ 377 h 514"/>
                  <a:gd name="T100" fmla="*/ 520 w 677"/>
                  <a:gd name="T101" fmla="*/ 403 h 514"/>
                  <a:gd name="T102" fmla="*/ 541 w 677"/>
                  <a:gd name="T103" fmla="*/ 446 h 514"/>
                  <a:gd name="T104" fmla="*/ 575 w 677"/>
                  <a:gd name="T105" fmla="*/ 453 h 514"/>
                  <a:gd name="T106" fmla="*/ 602 w 677"/>
                  <a:gd name="T107" fmla="*/ 492 h 514"/>
                  <a:gd name="T108" fmla="*/ 608 w 677"/>
                  <a:gd name="T109" fmla="*/ 501 h 514"/>
                  <a:gd name="T110" fmla="*/ 619 w 677"/>
                  <a:gd name="T111" fmla="*/ 510 h 514"/>
                  <a:gd name="T112" fmla="*/ 649 w 677"/>
                  <a:gd name="T113" fmla="*/ 498 h 514"/>
                  <a:gd name="T114" fmla="*/ 663 w 677"/>
                  <a:gd name="T115" fmla="*/ 492 h 514"/>
                  <a:gd name="T116" fmla="*/ 666 w 677"/>
                  <a:gd name="T117" fmla="*/ 459 h 514"/>
                  <a:gd name="T118" fmla="*/ 675 w 677"/>
                  <a:gd name="T119" fmla="*/ 42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677" h="514">
                    <a:moveTo>
                      <a:pt x="677" y="431"/>
                    </a:moveTo>
                    <a:lnTo>
                      <a:pt x="676" y="423"/>
                    </a:lnTo>
                    <a:lnTo>
                      <a:pt x="675" y="411"/>
                    </a:lnTo>
                    <a:lnTo>
                      <a:pt x="675" y="393"/>
                    </a:lnTo>
                    <a:lnTo>
                      <a:pt x="673" y="386"/>
                    </a:lnTo>
                    <a:lnTo>
                      <a:pt x="672" y="359"/>
                    </a:lnTo>
                    <a:lnTo>
                      <a:pt x="666" y="336"/>
                    </a:lnTo>
                    <a:lnTo>
                      <a:pt x="663" y="334"/>
                    </a:lnTo>
                    <a:lnTo>
                      <a:pt x="662" y="327"/>
                    </a:lnTo>
                    <a:lnTo>
                      <a:pt x="651" y="315"/>
                    </a:lnTo>
                    <a:lnTo>
                      <a:pt x="646" y="312"/>
                    </a:lnTo>
                    <a:lnTo>
                      <a:pt x="643" y="314"/>
                    </a:lnTo>
                    <a:lnTo>
                      <a:pt x="645" y="311"/>
                    </a:lnTo>
                    <a:lnTo>
                      <a:pt x="645" y="305"/>
                    </a:lnTo>
                    <a:lnTo>
                      <a:pt x="637" y="294"/>
                    </a:lnTo>
                    <a:lnTo>
                      <a:pt x="628" y="273"/>
                    </a:lnTo>
                    <a:lnTo>
                      <a:pt x="604" y="239"/>
                    </a:lnTo>
                    <a:lnTo>
                      <a:pt x="586" y="211"/>
                    </a:lnTo>
                    <a:lnTo>
                      <a:pt x="584" y="206"/>
                    </a:lnTo>
                    <a:lnTo>
                      <a:pt x="576" y="187"/>
                    </a:lnTo>
                    <a:lnTo>
                      <a:pt x="572" y="176"/>
                    </a:lnTo>
                    <a:lnTo>
                      <a:pt x="575" y="176"/>
                    </a:lnTo>
                    <a:lnTo>
                      <a:pt x="580" y="178"/>
                    </a:lnTo>
                    <a:lnTo>
                      <a:pt x="578" y="185"/>
                    </a:lnTo>
                    <a:lnTo>
                      <a:pt x="585" y="190"/>
                    </a:lnTo>
                    <a:lnTo>
                      <a:pt x="590" y="187"/>
                    </a:lnTo>
                    <a:lnTo>
                      <a:pt x="595" y="191"/>
                    </a:lnTo>
                    <a:lnTo>
                      <a:pt x="597" y="198"/>
                    </a:lnTo>
                    <a:lnTo>
                      <a:pt x="595" y="211"/>
                    </a:lnTo>
                    <a:lnTo>
                      <a:pt x="601" y="228"/>
                    </a:lnTo>
                    <a:lnTo>
                      <a:pt x="612" y="247"/>
                    </a:lnTo>
                    <a:lnTo>
                      <a:pt x="619" y="254"/>
                    </a:lnTo>
                    <a:lnTo>
                      <a:pt x="606" y="236"/>
                    </a:lnTo>
                    <a:lnTo>
                      <a:pt x="603" y="230"/>
                    </a:lnTo>
                    <a:lnTo>
                      <a:pt x="599" y="219"/>
                    </a:lnTo>
                    <a:lnTo>
                      <a:pt x="598" y="207"/>
                    </a:lnTo>
                    <a:lnTo>
                      <a:pt x="602" y="202"/>
                    </a:lnTo>
                    <a:lnTo>
                      <a:pt x="599" y="195"/>
                    </a:lnTo>
                    <a:lnTo>
                      <a:pt x="595" y="189"/>
                    </a:lnTo>
                    <a:lnTo>
                      <a:pt x="584" y="177"/>
                    </a:lnTo>
                    <a:lnTo>
                      <a:pt x="550" y="134"/>
                    </a:lnTo>
                    <a:lnTo>
                      <a:pt x="532" y="103"/>
                    </a:lnTo>
                    <a:lnTo>
                      <a:pt x="522" y="85"/>
                    </a:lnTo>
                    <a:lnTo>
                      <a:pt x="513" y="63"/>
                    </a:lnTo>
                    <a:lnTo>
                      <a:pt x="511" y="57"/>
                    </a:lnTo>
                    <a:lnTo>
                      <a:pt x="504" y="44"/>
                    </a:lnTo>
                    <a:lnTo>
                      <a:pt x="503" y="34"/>
                    </a:lnTo>
                    <a:lnTo>
                      <a:pt x="500" y="27"/>
                    </a:lnTo>
                    <a:lnTo>
                      <a:pt x="494" y="22"/>
                    </a:lnTo>
                    <a:lnTo>
                      <a:pt x="491" y="16"/>
                    </a:lnTo>
                    <a:lnTo>
                      <a:pt x="494" y="20"/>
                    </a:lnTo>
                    <a:lnTo>
                      <a:pt x="495" y="8"/>
                    </a:lnTo>
                    <a:lnTo>
                      <a:pt x="489" y="5"/>
                    </a:lnTo>
                    <a:lnTo>
                      <a:pt x="486" y="5"/>
                    </a:lnTo>
                    <a:lnTo>
                      <a:pt x="482" y="7"/>
                    </a:lnTo>
                    <a:lnTo>
                      <a:pt x="477" y="5"/>
                    </a:lnTo>
                    <a:lnTo>
                      <a:pt x="461" y="3"/>
                    </a:lnTo>
                    <a:lnTo>
                      <a:pt x="455" y="0"/>
                    </a:lnTo>
                    <a:lnTo>
                      <a:pt x="451" y="5"/>
                    </a:lnTo>
                    <a:lnTo>
                      <a:pt x="447" y="5"/>
                    </a:lnTo>
                    <a:lnTo>
                      <a:pt x="446" y="11"/>
                    </a:lnTo>
                    <a:lnTo>
                      <a:pt x="446" y="17"/>
                    </a:lnTo>
                    <a:lnTo>
                      <a:pt x="450" y="22"/>
                    </a:lnTo>
                    <a:lnTo>
                      <a:pt x="451" y="29"/>
                    </a:lnTo>
                    <a:lnTo>
                      <a:pt x="451" y="42"/>
                    </a:lnTo>
                    <a:lnTo>
                      <a:pt x="444" y="46"/>
                    </a:lnTo>
                    <a:lnTo>
                      <a:pt x="439" y="44"/>
                    </a:lnTo>
                    <a:lnTo>
                      <a:pt x="434" y="33"/>
                    </a:lnTo>
                    <a:lnTo>
                      <a:pt x="428" y="29"/>
                    </a:lnTo>
                    <a:lnTo>
                      <a:pt x="222" y="43"/>
                    </a:lnTo>
                    <a:lnTo>
                      <a:pt x="217" y="38"/>
                    </a:lnTo>
                    <a:lnTo>
                      <a:pt x="216" y="31"/>
                    </a:lnTo>
                    <a:lnTo>
                      <a:pt x="208" y="18"/>
                    </a:lnTo>
                    <a:lnTo>
                      <a:pt x="82" y="34"/>
                    </a:lnTo>
                    <a:lnTo>
                      <a:pt x="7" y="42"/>
                    </a:lnTo>
                    <a:lnTo>
                      <a:pt x="2" y="46"/>
                    </a:lnTo>
                    <a:lnTo>
                      <a:pt x="0" y="53"/>
                    </a:lnTo>
                    <a:lnTo>
                      <a:pt x="9" y="65"/>
                    </a:lnTo>
                    <a:lnTo>
                      <a:pt x="15" y="68"/>
                    </a:lnTo>
                    <a:lnTo>
                      <a:pt x="20" y="74"/>
                    </a:lnTo>
                    <a:lnTo>
                      <a:pt x="18" y="83"/>
                    </a:lnTo>
                    <a:lnTo>
                      <a:pt x="19" y="86"/>
                    </a:lnTo>
                    <a:lnTo>
                      <a:pt x="20" y="89"/>
                    </a:lnTo>
                    <a:lnTo>
                      <a:pt x="26" y="91"/>
                    </a:lnTo>
                    <a:lnTo>
                      <a:pt x="27" y="94"/>
                    </a:lnTo>
                    <a:lnTo>
                      <a:pt x="20" y="99"/>
                    </a:lnTo>
                    <a:lnTo>
                      <a:pt x="18" y="105"/>
                    </a:lnTo>
                    <a:lnTo>
                      <a:pt x="22" y="105"/>
                    </a:lnTo>
                    <a:lnTo>
                      <a:pt x="28" y="103"/>
                    </a:lnTo>
                    <a:lnTo>
                      <a:pt x="33" y="100"/>
                    </a:lnTo>
                    <a:lnTo>
                      <a:pt x="39" y="92"/>
                    </a:lnTo>
                    <a:lnTo>
                      <a:pt x="41" y="86"/>
                    </a:lnTo>
                    <a:lnTo>
                      <a:pt x="40" y="83"/>
                    </a:lnTo>
                    <a:lnTo>
                      <a:pt x="40" y="83"/>
                    </a:lnTo>
                    <a:lnTo>
                      <a:pt x="44" y="79"/>
                    </a:lnTo>
                    <a:lnTo>
                      <a:pt x="46" y="87"/>
                    </a:lnTo>
                    <a:lnTo>
                      <a:pt x="50" y="82"/>
                    </a:lnTo>
                    <a:lnTo>
                      <a:pt x="52" y="74"/>
                    </a:lnTo>
                    <a:lnTo>
                      <a:pt x="53" y="81"/>
                    </a:lnTo>
                    <a:lnTo>
                      <a:pt x="59" y="86"/>
                    </a:lnTo>
                    <a:lnTo>
                      <a:pt x="56" y="92"/>
                    </a:lnTo>
                    <a:lnTo>
                      <a:pt x="45" y="94"/>
                    </a:lnTo>
                    <a:lnTo>
                      <a:pt x="44" y="95"/>
                    </a:lnTo>
                    <a:lnTo>
                      <a:pt x="50" y="95"/>
                    </a:lnTo>
                    <a:lnTo>
                      <a:pt x="69" y="90"/>
                    </a:lnTo>
                    <a:lnTo>
                      <a:pt x="84" y="89"/>
                    </a:lnTo>
                    <a:lnTo>
                      <a:pt x="87" y="89"/>
                    </a:lnTo>
                    <a:lnTo>
                      <a:pt x="100" y="77"/>
                    </a:lnTo>
                    <a:lnTo>
                      <a:pt x="101" y="82"/>
                    </a:lnTo>
                    <a:lnTo>
                      <a:pt x="106" y="79"/>
                    </a:lnTo>
                    <a:lnTo>
                      <a:pt x="113" y="78"/>
                    </a:lnTo>
                    <a:lnTo>
                      <a:pt x="123" y="82"/>
                    </a:lnTo>
                    <a:lnTo>
                      <a:pt x="127" y="87"/>
                    </a:lnTo>
                    <a:lnTo>
                      <a:pt x="122" y="86"/>
                    </a:lnTo>
                    <a:lnTo>
                      <a:pt x="115" y="83"/>
                    </a:lnTo>
                    <a:lnTo>
                      <a:pt x="109" y="85"/>
                    </a:lnTo>
                    <a:lnTo>
                      <a:pt x="108" y="89"/>
                    </a:lnTo>
                    <a:lnTo>
                      <a:pt x="96" y="87"/>
                    </a:lnTo>
                    <a:lnTo>
                      <a:pt x="101" y="89"/>
                    </a:lnTo>
                    <a:lnTo>
                      <a:pt x="108" y="89"/>
                    </a:lnTo>
                    <a:lnTo>
                      <a:pt x="132" y="94"/>
                    </a:lnTo>
                    <a:lnTo>
                      <a:pt x="147" y="99"/>
                    </a:lnTo>
                    <a:lnTo>
                      <a:pt x="158" y="107"/>
                    </a:lnTo>
                    <a:lnTo>
                      <a:pt x="158" y="100"/>
                    </a:lnTo>
                    <a:lnTo>
                      <a:pt x="152" y="98"/>
                    </a:lnTo>
                    <a:lnTo>
                      <a:pt x="149" y="92"/>
                    </a:lnTo>
                    <a:lnTo>
                      <a:pt x="154" y="91"/>
                    </a:lnTo>
                    <a:lnTo>
                      <a:pt x="161" y="94"/>
                    </a:lnTo>
                    <a:lnTo>
                      <a:pt x="170" y="87"/>
                    </a:lnTo>
                    <a:lnTo>
                      <a:pt x="169" y="94"/>
                    </a:lnTo>
                    <a:lnTo>
                      <a:pt x="163" y="95"/>
                    </a:lnTo>
                    <a:lnTo>
                      <a:pt x="161" y="100"/>
                    </a:lnTo>
                    <a:lnTo>
                      <a:pt x="170" y="105"/>
                    </a:lnTo>
                    <a:lnTo>
                      <a:pt x="176" y="104"/>
                    </a:lnTo>
                    <a:lnTo>
                      <a:pt x="179" y="111"/>
                    </a:lnTo>
                    <a:lnTo>
                      <a:pt x="186" y="111"/>
                    </a:lnTo>
                    <a:lnTo>
                      <a:pt x="183" y="115"/>
                    </a:lnTo>
                    <a:lnTo>
                      <a:pt x="176" y="111"/>
                    </a:lnTo>
                    <a:lnTo>
                      <a:pt x="163" y="105"/>
                    </a:lnTo>
                    <a:lnTo>
                      <a:pt x="170" y="112"/>
                    </a:lnTo>
                    <a:lnTo>
                      <a:pt x="175" y="115"/>
                    </a:lnTo>
                    <a:lnTo>
                      <a:pt x="178" y="117"/>
                    </a:lnTo>
                    <a:lnTo>
                      <a:pt x="175" y="117"/>
                    </a:lnTo>
                    <a:lnTo>
                      <a:pt x="182" y="120"/>
                    </a:lnTo>
                    <a:lnTo>
                      <a:pt x="188" y="122"/>
                    </a:lnTo>
                    <a:lnTo>
                      <a:pt x="193" y="128"/>
                    </a:lnTo>
                    <a:lnTo>
                      <a:pt x="197" y="134"/>
                    </a:lnTo>
                    <a:lnTo>
                      <a:pt x="199" y="139"/>
                    </a:lnTo>
                    <a:lnTo>
                      <a:pt x="192" y="142"/>
                    </a:lnTo>
                    <a:lnTo>
                      <a:pt x="190" y="135"/>
                    </a:lnTo>
                    <a:lnTo>
                      <a:pt x="190" y="129"/>
                    </a:lnTo>
                    <a:lnTo>
                      <a:pt x="190" y="135"/>
                    </a:lnTo>
                    <a:lnTo>
                      <a:pt x="191" y="142"/>
                    </a:lnTo>
                    <a:lnTo>
                      <a:pt x="197" y="145"/>
                    </a:lnTo>
                    <a:lnTo>
                      <a:pt x="204" y="143"/>
                    </a:lnTo>
                    <a:lnTo>
                      <a:pt x="205" y="142"/>
                    </a:lnTo>
                    <a:lnTo>
                      <a:pt x="218" y="138"/>
                    </a:lnTo>
                    <a:lnTo>
                      <a:pt x="223" y="138"/>
                    </a:lnTo>
                    <a:lnTo>
                      <a:pt x="225" y="134"/>
                    </a:lnTo>
                    <a:lnTo>
                      <a:pt x="231" y="129"/>
                    </a:lnTo>
                    <a:lnTo>
                      <a:pt x="232" y="133"/>
                    </a:lnTo>
                    <a:lnTo>
                      <a:pt x="238" y="132"/>
                    </a:lnTo>
                    <a:lnTo>
                      <a:pt x="256" y="117"/>
                    </a:lnTo>
                    <a:lnTo>
                      <a:pt x="262" y="115"/>
                    </a:lnTo>
                    <a:lnTo>
                      <a:pt x="266" y="113"/>
                    </a:lnTo>
                    <a:lnTo>
                      <a:pt x="273" y="115"/>
                    </a:lnTo>
                    <a:lnTo>
                      <a:pt x="270" y="109"/>
                    </a:lnTo>
                    <a:lnTo>
                      <a:pt x="262" y="105"/>
                    </a:lnTo>
                    <a:lnTo>
                      <a:pt x="271" y="108"/>
                    </a:lnTo>
                    <a:lnTo>
                      <a:pt x="269" y="105"/>
                    </a:lnTo>
                    <a:lnTo>
                      <a:pt x="271" y="99"/>
                    </a:lnTo>
                    <a:lnTo>
                      <a:pt x="277" y="95"/>
                    </a:lnTo>
                    <a:lnTo>
                      <a:pt x="288" y="94"/>
                    </a:lnTo>
                    <a:lnTo>
                      <a:pt x="295" y="92"/>
                    </a:lnTo>
                    <a:lnTo>
                      <a:pt x="299" y="92"/>
                    </a:lnTo>
                    <a:lnTo>
                      <a:pt x="312" y="99"/>
                    </a:lnTo>
                    <a:lnTo>
                      <a:pt x="317" y="100"/>
                    </a:lnTo>
                    <a:lnTo>
                      <a:pt x="330" y="108"/>
                    </a:lnTo>
                    <a:lnTo>
                      <a:pt x="338" y="120"/>
                    </a:lnTo>
                    <a:lnTo>
                      <a:pt x="351" y="125"/>
                    </a:lnTo>
                    <a:lnTo>
                      <a:pt x="353" y="132"/>
                    </a:lnTo>
                    <a:lnTo>
                      <a:pt x="355" y="138"/>
                    </a:lnTo>
                    <a:lnTo>
                      <a:pt x="372" y="150"/>
                    </a:lnTo>
                    <a:lnTo>
                      <a:pt x="377" y="156"/>
                    </a:lnTo>
                    <a:lnTo>
                      <a:pt x="383" y="159"/>
                    </a:lnTo>
                    <a:lnTo>
                      <a:pt x="386" y="164"/>
                    </a:lnTo>
                    <a:lnTo>
                      <a:pt x="392" y="165"/>
                    </a:lnTo>
                    <a:lnTo>
                      <a:pt x="404" y="165"/>
                    </a:lnTo>
                    <a:lnTo>
                      <a:pt x="413" y="173"/>
                    </a:lnTo>
                    <a:lnTo>
                      <a:pt x="413" y="180"/>
                    </a:lnTo>
                    <a:lnTo>
                      <a:pt x="418" y="185"/>
                    </a:lnTo>
                    <a:lnTo>
                      <a:pt x="425" y="187"/>
                    </a:lnTo>
                    <a:lnTo>
                      <a:pt x="425" y="194"/>
                    </a:lnTo>
                    <a:lnTo>
                      <a:pt x="426" y="197"/>
                    </a:lnTo>
                    <a:lnTo>
                      <a:pt x="428" y="215"/>
                    </a:lnTo>
                    <a:lnTo>
                      <a:pt x="429" y="221"/>
                    </a:lnTo>
                    <a:lnTo>
                      <a:pt x="429" y="228"/>
                    </a:lnTo>
                    <a:lnTo>
                      <a:pt x="422" y="258"/>
                    </a:lnTo>
                    <a:lnTo>
                      <a:pt x="424" y="263"/>
                    </a:lnTo>
                    <a:lnTo>
                      <a:pt x="424" y="276"/>
                    </a:lnTo>
                    <a:lnTo>
                      <a:pt x="421" y="285"/>
                    </a:lnTo>
                    <a:lnTo>
                      <a:pt x="425" y="292"/>
                    </a:lnTo>
                    <a:lnTo>
                      <a:pt x="431" y="298"/>
                    </a:lnTo>
                    <a:lnTo>
                      <a:pt x="425" y="289"/>
                    </a:lnTo>
                    <a:lnTo>
                      <a:pt x="437" y="297"/>
                    </a:lnTo>
                    <a:lnTo>
                      <a:pt x="437" y="299"/>
                    </a:lnTo>
                    <a:lnTo>
                      <a:pt x="441" y="293"/>
                    </a:lnTo>
                    <a:lnTo>
                      <a:pt x="444" y="281"/>
                    </a:lnTo>
                    <a:lnTo>
                      <a:pt x="438" y="281"/>
                    </a:lnTo>
                    <a:lnTo>
                      <a:pt x="437" y="280"/>
                    </a:lnTo>
                    <a:lnTo>
                      <a:pt x="437" y="273"/>
                    </a:lnTo>
                    <a:lnTo>
                      <a:pt x="433" y="269"/>
                    </a:lnTo>
                    <a:lnTo>
                      <a:pt x="433" y="268"/>
                    </a:lnTo>
                    <a:lnTo>
                      <a:pt x="446" y="275"/>
                    </a:lnTo>
                    <a:lnTo>
                      <a:pt x="447" y="280"/>
                    </a:lnTo>
                    <a:lnTo>
                      <a:pt x="452" y="275"/>
                    </a:lnTo>
                    <a:lnTo>
                      <a:pt x="457" y="280"/>
                    </a:lnTo>
                    <a:lnTo>
                      <a:pt x="459" y="285"/>
                    </a:lnTo>
                    <a:lnTo>
                      <a:pt x="448" y="303"/>
                    </a:lnTo>
                    <a:lnTo>
                      <a:pt x="447" y="314"/>
                    </a:lnTo>
                    <a:lnTo>
                      <a:pt x="441" y="315"/>
                    </a:lnTo>
                    <a:lnTo>
                      <a:pt x="441" y="320"/>
                    </a:lnTo>
                    <a:lnTo>
                      <a:pt x="435" y="315"/>
                    </a:lnTo>
                    <a:lnTo>
                      <a:pt x="439" y="320"/>
                    </a:lnTo>
                    <a:lnTo>
                      <a:pt x="451" y="327"/>
                    </a:lnTo>
                    <a:lnTo>
                      <a:pt x="455" y="332"/>
                    </a:lnTo>
                    <a:lnTo>
                      <a:pt x="454" y="334"/>
                    </a:lnTo>
                    <a:lnTo>
                      <a:pt x="467" y="357"/>
                    </a:lnTo>
                    <a:lnTo>
                      <a:pt x="470" y="362"/>
                    </a:lnTo>
                    <a:lnTo>
                      <a:pt x="480" y="372"/>
                    </a:lnTo>
                    <a:lnTo>
                      <a:pt x="486" y="373"/>
                    </a:lnTo>
                    <a:lnTo>
                      <a:pt x="491" y="373"/>
                    </a:lnTo>
                    <a:lnTo>
                      <a:pt x="494" y="375"/>
                    </a:lnTo>
                    <a:lnTo>
                      <a:pt x="493" y="368"/>
                    </a:lnTo>
                    <a:lnTo>
                      <a:pt x="489" y="363"/>
                    </a:lnTo>
                    <a:lnTo>
                      <a:pt x="482" y="359"/>
                    </a:lnTo>
                    <a:lnTo>
                      <a:pt x="489" y="359"/>
                    </a:lnTo>
                    <a:lnTo>
                      <a:pt x="493" y="363"/>
                    </a:lnTo>
                    <a:lnTo>
                      <a:pt x="503" y="358"/>
                    </a:lnTo>
                    <a:lnTo>
                      <a:pt x="504" y="359"/>
                    </a:lnTo>
                    <a:lnTo>
                      <a:pt x="498" y="363"/>
                    </a:lnTo>
                    <a:lnTo>
                      <a:pt x="502" y="368"/>
                    </a:lnTo>
                    <a:lnTo>
                      <a:pt x="502" y="381"/>
                    </a:lnTo>
                    <a:lnTo>
                      <a:pt x="503" y="386"/>
                    </a:lnTo>
                    <a:lnTo>
                      <a:pt x="506" y="393"/>
                    </a:lnTo>
                    <a:lnTo>
                      <a:pt x="504" y="397"/>
                    </a:lnTo>
                    <a:lnTo>
                      <a:pt x="511" y="397"/>
                    </a:lnTo>
                    <a:lnTo>
                      <a:pt x="516" y="390"/>
                    </a:lnTo>
                    <a:lnTo>
                      <a:pt x="517" y="384"/>
                    </a:lnTo>
                    <a:lnTo>
                      <a:pt x="525" y="377"/>
                    </a:lnTo>
                    <a:lnTo>
                      <a:pt x="519" y="386"/>
                    </a:lnTo>
                    <a:lnTo>
                      <a:pt x="519" y="393"/>
                    </a:lnTo>
                    <a:lnTo>
                      <a:pt x="513" y="398"/>
                    </a:lnTo>
                    <a:lnTo>
                      <a:pt x="513" y="402"/>
                    </a:lnTo>
                    <a:lnTo>
                      <a:pt x="520" y="403"/>
                    </a:lnTo>
                    <a:lnTo>
                      <a:pt x="525" y="409"/>
                    </a:lnTo>
                    <a:lnTo>
                      <a:pt x="532" y="432"/>
                    </a:lnTo>
                    <a:lnTo>
                      <a:pt x="542" y="444"/>
                    </a:lnTo>
                    <a:lnTo>
                      <a:pt x="546" y="444"/>
                    </a:lnTo>
                    <a:lnTo>
                      <a:pt x="541" y="446"/>
                    </a:lnTo>
                    <a:lnTo>
                      <a:pt x="546" y="449"/>
                    </a:lnTo>
                    <a:lnTo>
                      <a:pt x="552" y="448"/>
                    </a:lnTo>
                    <a:lnTo>
                      <a:pt x="559" y="448"/>
                    </a:lnTo>
                    <a:lnTo>
                      <a:pt x="563" y="449"/>
                    </a:lnTo>
                    <a:lnTo>
                      <a:pt x="575" y="453"/>
                    </a:lnTo>
                    <a:lnTo>
                      <a:pt x="576" y="459"/>
                    </a:lnTo>
                    <a:lnTo>
                      <a:pt x="581" y="463"/>
                    </a:lnTo>
                    <a:lnTo>
                      <a:pt x="589" y="474"/>
                    </a:lnTo>
                    <a:lnTo>
                      <a:pt x="591" y="480"/>
                    </a:lnTo>
                    <a:lnTo>
                      <a:pt x="602" y="492"/>
                    </a:lnTo>
                    <a:lnTo>
                      <a:pt x="607" y="494"/>
                    </a:lnTo>
                    <a:lnTo>
                      <a:pt x="614" y="494"/>
                    </a:lnTo>
                    <a:lnTo>
                      <a:pt x="620" y="498"/>
                    </a:lnTo>
                    <a:lnTo>
                      <a:pt x="616" y="505"/>
                    </a:lnTo>
                    <a:lnTo>
                      <a:pt x="608" y="501"/>
                    </a:lnTo>
                    <a:lnTo>
                      <a:pt x="603" y="496"/>
                    </a:lnTo>
                    <a:lnTo>
                      <a:pt x="598" y="502"/>
                    </a:lnTo>
                    <a:lnTo>
                      <a:pt x="601" y="507"/>
                    </a:lnTo>
                    <a:lnTo>
                      <a:pt x="606" y="514"/>
                    </a:lnTo>
                    <a:lnTo>
                      <a:pt x="619" y="510"/>
                    </a:lnTo>
                    <a:lnTo>
                      <a:pt x="627" y="505"/>
                    </a:lnTo>
                    <a:lnTo>
                      <a:pt x="632" y="506"/>
                    </a:lnTo>
                    <a:lnTo>
                      <a:pt x="638" y="506"/>
                    </a:lnTo>
                    <a:lnTo>
                      <a:pt x="643" y="504"/>
                    </a:lnTo>
                    <a:lnTo>
                      <a:pt x="649" y="498"/>
                    </a:lnTo>
                    <a:lnTo>
                      <a:pt x="654" y="494"/>
                    </a:lnTo>
                    <a:lnTo>
                      <a:pt x="660" y="498"/>
                    </a:lnTo>
                    <a:lnTo>
                      <a:pt x="658" y="494"/>
                    </a:lnTo>
                    <a:lnTo>
                      <a:pt x="664" y="498"/>
                    </a:lnTo>
                    <a:lnTo>
                      <a:pt x="663" y="492"/>
                    </a:lnTo>
                    <a:lnTo>
                      <a:pt x="664" y="485"/>
                    </a:lnTo>
                    <a:lnTo>
                      <a:pt x="668" y="480"/>
                    </a:lnTo>
                    <a:lnTo>
                      <a:pt x="664" y="468"/>
                    </a:lnTo>
                    <a:lnTo>
                      <a:pt x="667" y="464"/>
                    </a:lnTo>
                    <a:lnTo>
                      <a:pt x="666" y="459"/>
                    </a:lnTo>
                    <a:lnTo>
                      <a:pt x="668" y="453"/>
                    </a:lnTo>
                    <a:lnTo>
                      <a:pt x="668" y="448"/>
                    </a:lnTo>
                    <a:lnTo>
                      <a:pt x="673" y="442"/>
                    </a:lnTo>
                    <a:lnTo>
                      <a:pt x="672" y="436"/>
                    </a:lnTo>
                    <a:lnTo>
                      <a:pt x="675" y="429"/>
                    </a:lnTo>
                    <a:lnTo>
                      <a:pt x="677" y="436"/>
                    </a:lnTo>
                    <a:lnTo>
                      <a:pt x="677" y="43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23" name="Freeform 322"/>
              <p:cNvSpPr>
                <a:spLocks/>
              </p:cNvSpPr>
              <p:nvPr/>
            </p:nvSpPr>
            <p:spPr bwMode="auto">
              <a:xfrm>
                <a:off x="3523610" y="2415689"/>
                <a:ext cx="59" cy="13"/>
              </a:xfrm>
              <a:custGeom>
                <a:avLst/>
                <a:gdLst>
                  <a:gd name="T0" fmla="*/ 26 w 59"/>
                  <a:gd name="T1" fmla="*/ 6 h 13"/>
                  <a:gd name="T2" fmla="*/ 20 w 59"/>
                  <a:gd name="T3" fmla="*/ 7 h 13"/>
                  <a:gd name="T4" fmla="*/ 14 w 59"/>
                  <a:gd name="T5" fmla="*/ 10 h 13"/>
                  <a:gd name="T6" fmla="*/ 0 w 59"/>
                  <a:gd name="T7" fmla="*/ 13 h 13"/>
                  <a:gd name="T8" fmla="*/ 7 w 59"/>
                  <a:gd name="T9" fmla="*/ 13 h 13"/>
                  <a:gd name="T10" fmla="*/ 44 w 59"/>
                  <a:gd name="T11" fmla="*/ 2 h 13"/>
                  <a:gd name="T12" fmla="*/ 59 w 59"/>
                  <a:gd name="T13" fmla="*/ 0 h 13"/>
                  <a:gd name="T14" fmla="*/ 52 w 59"/>
                  <a:gd name="T15" fmla="*/ 0 h 13"/>
                  <a:gd name="T16" fmla="*/ 40 w 59"/>
                  <a:gd name="T17" fmla="*/ 2 h 13"/>
                  <a:gd name="T18" fmla="*/ 26 w 59"/>
                  <a:gd name="T19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9" h="13">
                    <a:moveTo>
                      <a:pt x="26" y="6"/>
                    </a:moveTo>
                    <a:lnTo>
                      <a:pt x="20" y="7"/>
                    </a:lnTo>
                    <a:lnTo>
                      <a:pt x="14" y="10"/>
                    </a:lnTo>
                    <a:lnTo>
                      <a:pt x="0" y="13"/>
                    </a:lnTo>
                    <a:lnTo>
                      <a:pt x="7" y="13"/>
                    </a:lnTo>
                    <a:lnTo>
                      <a:pt x="44" y="2"/>
                    </a:lnTo>
                    <a:lnTo>
                      <a:pt x="59" y="0"/>
                    </a:lnTo>
                    <a:lnTo>
                      <a:pt x="52" y="0"/>
                    </a:lnTo>
                    <a:lnTo>
                      <a:pt x="40" y="2"/>
                    </a:lnTo>
                    <a:lnTo>
                      <a:pt x="26" y="6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</p:grpSp>
        <p:sp>
          <p:nvSpPr>
            <p:cNvPr id="311" name="Freeform 310"/>
            <p:cNvSpPr>
              <a:spLocks noEditPoints="1"/>
            </p:cNvSpPr>
            <p:nvPr/>
          </p:nvSpPr>
          <p:spPr bwMode="auto">
            <a:xfrm>
              <a:off x="1192725" y="2717649"/>
              <a:ext cx="663470" cy="424393"/>
            </a:xfrm>
            <a:custGeom>
              <a:avLst/>
              <a:gdLst>
                <a:gd name="T0" fmla="*/ 6 w 580"/>
                <a:gd name="T1" fmla="*/ 49 h 371"/>
                <a:gd name="T2" fmla="*/ 19 w 580"/>
                <a:gd name="T3" fmla="*/ 26 h 371"/>
                <a:gd name="T4" fmla="*/ 83 w 580"/>
                <a:gd name="T5" fmla="*/ 2 h 371"/>
                <a:gd name="T6" fmla="*/ 54 w 580"/>
                <a:gd name="T7" fmla="*/ 11 h 371"/>
                <a:gd name="T8" fmla="*/ 56 w 580"/>
                <a:gd name="T9" fmla="*/ 30 h 371"/>
                <a:gd name="T10" fmla="*/ 84 w 580"/>
                <a:gd name="T11" fmla="*/ 42 h 371"/>
                <a:gd name="T12" fmla="*/ 96 w 580"/>
                <a:gd name="T13" fmla="*/ 22 h 371"/>
                <a:gd name="T14" fmla="*/ 91 w 580"/>
                <a:gd name="T15" fmla="*/ 2 h 371"/>
                <a:gd name="T16" fmla="*/ 268 w 580"/>
                <a:gd name="T17" fmla="*/ 96 h 371"/>
                <a:gd name="T18" fmla="*/ 271 w 580"/>
                <a:gd name="T19" fmla="*/ 96 h 371"/>
                <a:gd name="T20" fmla="*/ 267 w 580"/>
                <a:gd name="T21" fmla="*/ 94 h 371"/>
                <a:gd name="T22" fmla="*/ 253 w 580"/>
                <a:gd name="T23" fmla="*/ 80 h 371"/>
                <a:gd name="T24" fmla="*/ 232 w 580"/>
                <a:gd name="T25" fmla="*/ 65 h 371"/>
                <a:gd name="T26" fmla="*/ 212 w 580"/>
                <a:gd name="T27" fmla="*/ 79 h 371"/>
                <a:gd name="T28" fmla="*/ 230 w 580"/>
                <a:gd name="T29" fmla="*/ 106 h 371"/>
                <a:gd name="T30" fmla="*/ 248 w 580"/>
                <a:gd name="T31" fmla="*/ 102 h 371"/>
                <a:gd name="T32" fmla="*/ 267 w 580"/>
                <a:gd name="T33" fmla="*/ 109 h 371"/>
                <a:gd name="T34" fmla="*/ 270 w 580"/>
                <a:gd name="T35" fmla="*/ 107 h 371"/>
                <a:gd name="T36" fmla="*/ 268 w 580"/>
                <a:gd name="T37" fmla="*/ 96 h 371"/>
                <a:gd name="T38" fmla="*/ 344 w 580"/>
                <a:gd name="T39" fmla="*/ 121 h 371"/>
                <a:gd name="T40" fmla="*/ 317 w 580"/>
                <a:gd name="T41" fmla="*/ 117 h 371"/>
                <a:gd name="T42" fmla="*/ 328 w 580"/>
                <a:gd name="T43" fmla="*/ 129 h 371"/>
                <a:gd name="T44" fmla="*/ 356 w 580"/>
                <a:gd name="T45" fmla="*/ 136 h 371"/>
                <a:gd name="T46" fmla="*/ 369 w 580"/>
                <a:gd name="T47" fmla="*/ 121 h 371"/>
                <a:gd name="T48" fmla="*/ 336 w 580"/>
                <a:gd name="T49" fmla="*/ 152 h 371"/>
                <a:gd name="T50" fmla="*/ 354 w 580"/>
                <a:gd name="T51" fmla="*/ 170 h 371"/>
                <a:gd name="T52" fmla="*/ 347 w 580"/>
                <a:gd name="T53" fmla="*/ 149 h 371"/>
                <a:gd name="T54" fmla="*/ 424 w 580"/>
                <a:gd name="T55" fmla="*/ 148 h 371"/>
                <a:gd name="T56" fmla="*/ 397 w 580"/>
                <a:gd name="T57" fmla="*/ 148 h 371"/>
                <a:gd name="T58" fmla="*/ 377 w 580"/>
                <a:gd name="T59" fmla="*/ 142 h 371"/>
                <a:gd name="T60" fmla="*/ 390 w 580"/>
                <a:gd name="T61" fmla="*/ 164 h 371"/>
                <a:gd name="T62" fmla="*/ 401 w 580"/>
                <a:gd name="T63" fmla="*/ 179 h 371"/>
                <a:gd name="T64" fmla="*/ 425 w 580"/>
                <a:gd name="T65" fmla="*/ 182 h 371"/>
                <a:gd name="T66" fmla="*/ 448 w 580"/>
                <a:gd name="T67" fmla="*/ 171 h 371"/>
                <a:gd name="T68" fmla="*/ 578 w 580"/>
                <a:gd name="T69" fmla="*/ 304 h 371"/>
                <a:gd name="T70" fmla="*/ 558 w 580"/>
                <a:gd name="T71" fmla="*/ 283 h 371"/>
                <a:gd name="T72" fmla="*/ 540 w 580"/>
                <a:gd name="T73" fmla="*/ 256 h 371"/>
                <a:gd name="T74" fmla="*/ 504 w 580"/>
                <a:gd name="T75" fmla="*/ 239 h 371"/>
                <a:gd name="T76" fmla="*/ 477 w 580"/>
                <a:gd name="T77" fmla="*/ 225 h 371"/>
                <a:gd name="T78" fmla="*/ 469 w 580"/>
                <a:gd name="T79" fmla="*/ 241 h 371"/>
                <a:gd name="T80" fmla="*/ 463 w 580"/>
                <a:gd name="T81" fmla="*/ 268 h 371"/>
                <a:gd name="T82" fmla="*/ 450 w 580"/>
                <a:gd name="T83" fmla="*/ 285 h 371"/>
                <a:gd name="T84" fmla="*/ 463 w 580"/>
                <a:gd name="T85" fmla="*/ 313 h 371"/>
                <a:gd name="T86" fmla="*/ 466 w 580"/>
                <a:gd name="T87" fmla="*/ 335 h 371"/>
                <a:gd name="T88" fmla="*/ 469 w 580"/>
                <a:gd name="T89" fmla="*/ 360 h 371"/>
                <a:gd name="T90" fmla="*/ 485 w 580"/>
                <a:gd name="T91" fmla="*/ 368 h 371"/>
                <a:gd name="T92" fmla="*/ 505 w 580"/>
                <a:gd name="T93" fmla="*/ 352 h 371"/>
                <a:gd name="T94" fmla="*/ 530 w 580"/>
                <a:gd name="T95" fmla="*/ 335 h 371"/>
                <a:gd name="T96" fmla="*/ 559 w 580"/>
                <a:gd name="T97" fmla="*/ 329 h 371"/>
                <a:gd name="T98" fmla="*/ 580 w 580"/>
                <a:gd name="T99" fmla="*/ 313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80" h="371">
                  <a:moveTo>
                    <a:pt x="0" y="42"/>
                  </a:moveTo>
                  <a:lnTo>
                    <a:pt x="6" y="52"/>
                  </a:lnTo>
                  <a:lnTo>
                    <a:pt x="6" y="49"/>
                  </a:lnTo>
                  <a:lnTo>
                    <a:pt x="15" y="40"/>
                  </a:lnTo>
                  <a:lnTo>
                    <a:pt x="18" y="36"/>
                  </a:lnTo>
                  <a:lnTo>
                    <a:pt x="19" y="26"/>
                  </a:lnTo>
                  <a:lnTo>
                    <a:pt x="10" y="33"/>
                  </a:lnTo>
                  <a:lnTo>
                    <a:pt x="0" y="42"/>
                  </a:lnTo>
                  <a:close/>
                  <a:moveTo>
                    <a:pt x="83" y="2"/>
                  </a:moveTo>
                  <a:lnTo>
                    <a:pt x="73" y="0"/>
                  </a:lnTo>
                  <a:lnTo>
                    <a:pt x="64" y="6"/>
                  </a:lnTo>
                  <a:lnTo>
                    <a:pt x="54" y="11"/>
                  </a:lnTo>
                  <a:lnTo>
                    <a:pt x="53" y="13"/>
                  </a:lnTo>
                  <a:lnTo>
                    <a:pt x="48" y="22"/>
                  </a:lnTo>
                  <a:lnTo>
                    <a:pt x="56" y="30"/>
                  </a:lnTo>
                  <a:lnTo>
                    <a:pt x="65" y="36"/>
                  </a:lnTo>
                  <a:lnTo>
                    <a:pt x="75" y="40"/>
                  </a:lnTo>
                  <a:lnTo>
                    <a:pt x="84" y="42"/>
                  </a:lnTo>
                  <a:lnTo>
                    <a:pt x="86" y="41"/>
                  </a:lnTo>
                  <a:lnTo>
                    <a:pt x="95" y="33"/>
                  </a:lnTo>
                  <a:lnTo>
                    <a:pt x="96" y="22"/>
                  </a:lnTo>
                  <a:lnTo>
                    <a:pt x="101" y="14"/>
                  </a:lnTo>
                  <a:lnTo>
                    <a:pt x="101" y="11"/>
                  </a:lnTo>
                  <a:lnTo>
                    <a:pt x="91" y="2"/>
                  </a:lnTo>
                  <a:lnTo>
                    <a:pt x="83" y="2"/>
                  </a:lnTo>
                  <a:close/>
                  <a:moveTo>
                    <a:pt x="268" y="96"/>
                  </a:moveTo>
                  <a:lnTo>
                    <a:pt x="268" y="96"/>
                  </a:lnTo>
                  <a:lnTo>
                    <a:pt x="268" y="96"/>
                  </a:lnTo>
                  <a:lnTo>
                    <a:pt x="271" y="96"/>
                  </a:lnTo>
                  <a:lnTo>
                    <a:pt x="271" y="96"/>
                  </a:lnTo>
                  <a:lnTo>
                    <a:pt x="270" y="96"/>
                  </a:lnTo>
                  <a:lnTo>
                    <a:pt x="270" y="94"/>
                  </a:lnTo>
                  <a:lnTo>
                    <a:pt x="267" y="94"/>
                  </a:lnTo>
                  <a:lnTo>
                    <a:pt x="266" y="88"/>
                  </a:lnTo>
                  <a:lnTo>
                    <a:pt x="256" y="90"/>
                  </a:lnTo>
                  <a:lnTo>
                    <a:pt x="253" y="80"/>
                  </a:lnTo>
                  <a:lnTo>
                    <a:pt x="248" y="71"/>
                  </a:lnTo>
                  <a:lnTo>
                    <a:pt x="241" y="63"/>
                  </a:lnTo>
                  <a:lnTo>
                    <a:pt x="232" y="65"/>
                  </a:lnTo>
                  <a:lnTo>
                    <a:pt x="222" y="73"/>
                  </a:lnTo>
                  <a:lnTo>
                    <a:pt x="213" y="73"/>
                  </a:lnTo>
                  <a:lnTo>
                    <a:pt x="212" y="79"/>
                  </a:lnTo>
                  <a:lnTo>
                    <a:pt x="213" y="88"/>
                  </a:lnTo>
                  <a:lnTo>
                    <a:pt x="222" y="96"/>
                  </a:lnTo>
                  <a:lnTo>
                    <a:pt x="230" y="106"/>
                  </a:lnTo>
                  <a:lnTo>
                    <a:pt x="240" y="105"/>
                  </a:lnTo>
                  <a:lnTo>
                    <a:pt x="239" y="99"/>
                  </a:lnTo>
                  <a:lnTo>
                    <a:pt x="248" y="102"/>
                  </a:lnTo>
                  <a:lnTo>
                    <a:pt x="256" y="111"/>
                  </a:lnTo>
                  <a:lnTo>
                    <a:pt x="266" y="109"/>
                  </a:lnTo>
                  <a:lnTo>
                    <a:pt x="267" y="109"/>
                  </a:lnTo>
                  <a:lnTo>
                    <a:pt x="267" y="110"/>
                  </a:lnTo>
                  <a:lnTo>
                    <a:pt x="270" y="110"/>
                  </a:lnTo>
                  <a:lnTo>
                    <a:pt x="270" y="107"/>
                  </a:lnTo>
                  <a:lnTo>
                    <a:pt x="274" y="106"/>
                  </a:lnTo>
                  <a:lnTo>
                    <a:pt x="268" y="96"/>
                  </a:lnTo>
                  <a:lnTo>
                    <a:pt x="268" y="96"/>
                  </a:lnTo>
                  <a:close/>
                  <a:moveTo>
                    <a:pt x="362" y="122"/>
                  </a:moveTo>
                  <a:lnTo>
                    <a:pt x="354" y="122"/>
                  </a:lnTo>
                  <a:lnTo>
                    <a:pt x="344" y="121"/>
                  </a:lnTo>
                  <a:lnTo>
                    <a:pt x="335" y="118"/>
                  </a:lnTo>
                  <a:lnTo>
                    <a:pt x="325" y="118"/>
                  </a:lnTo>
                  <a:lnTo>
                    <a:pt x="317" y="117"/>
                  </a:lnTo>
                  <a:lnTo>
                    <a:pt x="317" y="121"/>
                  </a:lnTo>
                  <a:lnTo>
                    <a:pt x="310" y="129"/>
                  </a:lnTo>
                  <a:lnTo>
                    <a:pt x="328" y="129"/>
                  </a:lnTo>
                  <a:lnTo>
                    <a:pt x="339" y="129"/>
                  </a:lnTo>
                  <a:lnTo>
                    <a:pt x="347" y="133"/>
                  </a:lnTo>
                  <a:lnTo>
                    <a:pt x="356" y="136"/>
                  </a:lnTo>
                  <a:lnTo>
                    <a:pt x="359" y="134"/>
                  </a:lnTo>
                  <a:lnTo>
                    <a:pt x="370" y="130"/>
                  </a:lnTo>
                  <a:lnTo>
                    <a:pt x="369" y="121"/>
                  </a:lnTo>
                  <a:lnTo>
                    <a:pt x="362" y="122"/>
                  </a:lnTo>
                  <a:close/>
                  <a:moveTo>
                    <a:pt x="347" y="149"/>
                  </a:moveTo>
                  <a:lnTo>
                    <a:pt x="336" y="152"/>
                  </a:lnTo>
                  <a:lnTo>
                    <a:pt x="344" y="161"/>
                  </a:lnTo>
                  <a:lnTo>
                    <a:pt x="352" y="171"/>
                  </a:lnTo>
                  <a:lnTo>
                    <a:pt x="354" y="170"/>
                  </a:lnTo>
                  <a:lnTo>
                    <a:pt x="363" y="161"/>
                  </a:lnTo>
                  <a:lnTo>
                    <a:pt x="355" y="152"/>
                  </a:lnTo>
                  <a:lnTo>
                    <a:pt x="347" y="149"/>
                  </a:lnTo>
                  <a:close/>
                  <a:moveTo>
                    <a:pt x="435" y="157"/>
                  </a:moveTo>
                  <a:lnTo>
                    <a:pt x="427" y="151"/>
                  </a:lnTo>
                  <a:lnTo>
                    <a:pt x="424" y="148"/>
                  </a:lnTo>
                  <a:lnTo>
                    <a:pt x="415" y="147"/>
                  </a:lnTo>
                  <a:lnTo>
                    <a:pt x="405" y="151"/>
                  </a:lnTo>
                  <a:lnTo>
                    <a:pt x="397" y="148"/>
                  </a:lnTo>
                  <a:lnTo>
                    <a:pt x="390" y="140"/>
                  </a:lnTo>
                  <a:lnTo>
                    <a:pt x="381" y="137"/>
                  </a:lnTo>
                  <a:lnTo>
                    <a:pt x="377" y="142"/>
                  </a:lnTo>
                  <a:lnTo>
                    <a:pt x="375" y="151"/>
                  </a:lnTo>
                  <a:lnTo>
                    <a:pt x="381" y="160"/>
                  </a:lnTo>
                  <a:lnTo>
                    <a:pt x="390" y="164"/>
                  </a:lnTo>
                  <a:lnTo>
                    <a:pt x="400" y="170"/>
                  </a:lnTo>
                  <a:lnTo>
                    <a:pt x="400" y="170"/>
                  </a:lnTo>
                  <a:lnTo>
                    <a:pt x="401" y="179"/>
                  </a:lnTo>
                  <a:lnTo>
                    <a:pt x="409" y="187"/>
                  </a:lnTo>
                  <a:lnTo>
                    <a:pt x="416" y="187"/>
                  </a:lnTo>
                  <a:lnTo>
                    <a:pt x="425" y="182"/>
                  </a:lnTo>
                  <a:lnTo>
                    <a:pt x="433" y="182"/>
                  </a:lnTo>
                  <a:lnTo>
                    <a:pt x="439" y="179"/>
                  </a:lnTo>
                  <a:lnTo>
                    <a:pt x="448" y="171"/>
                  </a:lnTo>
                  <a:lnTo>
                    <a:pt x="444" y="161"/>
                  </a:lnTo>
                  <a:lnTo>
                    <a:pt x="435" y="157"/>
                  </a:lnTo>
                  <a:close/>
                  <a:moveTo>
                    <a:pt x="578" y="304"/>
                  </a:moveTo>
                  <a:lnTo>
                    <a:pt x="570" y="298"/>
                  </a:lnTo>
                  <a:lnTo>
                    <a:pt x="563" y="289"/>
                  </a:lnTo>
                  <a:lnTo>
                    <a:pt x="558" y="283"/>
                  </a:lnTo>
                  <a:lnTo>
                    <a:pt x="553" y="274"/>
                  </a:lnTo>
                  <a:lnTo>
                    <a:pt x="549" y="264"/>
                  </a:lnTo>
                  <a:lnTo>
                    <a:pt x="540" y="256"/>
                  </a:lnTo>
                  <a:lnTo>
                    <a:pt x="532" y="252"/>
                  </a:lnTo>
                  <a:lnTo>
                    <a:pt x="513" y="243"/>
                  </a:lnTo>
                  <a:lnTo>
                    <a:pt x="504" y="239"/>
                  </a:lnTo>
                  <a:lnTo>
                    <a:pt x="496" y="237"/>
                  </a:lnTo>
                  <a:lnTo>
                    <a:pt x="486" y="232"/>
                  </a:lnTo>
                  <a:lnTo>
                    <a:pt x="477" y="225"/>
                  </a:lnTo>
                  <a:lnTo>
                    <a:pt x="471" y="222"/>
                  </a:lnTo>
                  <a:lnTo>
                    <a:pt x="466" y="232"/>
                  </a:lnTo>
                  <a:lnTo>
                    <a:pt x="469" y="241"/>
                  </a:lnTo>
                  <a:lnTo>
                    <a:pt x="475" y="251"/>
                  </a:lnTo>
                  <a:lnTo>
                    <a:pt x="469" y="259"/>
                  </a:lnTo>
                  <a:lnTo>
                    <a:pt x="463" y="268"/>
                  </a:lnTo>
                  <a:lnTo>
                    <a:pt x="463" y="270"/>
                  </a:lnTo>
                  <a:lnTo>
                    <a:pt x="454" y="275"/>
                  </a:lnTo>
                  <a:lnTo>
                    <a:pt x="450" y="285"/>
                  </a:lnTo>
                  <a:lnTo>
                    <a:pt x="457" y="294"/>
                  </a:lnTo>
                  <a:lnTo>
                    <a:pt x="461" y="302"/>
                  </a:lnTo>
                  <a:lnTo>
                    <a:pt x="463" y="313"/>
                  </a:lnTo>
                  <a:lnTo>
                    <a:pt x="463" y="316"/>
                  </a:lnTo>
                  <a:lnTo>
                    <a:pt x="467" y="324"/>
                  </a:lnTo>
                  <a:lnTo>
                    <a:pt x="466" y="335"/>
                  </a:lnTo>
                  <a:lnTo>
                    <a:pt x="466" y="343"/>
                  </a:lnTo>
                  <a:lnTo>
                    <a:pt x="465" y="352"/>
                  </a:lnTo>
                  <a:lnTo>
                    <a:pt x="469" y="360"/>
                  </a:lnTo>
                  <a:lnTo>
                    <a:pt x="478" y="363"/>
                  </a:lnTo>
                  <a:lnTo>
                    <a:pt x="484" y="367"/>
                  </a:lnTo>
                  <a:lnTo>
                    <a:pt x="485" y="368"/>
                  </a:lnTo>
                  <a:lnTo>
                    <a:pt x="494" y="371"/>
                  </a:lnTo>
                  <a:lnTo>
                    <a:pt x="501" y="362"/>
                  </a:lnTo>
                  <a:lnTo>
                    <a:pt x="505" y="352"/>
                  </a:lnTo>
                  <a:lnTo>
                    <a:pt x="515" y="347"/>
                  </a:lnTo>
                  <a:lnTo>
                    <a:pt x="520" y="341"/>
                  </a:lnTo>
                  <a:lnTo>
                    <a:pt x="530" y="335"/>
                  </a:lnTo>
                  <a:lnTo>
                    <a:pt x="539" y="336"/>
                  </a:lnTo>
                  <a:lnTo>
                    <a:pt x="549" y="333"/>
                  </a:lnTo>
                  <a:lnTo>
                    <a:pt x="559" y="329"/>
                  </a:lnTo>
                  <a:lnTo>
                    <a:pt x="568" y="321"/>
                  </a:lnTo>
                  <a:lnTo>
                    <a:pt x="570" y="318"/>
                  </a:lnTo>
                  <a:lnTo>
                    <a:pt x="580" y="313"/>
                  </a:lnTo>
                  <a:lnTo>
                    <a:pt x="578" y="30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12" name="Freeform 311"/>
            <p:cNvSpPr>
              <a:spLocks/>
            </p:cNvSpPr>
            <p:nvPr/>
          </p:nvSpPr>
          <p:spPr bwMode="auto">
            <a:xfrm>
              <a:off x="74113" y="2234628"/>
              <a:ext cx="1069561" cy="895686"/>
            </a:xfrm>
            <a:custGeom>
              <a:avLst/>
              <a:gdLst>
                <a:gd name="T0" fmla="*/ 864 w 935"/>
                <a:gd name="T1" fmla="*/ 545 h 783"/>
                <a:gd name="T2" fmla="*/ 768 w 935"/>
                <a:gd name="T3" fmla="*/ 474 h 783"/>
                <a:gd name="T4" fmla="*/ 705 w 935"/>
                <a:gd name="T5" fmla="*/ 482 h 783"/>
                <a:gd name="T6" fmla="*/ 591 w 935"/>
                <a:gd name="T7" fmla="*/ 458 h 783"/>
                <a:gd name="T8" fmla="*/ 405 w 935"/>
                <a:gd name="T9" fmla="*/ 39 h 783"/>
                <a:gd name="T10" fmla="*/ 330 w 935"/>
                <a:gd name="T11" fmla="*/ 30 h 783"/>
                <a:gd name="T12" fmla="*/ 277 w 935"/>
                <a:gd name="T13" fmla="*/ 24 h 783"/>
                <a:gd name="T14" fmla="*/ 219 w 935"/>
                <a:gd name="T15" fmla="*/ 21 h 783"/>
                <a:gd name="T16" fmla="*/ 166 w 935"/>
                <a:gd name="T17" fmla="*/ 28 h 783"/>
                <a:gd name="T18" fmla="*/ 125 w 935"/>
                <a:gd name="T19" fmla="*/ 58 h 783"/>
                <a:gd name="T20" fmla="*/ 47 w 935"/>
                <a:gd name="T21" fmla="*/ 134 h 783"/>
                <a:gd name="T22" fmla="*/ 112 w 935"/>
                <a:gd name="T23" fmla="*/ 205 h 783"/>
                <a:gd name="T24" fmla="*/ 139 w 935"/>
                <a:gd name="T25" fmla="*/ 235 h 783"/>
                <a:gd name="T26" fmla="*/ 138 w 935"/>
                <a:gd name="T27" fmla="*/ 244 h 783"/>
                <a:gd name="T28" fmla="*/ 78 w 935"/>
                <a:gd name="T29" fmla="*/ 243 h 783"/>
                <a:gd name="T30" fmla="*/ 25 w 935"/>
                <a:gd name="T31" fmla="*/ 248 h 783"/>
                <a:gd name="T32" fmla="*/ 29 w 935"/>
                <a:gd name="T33" fmla="*/ 289 h 783"/>
                <a:gd name="T34" fmla="*/ 94 w 935"/>
                <a:gd name="T35" fmla="*/ 329 h 783"/>
                <a:gd name="T36" fmla="*/ 137 w 935"/>
                <a:gd name="T37" fmla="*/ 324 h 783"/>
                <a:gd name="T38" fmla="*/ 88 w 935"/>
                <a:gd name="T39" fmla="*/ 393 h 783"/>
                <a:gd name="T40" fmla="*/ 53 w 935"/>
                <a:gd name="T41" fmla="*/ 414 h 783"/>
                <a:gd name="T42" fmla="*/ 26 w 935"/>
                <a:gd name="T43" fmla="*/ 472 h 783"/>
                <a:gd name="T44" fmla="*/ 43 w 935"/>
                <a:gd name="T45" fmla="*/ 492 h 783"/>
                <a:gd name="T46" fmla="*/ 60 w 935"/>
                <a:gd name="T47" fmla="*/ 503 h 783"/>
                <a:gd name="T48" fmla="*/ 61 w 935"/>
                <a:gd name="T49" fmla="*/ 537 h 783"/>
                <a:gd name="T50" fmla="*/ 114 w 935"/>
                <a:gd name="T51" fmla="*/ 505 h 783"/>
                <a:gd name="T52" fmla="*/ 107 w 935"/>
                <a:gd name="T53" fmla="*/ 604 h 783"/>
                <a:gd name="T54" fmla="*/ 186 w 935"/>
                <a:gd name="T55" fmla="*/ 615 h 783"/>
                <a:gd name="T56" fmla="*/ 199 w 935"/>
                <a:gd name="T57" fmla="*/ 604 h 783"/>
                <a:gd name="T58" fmla="*/ 225 w 935"/>
                <a:gd name="T59" fmla="*/ 624 h 783"/>
                <a:gd name="T60" fmla="*/ 180 w 935"/>
                <a:gd name="T61" fmla="*/ 692 h 783"/>
                <a:gd name="T62" fmla="*/ 127 w 935"/>
                <a:gd name="T63" fmla="*/ 731 h 783"/>
                <a:gd name="T64" fmla="*/ 76 w 935"/>
                <a:gd name="T65" fmla="*/ 770 h 783"/>
                <a:gd name="T66" fmla="*/ 124 w 935"/>
                <a:gd name="T67" fmla="*/ 751 h 783"/>
                <a:gd name="T68" fmla="*/ 166 w 935"/>
                <a:gd name="T69" fmla="*/ 746 h 783"/>
                <a:gd name="T70" fmla="*/ 199 w 935"/>
                <a:gd name="T71" fmla="*/ 706 h 783"/>
                <a:gd name="T72" fmla="*/ 250 w 935"/>
                <a:gd name="T73" fmla="*/ 664 h 783"/>
                <a:gd name="T74" fmla="*/ 295 w 935"/>
                <a:gd name="T75" fmla="*/ 623 h 783"/>
                <a:gd name="T76" fmla="*/ 295 w 935"/>
                <a:gd name="T77" fmla="*/ 575 h 783"/>
                <a:gd name="T78" fmla="*/ 322 w 935"/>
                <a:gd name="T79" fmla="*/ 520 h 783"/>
                <a:gd name="T80" fmla="*/ 370 w 935"/>
                <a:gd name="T81" fmla="*/ 464 h 783"/>
                <a:gd name="T82" fmla="*/ 372 w 935"/>
                <a:gd name="T83" fmla="*/ 475 h 783"/>
                <a:gd name="T84" fmla="*/ 358 w 935"/>
                <a:gd name="T85" fmla="*/ 552 h 783"/>
                <a:gd name="T86" fmla="*/ 389 w 935"/>
                <a:gd name="T87" fmla="*/ 541 h 783"/>
                <a:gd name="T88" fmla="*/ 425 w 935"/>
                <a:gd name="T89" fmla="*/ 516 h 783"/>
                <a:gd name="T90" fmla="*/ 420 w 935"/>
                <a:gd name="T91" fmla="*/ 480 h 783"/>
                <a:gd name="T92" fmla="*/ 435 w 935"/>
                <a:gd name="T93" fmla="*/ 469 h 783"/>
                <a:gd name="T94" fmla="*/ 473 w 935"/>
                <a:gd name="T95" fmla="*/ 467 h 783"/>
                <a:gd name="T96" fmla="*/ 505 w 935"/>
                <a:gd name="T97" fmla="*/ 469 h 783"/>
                <a:gd name="T98" fmla="*/ 591 w 935"/>
                <a:gd name="T99" fmla="*/ 481 h 783"/>
                <a:gd name="T100" fmla="*/ 631 w 935"/>
                <a:gd name="T101" fmla="*/ 474 h 783"/>
                <a:gd name="T102" fmla="*/ 693 w 935"/>
                <a:gd name="T103" fmla="*/ 515 h 783"/>
                <a:gd name="T104" fmla="*/ 705 w 935"/>
                <a:gd name="T105" fmla="*/ 493 h 783"/>
                <a:gd name="T106" fmla="*/ 755 w 935"/>
                <a:gd name="T107" fmla="*/ 510 h 783"/>
                <a:gd name="T108" fmla="*/ 748 w 935"/>
                <a:gd name="T109" fmla="*/ 485 h 783"/>
                <a:gd name="T110" fmla="*/ 791 w 935"/>
                <a:gd name="T111" fmla="*/ 508 h 783"/>
                <a:gd name="T112" fmla="*/ 813 w 935"/>
                <a:gd name="T113" fmla="*/ 528 h 783"/>
                <a:gd name="T114" fmla="*/ 854 w 935"/>
                <a:gd name="T115" fmla="*/ 557 h 783"/>
                <a:gd name="T116" fmla="*/ 878 w 935"/>
                <a:gd name="T117" fmla="*/ 579 h 783"/>
                <a:gd name="T118" fmla="*/ 922 w 935"/>
                <a:gd name="T119" fmla="*/ 600 h 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5" h="783">
                  <a:moveTo>
                    <a:pt x="935" y="585"/>
                  </a:moveTo>
                  <a:lnTo>
                    <a:pt x="925" y="574"/>
                  </a:lnTo>
                  <a:lnTo>
                    <a:pt x="924" y="570"/>
                  </a:lnTo>
                  <a:lnTo>
                    <a:pt x="920" y="565"/>
                  </a:lnTo>
                  <a:lnTo>
                    <a:pt x="922" y="562"/>
                  </a:lnTo>
                  <a:lnTo>
                    <a:pt x="922" y="557"/>
                  </a:lnTo>
                  <a:lnTo>
                    <a:pt x="919" y="553"/>
                  </a:lnTo>
                  <a:lnTo>
                    <a:pt x="916" y="550"/>
                  </a:lnTo>
                  <a:lnTo>
                    <a:pt x="911" y="552"/>
                  </a:lnTo>
                  <a:lnTo>
                    <a:pt x="907" y="552"/>
                  </a:lnTo>
                  <a:lnTo>
                    <a:pt x="902" y="549"/>
                  </a:lnTo>
                  <a:lnTo>
                    <a:pt x="898" y="549"/>
                  </a:lnTo>
                  <a:lnTo>
                    <a:pt x="894" y="546"/>
                  </a:lnTo>
                  <a:lnTo>
                    <a:pt x="885" y="547"/>
                  </a:lnTo>
                  <a:lnTo>
                    <a:pt x="882" y="546"/>
                  </a:lnTo>
                  <a:lnTo>
                    <a:pt x="873" y="545"/>
                  </a:lnTo>
                  <a:lnTo>
                    <a:pt x="869" y="546"/>
                  </a:lnTo>
                  <a:lnTo>
                    <a:pt x="865" y="547"/>
                  </a:lnTo>
                  <a:lnTo>
                    <a:pt x="864" y="545"/>
                  </a:lnTo>
                  <a:lnTo>
                    <a:pt x="860" y="541"/>
                  </a:lnTo>
                  <a:lnTo>
                    <a:pt x="855" y="539"/>
                  </a:lnTo>
                  <a:lnTo>
                    <a:pt x="852" y="535"/>
                  </a:lnTo>
                  <a:lnTo>
                    <a:pt x="847" y="532"/>
                  </a:lnTo>
                  <a:lnTo>
                    <a:pt x="843" y="532"/>
                  </a:lnTo>
                  <a:lnTo>
                    <a:pt x="843" y="528"/>
                  </a:lnTo>
                  <a:lnTo>
                    <a:pt x="840" y="523"/>
                  </a:lnTo>
                  <a:lnTo>
                    <a:pt x="836" y="520"/>
                  </a:lnTo>
                  <a:lnTo>
                    <a:pt x="829" y="515"/>
                  </a:lnTo>
                  <a:lnTo>
                    <a:pt x="816" y="504"/>
                  </a:lnTo>
                  <a:lnTo>
                    <a:pt x="809" y="499"/>
                  </a:lnTo>
                  <a:lnTo>
                    <a:pt x="805" y="494"/>
                  </a:lnTo>
                  <a:lnTo>
                    <a:pt x="797" y="490"/>
                  </a:lnTo>
                  <a:lnTo>
                    <a:pt x="793" y="486"/>
                  </a:lnTo>
                  <a:lnTo>
                    <a:pt x="794" y="485"/>
                  </a:lnTo>
                  <a:lnTo>
                    <a:pt x="786" y="481"/>
                  </a:lnTo>
                  <a:lnTo>
                    <a:pt x="781" y="478"/>
                  </a:lnTo>
                  <a:lnTo>
                    <a:pt x="776" y="475"/>
                  </a:lnTo>
                  <a:lnTo>
                    <a:pt x="768" y="474"/>
                  </a:lnTo>
                  <a:lnTo>
                    <a:pt x="764" y="472"/>
                  </a:lnTo>
                  <a:lnTo>
                    <a:pt x="757" y="464"/>
                  </a:lnTo>
                  <a:lnTo>
                    <a:pt x="752" y="463"/>
                  </a:lnTo>
                  <a:lnTo>
                    <a:pt x="747" y="461"/>
                  </a:lnTo>
                  <a:lnTo>
                    <a:pt x="744" y="462"/>
                  </a:lnTo>
                  <a:lnTo>
                    <a:pt x="738" y="454"/>
                  </a:lnTo>
                  <a:lnTo>
                    <a:pt x="736" y="449"/>
                  </a:lnTo>
                  <a:lnTo>
                    <a:pt x="734" y="448"/>
                  </a:lnTo>
                  <a:lnTo>
                    <a:pt x="729" y="445"/>
                  </a:lnTo>
                  <a:lnTo>
                    <a:pt x="726" y="444"/>
                  </a:lnTo>
                  <a:lnTo>
                    <a:pt x="721" y="445"/>
                  </a:lnTo>
                  <a:lnTo>
                    <a:pt x="717" y="450"/>
                  </a:lnTo>
                  <a:lnTo>
                    <a:pt x="714" y="454"/>
                  </a:lnTo>
                  <a:lnTo>
                    <a:pt x="709" y="456"/>
                  </a:lnTo>
                  <a:lnTo>
                    <a:pt x="710" y="461"/>
                  </a:lnTo>
                  <a:lnTo>
                    <a:pt x="708" y="470"/>
                  </a:lnTo>
                  <a:lnTo>
                    <a:pt x="709" y="474"/>
                  </a:lnTo>
                  <a:lnTo>
                    <a:pt x="709" y="479"/>
                  </a:lnTo>
                  <a:lnTo>
                    <a:pt x="705" y="482"/>
                  </a:lnTo>
                  <a:lnTo>
                    <a:pt x="698" y="490"/>
                  </a:lnTo>
                  <a:lnTo>
                    <a:pt x="694" y="494"/>
                  </a:lnTo>
                  <a:lnTo>
                    <a:pt x="693" y="498"/>
                  </a:lnTo>
                  <a:lnTo>
                    <a:pt x="685" y="486"/>
                  </a:lnTo>
                  <a:lnTo>
                    <a:pt x="655" y="470"/>
                  </a:lnTo>
                  <a:lnTo>
                    <a:pt x="651" y="467"/>
                  </a:lnTo>
                  <a:lnTo>
                    <a:pt x="646" y="463"/>
                  </a:lnTo>
                  <a:lnTo>
                    <a:pt x="640" y="462"/>
                  </a:lnTo>
                  <a:lnTo>
                    <a:pt x="637" y="460"/>
                  </a:lnTo>
                  <a:lnTo>
                    <a:pt x="636" y="456"/>
                  </a:lnTo>
                  <a:lnTo>
                    <a:pt x="636" y="450"/>
                  </a:lnTo>
                  <a:lnTo>
                    <a:pt x="631" y="448"/>
                  </a:lnTo>
                  <a:lnTo>
                    <a:pt x="622" y="451"/>
                  </a:lnTo>
                  <a:lnTo>
                    <a:pt x="618" y="460"/>
                  </a:lnTo>
                  <a:lnTo>
                    <a:pt x="616" y="461"/>
                  </a:lnTo>
                  <a:lnTo>
                    <a:pt x="608" y="460"/>
                  </a:lnTo>
                  <a:lnTo>
                    <a:pt x="603" y="463"/>
                  </a:lnTo>
                  <a:lnTo>
                    <a:pt x="595" y="462"/>
                  </a:lnTo>
                  <a:lnTo>
                    <a:pt x="591" y="458"/>
                  </a:lnTo>
                  <a:lnTo>
                    <a:pt x="478" y="73"/>
                  </a:lnTo>
                  <a:lnTo>
                    <a:pt x="468" y="40"/>
                  </a:lnTo>
                  <a:lnTo>
                    <a:pt x="467" y="39"/>
                  </a:lnTo>
                  <a:lnTo>
                    <a:pt x="462" y="39"/>
                  </a:lnTo>
                  <a:lnTo>
                    <a:pt x="460" y="39"/>
                  </a:lnTo>
                  <a:lnTo>
                    <a:pt x="455" y="36"/>
                  </a:lnTo>
                  <a:lnTo>
                    <a:pt x="450" y="35"/>
                  </a:lnTo>
                  <a:lnTo>
                    <a:pt x="450" y="36"/>
                  </a:lnTo>
                  <a:lnTo>
                    <a:pt x="442" y="33"/>
                  </a:lnTo>
                  <a:lnTo>
                    <a:pt x="437" y="29"/>
                  </a:lnTo>
                  <a:lnTo>
                    <a:pt x="435" y="28"/>
                  </a:lnTo>
                  <a:lnTo>
                    <a:pt x="431" y="28"/>
                  </a:lnTo>
                  <a:lnTo>
                    <a:pt x="426" y="30"/>
                  </a:lnTo>
                  <a:lnTo>
                    <a:pt x="423" y="29"/>
                  </a:lnTo>
                  <a:lnTo>
                    <a:pt x="418" y="29"/>
                  </a:lnTo>
                  <a:lnTo>
                    <a:pt x="414" y="32"/>
                  </a:lnTo>
                  <a:lnTo>
                    <a:pt x="414" y="35"/>
                  </a:lnTo>
                  <a:lnTo>
                    <a:pt x="411" y="35"/>
                  </a:lnTo>
                  <a:lnTo>
                    <a:pt x="405" y="39"/>
                  </a:lnTo>
                  <a:lnTo>
                    <a:pt x="401" y="40"/>
                  </a:lnTo>
                  <a:lnTo>
                    <a:pt x="395" y="40"/>
                  </a:lnTo>
                  <a:lnTo>
                    <a:pt x="394" y="39"/>
                  </a:lnTo>
                  <a:lnTo>
                    <a:pt x="389" y="39"/>
                  </a:lnTo>
                  <a:lnTo>
                    <a:pt x="386" y="35"/>
                  </a:lnTo>
                  <a:lnTo>
                    <a:pt x="382" y="36"/>
                  </a:lnTo>
                  <a:lnTo>
                    <a:pt x="377" y="35"/>
                  </a:lnTo>
                  <a:lnTo>
                    <a:pt x="374" y="36"/>
                  </a:lnTo>
                  <a:lnTo>
                    <a:pt x="369" y="36"/>
                  </a:lnTo>
                  <a:lnTo>
                    <a:pt x="365" y="39"/>
                  </a:lnTo>
                  <a:lnTo>
                    <a:pt x="357" y="39"/>
                  </a:lnTo>
                  <a:lnTo>
                    <a:pt x="353" y="36"/>
                  </a:lnTo>
                  <a:lnTo>
                    <a:pt x="351" y="34"/>
                  </a:lnTo>
                  <a:lnTo>
                    <a:pt x="348" y="34"/>
                  </a:lnTo>
                  <a:lnTo>
                    <a:pt x="346" y="34"/>
                  </a:lnTo>
                  <a:lnTo>
                    <a:pt x="342" y="36"/>
                  </a:lnTo>
                  <a:lnTo>
                    <a:pt x="338" y="33"/>
                  </a:lnTo>
                  <a:lnTo>
                    <a:pt x="333" y="30"/>
                  </a:lnTo>
                  <a:lnTo>
                    <a:pt x="330" y="30"/>
                  </a:lnTo>
                  <a:lnTo>
                    <a:pt x="325" y="30"/>
                  </a:lnTo>
                  <a:lnTo>
                    <a:pt x="322" y="30"/>
                  </a:lnTo>
                  <a:lnTo>
                    <a:pt x="318" y="30"/>
                  </a:lnTo>
                  <a:lnTo>
                    <a:pt x="315" y="35"/>
                  </a:lnTo>
                  <a:lnTo>
                    <a:pt x="310" y="35"/>
                  </a:lnTo>
                  <a:lnTo>
                    <a:pt x="309" y="34"/>
                  </a:lnTo>
                  <a:lnTo>
                    <a:pt x="305" y="34"/>
                  </a:lnTo>
                  <a:lnTo>
                    <a:pt x="301" y="35"/>
                  </a:lnTo>
                  <a:lnTo>
                    <a:pt x="299" y="38"/>
                  </a:lnTo>
                  <a:lnTo>
                    <a:pt x="298" y="40"/>
                  </a:lnTo>
                  <a:lnTo>
                    <a:pt x="294" y="38"/>
                  </a:lnTo>
                  <a:lnTo>
                    <a:pt x="286" y="36"/>
                  </a:lnTo>
                  <a:lnTo>
                    <a:pt x="287" y="33"/>
                  </a:lnTo>
                  <a:lnTo>
                    <a:pt x="283" y="33"/>
                  </a:lnTo>
                  <a:lnTo>
                    <a:pt x="280" y="34"/>
                  </a:lnTo>
                  <a:lnTo>
                    <a:pt x="275" y="33"/>
                  </a:lnTo>
                  <a:lnTo>
                    <a:pt x="280" y="32"/>
                  </a:lnTo>
                  <a:lnTo>
                    <a:pt x="275" y="28"/>
                  </a:lnTo>
                  <a:lnTo>
                    <a:pt x="277" y="24"/>
                  </a:lnTo>
                  <a:lnTo>
                    <a:pt x="276" y="20"/>
                  </a:lnTo>
                  <a:lnTo>
                    <a:pt x="273" y="22"/>
                  </a:lnTo>
                  <a:lnTo>
                    <a:pt x="268" y="21"/>
                  </a:lnTo>
                  <a:lnTo>
                    <a:pt x="264" y="18"/>
                  </a:lnTo>
                  <a:lnTo>
                    <a:pt x="261" y="21"/>
                  </a:lnTo>
                  <a:lnTo>
                    <a:pt x="256" y="21"/>
                  </a:lnTo>
                  <a:lnTo>
                    <a:pt x="247" y="26"/>
                  </a:lnTo>
                  <a:lnTo>
                    <a:pt x="244" y="24"/>
                  </a:lnTo>
                  <a:lnTo>
                    <a:pt x="239" y="22"/>
                  </a:lnTo>
                  <a:lnTo>
                    <a:pt x="241" y="18"/>
                  </a:lnTo>
                  <a:lnTo>
                    <a:pt x="239" y="14"/>
                  </a:lnTo>
                  <a:lnTo>
                    <a:pt x="234" y="12"/>
                  </a:lnTo>
                  <a:lnTo>
                    <a:pt x="234" y="17"/>
                  </a:lnTo>
                  <a:lnTo>
                    <a:pt x="231" y="14"/>
                  </a:lnTo>
                  <a:lnTo>
                    <a:pt x="229" y="17"/>
                  </a:lnTo>
                  <a:lnTo>
                    <a:pt x="225" y="26"/>
                  </a:lnTo>
                  <a:lnTo>
                    <a:pt x="221" y="27"/>
                  </a:lnTo>
                  <a:lnTo>
                    <a:pt x="217" y="23"/>
                  </a:lnTo>
                  <a:lnTo>
                    <a:pt x="219" y="21"/>
                  </a:lnTo>
                  <a:lnTo>
                    <a:pt x="222" y="20"/>
                  </a:lnTo>
                  <a:lnTo>
                    <a:pt x="226" y="15"/>
                  </a:lnTo>
                  <a:lnTo>
                    <a:pt x="226" y="11"/>
                  </a:lnTo>
                  <a:lnTo>
                    <a:pt x="222" y="9"/>
                  </a:lnTo>
                  <a:lnTo>
                    <a:pt x="217" y="10"/>
                  </a:lnTo>
                  <a:lnTo>
                    <a:pt x="215" y="6"/>
                  </a:lnTo>
                  <a:lnTo>
                    <a:pt x="210" y="5"/>
                  </a:lnTo>
                  <a:lnTo>
                    <a:pt x="213" y="0"/>
                  </a:lnTo>
                  <a:lnTo>
                    <a:pt x="208" y="4"/>
                  </a:lnTo>
                  <a:lnTo>
                    <a:pt x="203" y="11"/>
                  </a:lnTo>
                  <a:lnTo>
                    <a:pt x="201" y="16"/>
                  </a:lnTo>
                  <a:lnTo>
                    <a:pt x="197" y="20"/>
                  </a:lnTo>
                  <a:lnTo>
                    <a:pt x="190" y="27"/>
                  </a:lnTo>
                  <a:lnTo>
                    <a:pt x="178" y="30"/>
                  </a:lnTo>
                  <a:lnTo>
                    <a:pt x="173" y="30"/>
                  </a:lnTo>
                  <a:lnTo>
                    <a:pt x="169" y="34"/>
                  </a:lnTo>
                  <a:lnTo>
                    <a:pt x="167" y="30"/>
                  </a:lnTo>
                  <a:lnTo>
                    <a:pt x="169" y="27"/>
                  </a:lnTo>
                  <a:lnTo>
                    <a:pt x="166" y="28"/>
                  </a:lnTo>
                  <a:lnTo>
                    <a:pt x="157" y="35"/>
                  </a:lnTo>
                  <a:lnTo>
                    <a:pt x="157" y="38"/>
                  </a:lnTo>
                  <a:lnTo>
                    <a:pt x="160" y="41"/>
                  </a:lnTo>
                  <a:lnTo>
                    <a:pt x="163" y="44"/>
                  </a:lnTo>
                  <a:lnTo>
                    <a:pt x="168" y="42"/>
                  </a:lnTo>
                  <a:lnTo>
                    <a:pt x="160" y="46"/>
                  </a:lnTo>
                  <a:lnTo>
                    <a:pt x="160" y="54"/>
                  </a:lnTo>
                  <a:lnTo>
                    <a:pt x="157" y="50"/>
                  </a:lnTo>
                  <a:lnTo>
                    <a:pt x="156" y="51"/>
                  </a:lnTo>
                  <a:lnTo>
                    <a:pt x="157" y="47"/>
                  </a:lnTo>
                  <a:lnTo>
                    <a:pt x="157" y="40"/>
                  </a:lnTo>
                  <a:lnTo>
                    <a:pt x="156" y="40"/>
                  </a:lnTo>
                  <a:lnTo>
                    <a:pt x="152" y="41"/>
                  </a:lnTo>
                  <a:lnTo>
                    <a:pt x="144" y="50"/>
                  </a:lnTo>
                  <a:lnTo>
                    <a:pt x="137" y="54"/>
                  </a:lnTo>
                  <a:lnTo>
                    <a:pt x="137" y="54"/>
                  </a:lnTo>
                  <a:lnTo>
                    <a:pt x="132" y="56"/>
                  </a:lnTo>
                  <a:lnTo>
                    <a:pt x="128" y="58"/>
                  </a:lnTo>
                  <a:lnTo>
                    <a:pt x="125" y="58"/>
                  </a:lnTo>
                  <a:lnTo>
                    <a:pt x="128" y="56"/>
                  </a:lnTo>
                  <a:lnTo>
                    <a:pt x="128" y="53"/>
                  </a:lnTo>
                  <a:lnTo>
                    <a:pt x="125" y="53"/>
                  </a:lnTo>
                  <a:lnTo>
                    <a:pt x="116" y="66"/>
                  </a:lnTo>
                  <a:lnTo>
                    <a:pt x="116" y="68"/>
                  </a:lnTo>
                  <a:lnTo>
                    <a:pt x="109" y="75"/>
                  </a:lnTo>
                  <a:lnTo>
                    <a:pt x="107" y="82"/>
                  </a:lnTo>
                  <a:lnTo>
                    <a:pt x="107" y="83"/>
                  </a:lnTo>
                  <a:lnTo>
                    <a:pt x="104" y="92"/>
                  </a:lnTo>
                  <a:lnTo>
                    <a:pt x="101" y="99"/>
                  </a:lnTo>
                  <a:lnTo>
                    <a:pt x="95" y="107"/>
                  </a:lnTo>
                  <a:lnTo>
                    <a:pt x="91" y="111"/>
                  </a:lnTo>
                  <a:lnTo>
                    <a:pt x="86" y="113"/>
                  </a:lnTo>
                  <a:lnTo>
                    <a:pt x="83" y="115"/>
                  </a:lnTo>
                  <a:lnTo>
                    <a:pt x="64" y="117"/>
                  </a:lnTo>
                  <a:lnTo>
                    <a:pt x="55" y="115"/>
                  </a:lnTo>
                  <a:lnTo>
                    <a:pt x="50" y="118"/>
                  </a:lnTo>
                  <a:lnTo>
                    <a:pt x="49" y="129"/>
                  </a:lnTo>
                  <a:lnTo>
                    <a:pt x="47" y="134"/>
                  </a:lnTo>
                  <a:lnTo>
                    <a:pt x="43" y="137"/>
                  </a:lnTo>
                  <a:lnTo>
                    <a:pt x="42" y="137"/>
                  </a:lnTo>
                  <a:lnTo>
                    <a:pt x="39" y="139"/>
                  </a:lnTo>
                  <a:lnTo>
                    <a:pt x="44" y="140"/>
                  </a:lnTo>
                  <a:lnTo>
                    <a:pt x="48" y="143"/>
                  </a:lnTo>
                  <a:lnTo>
                    <a:pt x="54" y="151"/>
                  </a:lnTo>
                  <a:lnTo>
                    <a:pt x="59" y="152"/>
                  </a:lnTo>
                  <a:lnTo>
                    <a:pt x="62" y="155"/>
                  </a:lnTo>
                  <a:lnTo>
                    <a:pt x="73" y="167"/>
                  </a:lnTo>
                  <a:lnTo>
                    <a:pt x="76" y="169"/>
                  </a:lnTo>
                  <a:lnTo>
                    <a:pt x="79" y="173"/>
                  </a:lnTo>
                  <a:lnTo>
                    <a:pt x="83" y="177"/>
                  </a:lnTo>
                  <a:lnTo>
                    <a:pt x="85" y="181"/>
                  </a:lnTo>
                  <a:lnTo>
                    <a:pt x="88" y="189"/>
                  </a:lnTo>
                  <a:lnTo>
                    <a:pt x="88" y="198"/>
                  </a:lnTo>
                  <a:lnTo>
                    <a:pt x="91" y="201"/>
                  </a:lnTo>
                  <a:lnTo>
                    <a:pt x="98" y="204"/>
                  </a:lnTo>
                  <a:lnTo>
                    <a:pt x="108" y="205"/>
                  </a:lnTo>
                  <a:lnTo>
                    <a:pt x="112" y="205"/>
                  </a:lnTo>
                  <a:lnTo>
                    <a:pt x="113" y="200"/>
                  </a:lnTo>
                  <a:lnTo>
                    <a:pt x="115" y="204"/>
                  </a:lnTo>
                  <a:lnTo>
                    <a:pt x="115" y="207"/>
                  </a:lnTo>
                  <a:lnTo>
                    <a:pt x="120" y="206"/>
                  </a:lnTo>
                  <a:lnTo>
                    <a:pt x="124" y="206"/>
                  </a:lnTo>
                  <a:lnTo>
                    <a:pt x="126" y="210"/>
                  </a:lnTo>
                  <a:lnTo>
                    <a:pt x="122" y="217"/>
                  </a:lnTo>
                  <a:lnTo>
                    <a:pt x="122" y="222"/>
                  </a:lnTo>
                  <a:lnTo>
                    <a:pt x="127" y="229"/>
                  </a:lnTo>
                  <a:lnTo>
                    <a:pt x="132" y="230"/>
                  </a:lnTo>
                  <a:lnTo>
                    <a:pt x="136" y="224"/>
                  </a:lnTo>
                  <a:lnTo>
                    <a:pt x="139" y="224"/>
                  </a:lnTo>
                  <a:lnTo>
                    <a:pt x="144" y="226"/>
                  </a:lnTo>
                  <a:lnTo>
                    <a:pt x="148" y="225"/>
                  </a:lnTo>
                  <a:lnTo>
                    <a:pt x="152" y="229"/>
                  </a:lnTo>
                  <a:lnTo>
                    <a:pt x="152" y="232"/>
                  </a:lnTo>
                  <a:lnTo>
                    <a:pt x="152" y="236"/>
                  </a:lnTo>
                  <a:lnTo>
                    <a:pt x="144" y="237"/>
                  </a:lnTo>
                  <a:lnTo>
                    <a:pt x="139" y="235"/>
                  </a:lnTo>
                  <a:lnTo>
                    <a:pt x="136" y="231"/>
                  </a:lnTo>
                  <a:lnTo>
                    <a:pt x="131" y="232"/>
                  </a:lnTo>
                  <a:lnTo>
                    <a:pt x="127" y="234"/>
                  </a:lnTo>
                  <a:lnTo>
                    <a:pt x="124" y="231"/>
                  </a:lnTo>
                  <a:lnTo>
                    <a:pt x="120" y="226"/>
                  </a:lnTo>
                  <a:lnTo>
                    <a:pt x="119" y="223"/>
                  </a:lnTo>
                  <a:lnTo>
                    <a:pt x="120" y="219"/>
                  </a:lnTo>
                  <a:lnTo>
                    <a:pt x="116" y="214"/>
                  </a:lnTo>
                  <a:lnTo>
                    <a:pt x="113" y="211"/>
                  </a:lnTo>
                  <a:lnTo>
                    <a:pt x="108" y="212"/>
                  </a:lnTo>
                  <a:lnTo>
                    <a:pt x="109" y="216"/>
                  </a:lnTo>
                  <a:lnTo>
                    <a:pt x="118" y="224"/>
                  </a:lnTo>
                  <a:lnTo>
                    <a:pt x="120" y="228"/>
                  </a:lnTo>
                  <a:lnTo>
                    <a:pt x="122" y="231"/>
                  </a:lnTo>
                  <a:lnTo>
                    <a:pt x="121" y="240"/>
                  </a:lnTo>
                  <a:lnTo>
                    <a:pt x="125" y="236"/>
                  </a:lnTo>
                  <a:lnTo>
                    <a:pt x="128" y="236"/>
                  </a:lnTo>
                  <a:lnTo>
                    <a:pt x="136" y="240"/>
                  </a:lnTo>
                  <a:lnTo>
                    <a:pt x="138" y="244"/>
                  </a:lnTo>
                  <a:lnTo>
                    <a:pt x="136" y="248"/>
                  </a:lnTo>
                  <a:lnTo>
                    <a:pt x="134" y="244"/>
                  </a:lnTo>
                  <a:lnTo>
                    <a:pt x="131" y="242"/>
                  </a:lnTo>
                  <a:lnTo>
                    <a:pt x="127" y="243"/>
                  </a:lnTo>
                  <a:lnTo>
                    <a:pt x="126" y="247"/>
                  </a:lnTo>
                  <a:lnTo>
                    <a:pt x="124" y="252"/>
                  </a:lnTo>
                  <a:lnTo>
                    <a:pt x="124" y="252"/>
                  </a:lnTo>
                  <a:lnTo>
                    <a:pt x="120" y="255"/>
                  </a:lnTo>
                  <a:lnTo>
                    <a:pt x="118" y="252"/>
                  </a:lnTo>
                  <a:lnTo>
                    <a:pt x="114" y="252"/>
                  </a:lnTo>
                  <a:lnTo>
                    <a:pt x="109" y="252"/>
                  </a:lnTo>
                  <a:lnTo>
                    <a:pt x="106" y="253"/>
                  </a:lnTo>
                  <a:lnTo>
                    <a:pt x="104" y="249"/>
                  </a:lnTo>
                  <a:lnTo>
                    <a:pt x="96" y="250"/>
                  </a:lnTo>
                  <a:lnTo>
                    <a:pt x="92" y="249"/>
                  </a:lnTo>
                  <a:lnTo>
                    <a:pt x="88" y="250"/>
                  </a:lnTo>
                  <a:lnTo>
                    <a:pt x="84" y="247"/>
                  </a:lnTo>
                  <a:lnTo>
                    <a:pt x="82" y="243"/>
                  </a:lnTo>
                  <a:lnTo>
                    <a:pt x="78" y="243"/>
                  </a:lnTo>
                  <a:lnTo>
                    <a:pt x="83" y="242"/>
                  </a:lnTo>
                  <a:lnTo>
                    <a:pt x="84" y="234"/>
                  </a:lnTo>
                  <a:lnTo>
                    <a:pt x="86" y="230"/>
                  </a:lnTo>
                  <a:lnTo>
                    <a:pt x="84" y="225"/>
                  </a:lnTo>
                  <a:lnTo>
                    <a:pt x="89" y="226"/>
                  </a:lnTo>
                  <a:lnTo>
                    <a:pt x="84" y="224"/>
                  </a:lnTo>
                  <a:lnTo>
                    <a:pt x="77" y="224"/>
                  </a:lnTo>
                  <a:lnTo>
                    <a:pt x="72" y="225"/>
                  </a:lnTo>
                  <a:lnTo>
                    <a:pt x="68" y="228"/>
                  </a:lnTo>
                  <a:lnTo>
                    <a:pt x="64" y="230"/>
                  </a:lnTo>
                  <a:lnTo>
                    <a:pt x="64" y="231"/>
                  </a:lnTo>
                  <a:lnTo>
                    <a:pt x="55" y="231"/>
                  </a:lnTo>
                  <a:lnTo>
                    <a:pt x="50" y="234"/>
                  </a:lnTo>
                  <a:lnTo>
                    <a:pt x="47" y="236"/>
                  </a:lnTo>
                  <a:lnTo>
                    <a:pt x="49" y="241"/>
                  </a:lnTo>
                  <a:lnTo>
                    <a:pt x="49" y="244"/>
                  </a:lnTo>
                  <a:lnTo>
                    <a:pt x="45" y="244"/>
                  </a:lnTo>
                  <a:lnTo>
                    <a:pt x="37" y="241"/>
                  </a:lnTo>
                  <a:lnTo>
                    <a:pt x="25" y="248"/>
                  </a:lnTo>
                  <a:lnTo>
                    <a:pt x="24" y="253"/>
                  </a:lnTo>
                  <a:lnTo>
                    <a:pt x="20" y="254"/>
                  </a:lnTo>
                  <a:lnTo>
                    <a:pt x="15" y="253"/>
                  </a:lnTo>
                  <a:lnTo>
                    <a:pt x="12" y="256"/>
                  </a:lnTo>
                  <a:lnTo>
                    <a:pt x="9" y="260"/>
                  </a:lnTo>
                  <a:lnTo>
                    <a:pt x="6" y="261"/>
                  </a:lnTo>
                  <a:lnTo>
                    <a:pt x="1" y="260"/>
                  </a:lnTo>
                  <a:lnTo>
                    <a:pt x="0" y="262"/>
                  </a:lnTo>
                  <a:lnTo>
                    <a:pt x="11" y="273"/>
                  </a:lnTo>
                  <a:lnTo>
                    <a:pt x="14" y="276"/>
                  </a:lnTo>
                  <a:lnTo>
                    <a:pt x="19" y="277"/>
                  </a:lnTo>
                  <a:lnTo>
                    <a:pt x="23" y="279"/>
                  </a:lnTo>
                  <a:lnTo>
                    <a:pt x="26" y="280"/>
                  </a:lnTo>
                  <a:lnTo>
                    <a:pt x="21" y="277"/>
                  </a:lnTo>
                  <a:lnTo>
                    <a:pt x="33" y="282"/>
                  </a:lnTo>
                  <a:lnTo>
                    <a:pt x="38" y="285"/>
                  </a:lnTo>
                  <a:lnTo>
                    <a:pt x="35" y="284"/>
                  </a:lnTo>
                  <a:lnTo>
                    <a:pt x="31" y="284"/>
                  </a:lnTo>
                  <a:lnTo>
                    <a:pt x="29" y="289"/>
                  </a:lnTo>
                  <a:lnTo>
                    <a:pt x="25" y="290"/>
                  </a:lnTo>
                  <a:lnTo>
                    <a:pt x="20" y="288"/>
                  </a:lnTo>
                  <a:lnTo>
                    <a:pt x="20" y="284"/>
                  </a:lnTo>
                  <a:lnTo>
                    <a:pt x="20" y="289"/>
                  </a:lnTo>
                  <a:lnTo>
                    <a:pt x="24" y="293"/>
                  </a:lnTo>
                  <a:lnTo>
                    <a:pt x="25" y="296"/>
                  </a:lnTo>
                  <a:lnTo>
                    <a:pt x="29" y="301"/>
                  </a:lnTo>
                  <a:lnTo>
                    <a:pt x="30" y="301"/>
                  </a:lnTo>
                  <a:lnTo>
                    <a:pt x="27" y="309"/>
                  </a:lnTo>
                  <a:lnTo>
                    <a:pt x="29" y="313"/>
                  </a:lnTo>
                  <a:lnTo>
                    <a:pt x="32" y="317"/>
                  </a:lnTo>
                  <a:lnTo>
                    <a:pt x="44" y="320"/>
                  </a:lnTo>
                  <a:lnTo>
                    <a:pt x="53" y="324"/>
                  </a:lnTo>
                  <a:lnTo>
                    <a:pt x="58" y="323"/>
                  </a:lnTo>
                  <a:lnTo>
                    <a:pt x="61" y="324"/>
                  </a:lnTo>
                  <a:lnTo>
                    <a:pt x="70" y="320"/>
                  </a:lnTo>
                  <a:lnTo>
                    <a:pt x="82" y="320"/>
                  </a:lnTo>
                  <a:lnTo>
                    <a:pt x="85" y="321"/>
                  </a:lnTo>
                  <a:lnTo>
                    <a:pt x="94" y="329"/>
                  </a:lnTo>
                  <a:lnTo>
                    <a:pt x="94" y="324"/>
                  </a:lnTo>
                  <a:lnTo>
                    <a:pt x="90" y="320"/>
                  </a:lnTo>
                  <a:lnTo>
                    <a:pt x="94" y="319"/>
                  </a:lnTo>
                  <a:lnTo>
                    <a:pt x="97" y="324"/>
                  </a:lnTo>
                  <a:lnTo>
                    <a:pt x="102" y="331"/>
                  </a:lnTo>
                  <a:lnTo>
                    <a:pt x="106" y="323"/>
                  </a:lnTo>
                  <a:lnTo>
                    <a:pt x="110" y="320"/>
                  </a:lnTo>
                  <a:lnTo>
                    <a:pt x="114" y="317"/>
                  </a:lnTo>
                  <a:lnTo>
                    <a:pt x="119" y="314"/>
                  </a:lnTo>
                  <a:lnTo>
                    <a:pt x="122" y="311"/>
                  </a:lnTo>
                  <a:lnTo>
                    <a:pt x="127" y="313"/>
                  </a:lnTo>
                  <a:lnTo>
                    <a:pt x="131" y="309"/>
                  </a:lnTo>
                  <a:lnTo>
                    <a:pt x="133" y="306"/>
                  </a:lnTo>
                  <a:lnTo>
                    <a:pt x="137" y="305"/>
                  </a:lnTo>
                  <a:lnTo>
                    <a:pt x="134" y="308"/>
                  </a:lnTo>
                  <a:lnTo>
                    <a:pt x="139" y="311"/>
                  </a:lnTo>
                  <a:lnTo>
                    <a:pt x="140" y="315"/>
                  </a:lnTo>
                  <a:lnTo>
                    <a:pt x="140" y="319"/>
                  </a:lnTo>
                  <a:lnTo>
                    <a:pt x="137" y="324"/>
                  </a:lnTo>
                  <a:lnTo>
                    <a:pt x="133" y="326"/>
                  </a:lnTo>
                  <a:lnTo>
                    <a:pt x="130" y="324"/>
                  </a:lnTo>
                  <a:lnTo>
                    <a:pt x="128" y="325"/>
                  </a:lnTo>
                  <a:lnTo>
                    <a:pt x="127" y="330"/>
                  </a:lnTo>
                  <a:lnTo>
                    <a:pt x="132" y="331"/>
                  </a:lnTo>
                  <a:lnTo>
                    <a:pt x="137" y="338"/>
                  </a:lnTo>
                  <a:lnTo>
                    <a:pt x="138" y="347"/>
                  </a:lnTo>
                  <a:lnTo>
                    <a:pt x="142" y="359"/>
                  </a:lnTo>
                  <a:lnTo>
                    <a:pt x="140" y="363"/>
                  </a:lnTo>
                  <a:lnTo>
                    <a:pt x="133" y="372"/>
                  </a:lnTo>
                  <a:lnTo>
                    <a:pt x="130" y="374"/>
                  </a:lnTo>
                  <a:lnTo>
                    <a:pt x="121" y="374"/>
                  </a:lnTo>
                  <a:lnTo>
                    <a:pt x="118" y="375"/>
                  </a:lnTo>
                  <a:lnTo>
                    <a:pt x="114" y="373"/>
                  </a:lnTo>
                  <a:lnTo>
                    <a:pt x="109" y="373"/>
                  </a:lnTo>
                  <a:lnTo>
                    <a:pt x="106" y="377"/>
                  </a:lnTo>
                  <a:lnTo>
                    <a:pt x="101" y="385"/>
                  </a:lnTo>
                  <a:lnTo>
                    <a:pt x="92" y="392"/>
                  </a:lnTo>
                  <a:lnTo>
                    <a:pt x="88" y="393"/>
                  </a:lnTo>
                  <a:lnTo>
                    <a:pt x="84" y="391"/>
                  </a:lnTo>
                  <a:lnTo>
                    <a:pt x="80" y="392"/>
                  </a:lnTo>
                  <a:lnTo>
                    <a:pt x="77" y="396"/>
                  </a:lnTo>
                  <a:lnTo>
                    <a:pt x="79" y="389"/>
                  </a:lnTo>
                  <a:lnTo>
                    <a:pt x="78" y="385"/>
                  </a:lnTo>
                  <a:lnTo>
                    <a:pt x="71" y="383"/>
                  </a:lnTo>
                  <a:lnTo>
                    <a:pt x="66" y="383"/>
                  </a:lnTo>
                  <a:lnTo>
                    <a:pt x="62" y="386"/>
                  </a:lnTo>
                  <a:lnTo>
                    <a:pt x="61" y="390"/>
                  </a:lnTo>
                  <a:lnTo>
                    <a:pt x="65" y="393"/>
                  </a:lnTo>
                  <a:lnTo>
                    <a:pt x="60" y="392"/>
                  </a:lnTo>
                  <a:lnTo>
                    <a:pt x="55" y="395"/>
                  </a:lnTo>
                  <a:lnTo>
                    <a:pt x="54" y="399"/>
                  </a:lnTo>
                  <a:lnTo>
                    <a:pt x="55" y="403"/>
                  </a:lnTo>
                  <a:lnTo>
                    <a:pt x="53" y="406"/>
                  </a:lnTo>
                  <a:lnTo>
                    <a:pt x="56" y="409"/>
                  </a:lnTo>
                  <a:lnTo>
                    <a:pt x="61" y="406"/>
                  </a:lnTo>
                  <a:lnTo>
                    <a:pt x="56" y="412"/>
                  </a:lnTo>
                  <a:lnTo>
                    <a:pt x="53" y="414"/>
                  </a:lnTo>
                  <a:lnTo>
                    <a:pt x="54" y="418"/>
                  </a:lnTo>
                  <a:lnTo>
                    <a:pt x="53" y="416"/>
                  </a:lnTo>
                  <a:lnTo>
                    <a:pt x="48" y="415"/>
                  </a:lnTo>
                  <a:lnTo>
                    <a:pt x="44" y="419"/>
                  </a:lnTo>
                  <a:lnTo>
                    <a:pt x="32" y="434"/>
                  </a:lnTo>
                  <a:lnTo>
                    <a:pt x="30" y="438"/>
                  </a:lnTo>
                  <a:lnTo>
                    <a:pt x="31" y="443"/>
                  </a:lnTo>
                  <a:lnTo>
                    <a:pt x="30" y="446"/>
                  </a:lnTo>
                  <a:lnTo>
                    <a:pt x="23" y="448"/>
                  </a:lnTo>
                  <a:lnTo>
                    <a:pt x="24" y="451"/>
                  </a:lnTo>
                  <a:lnTo>
                    <a:pt x="29" y="455"/>
                  </a:lnTo>
                  <a:lnTo>
                    <a:pt x="24" y="455"/>
                  </a:lnTo>
                  <a:lnTo>
                    <a:pt x="20" y="454"/>
                  </a:lnTo>
                  <a:lnTo>
                    <a:pt x="19" y="457"/>
                  </a:lnTo>
                  <a:lnTo>
                    <a:pt x="20" y="462"/>
                  </a:lnTo>
                  <a:lnTo>
                    <a:pt x="24" y="460"/>
                  </a:lnTo>
                  <a:lnTo>
                    <a:pt x="29" y="463"/>
                  </a:lnTo>
                  <a:lnTo>
                    <a:pt x="25" y="468"/>
                  </a:lnTo>
                  <a:lnTo>
                    <a:pt x="26" y="472"/>
                  </a:lnTo>
                  <a:lnTo>
                    <a:pt x="30" y="475"/>
                  </a:lnTo>
                  <a:lnTo>
                    <a:pt x="30" y="479"/>
                  </a:lnTo>
                  <a:lnTo>
                    <a:pt x="32" y="484"/>
                  </a:lnTo>
                  <a:lnTo>
                    <a:pt x="36" y="481"/>
                  </a:lnTo>
                  <a:lnTo>
                    <a:pt x="36" y="476"/>
                  </a:lnTo>
                  <a:lnTo>
                    <a:pt x="41" y="468"/>
                  </a:lnTo>
                  <a:lnTo>
                    <a:pt x="49" y="463"/>
                  </a:lnTo>
                  <a:lnTo>
                    <a:pt x="52" y="458"/>
                  </a:lnTo>
                  <a:lnTo>
                    <a:pt x="52" y="461"/>
                  </a:lnTo>
                  <a:lnTo>
                    <a:pt x="48" y="464"/>
                  </a:lnTo>
                  <a:lnTo>
                    <a:pt x="39" y="472"/>
                  </a:lnTo>
                  <a:lnTo>
                    <a:pt x="38" y="475"/>
                  </a:lnTo>
                  <a:lnTo>
                    <a:pt x="38" y="480"/>
                  </a:lnTo>
                  <a:lnTo>
                    <a:pt x="42" y="479"/>
                  </a:lnTo>
                  <a:lnTo>
                    <a:pt x="41" y="482"/>
                  </a:lnTo>
                  <a:lnTo>
                    <a:pt x="48" y="484"/>
                  </a:lnTo>
                  <a:lnTo>
                    <a:pt x="44" y="486"/>
                  </a:lnTo>
                  <a:lnTo>
                    <a:pt x="41" y="487"/>
                  </a:lnTo>
                  <a:lnTo>
                    <a:pt x="43" y="492"/>
                  </a:lnTo>
                  <a:lnTo>
                    <a:pt x="47" y="491"/>
                  </a:lnTo>
                  <a:lnTo>
                    <a:pt x="52" y="492"/>
                  </a:lnTo>
                  <a:lnTo>
                    <a:pt x="55" y="496"/>
                  </a:lnTo>
                  <a:lnTo>
                    <a:pt x="64" y="496"/>
                  </a:lnTo>
                  <a:lnTo>
                    <a:pt x="67" y="496"/>
                  </a:lnTo>
                  <a:lnTo>
                    <a:pt x="72" y="492"/>
                  </a:lnTo>
                  <a:lnTo>
                    <a:pt x="74" y="496"/>
                  </a:lnTo>
                  <a:lnTo>
                    <a:pt x="71" y="497"/>
                  </a:lnTo>
                  <a:lnTo>
                    <a:pt x="74" y="498"/>
                  </a:lnTo>
                  <a:lnTo>
                    <a:pt x="78" y="503"/>
                  </a:lnTo>
                  <a:lnTo>
                    <a:pt x="77" y="506"/>
                  </a:lnTo>
                  <a:lnTo>
                    <a:pt x="72" y="509"/>
                  </a:lnTo>
                  <a:lnTo>
                    <a:pt x="70" y="508"/>
                  </a:lnTo>
                  <a:lnTo>
                    <a:pt x="70" y="504"/>
                  </a:lnTo>
                  <a:lnTo>
                    <a:pt x="66" y="499"/>
                  </a:lnTo>
                  <a:lnTo>
                    <a:pt x="62" y="504"/>
                  </a:lnTo>
                  <a:lnTo>
                    <a:pt x="59" y="505"/>
                  </a:lnTo>
                  <a:lnTo>
                    <a:pt x="55" y="509"/>
                  </a:lnTo>
                  <a:lnTo>
                    <a:pt x="60" y="503"/>
                  </a:lnTo>
                  <a:lnTo>
                    <a:pt x="59" y="499"/>
                  </a:lnTo>
                  <a:lnTo>
                    <a:pt x="54" y="497"/>
                  </a:lnTo>
                  <a:lnTo>
                    <a:pt x="50" y="497"/>
                  </a:lnTo>
                  <a:lnTo>
                    <a:pt x="50" y="492"/>
                  </a:lnTo>
                  <a:lnTo>
                    <a:pt x="45" y="496"/>
                  </a:lnTo>
                  <a:lnTo>
                    <a:pt x="42" y="499"/>
                  </a:lnTo>
                  <a:lnTo>
                    <a:pt x="39" y="503"/>
                  </a:lnTo>
                  <a:lnTo>
                    <a:pt x="36" y="506"/>
                  </a:lnTo>
                  <a:lnTo>
                    <a:pt x="32" y="510"/>
                  </a:lnTo>
                  <a:lnTo>
                    <a:pt x="41" y="513"/>
                  </a:lnTo>
                  <a:lnTo>
                    <a:pt x="39" y="516"/>
                  </a:lnTo>
                  <a:lnTo>
                    <a:pt x="43" y="520"/>
                  </a:lnTo>
                  <a:lnTo>
                    <a:pt x="47" y="522"/>
                  </a:lnTo>
                  <a:lnTo>
                    <a:pt x="49" y="521"/>
                  </a:lnTo>
                  <a:lnTo>
                    <a:pt x="49" y="523"/>
                  </a:lnTo>
                  <a:lnTo>
                    <a:pt x="53" y="528"/>
                  </a:lnTo>
                  <a:lnTo>
                    <a:pt x="53" y="529"/>
                  </a:lnTo>
                  <a:lnTo>
                    <a:pt x="56" y="534"/>
                  </a:lnTo>
                  <a:lnTo>
                    <a:pt x="61" y="537"/>
                  </a:lnTo>
                  <a:lnTo>
                    <a:pt x="59" y="540"/>
                  </a:lnTo>
                  <a:lnTo>
                    <a:pt x="60" y="545"/>
                  </a:lnTo>
                  <a:lnTo>
                    <a:pt x="68" y="546"/>
                  </a:lnTo>
                  <a:lnTo>
                    <a:pt x="77" y="546"/>
                  </a:lnTo>
                  <a:lnTo>
                    <a:pt x="84" y="544"/>
                  </a:lnTo>
                  <a:lnTo>
                    <a:pt x="89" y="541"/>
                  </a:lnTo>
                  <a:lnTo>
                    <a:pt x="92" y="538"/>
                  </a:lnTo>
                  <a:lnTo>
                    <a:pt x="94" y="539"/>
                  </a:lnTo>
                  <a:lnTo>
                    <a:pt x="98" y="538"/>
                  </a:lnTo>
                  <a:lnTo>
                    <a:pt x="98" y="537"/>
                  </a:lnTo>
                  <a:lnTo>
                    <a:pt x="100" y="529"/>
                  </a:lnTo>
                  <a:lnTo>
                    <a:pt x="95" y="527"/>
                  </a:lnTo>
                  <a:lnTo>
                    <a:pt x="97" y="523"/>
                  </a:lnTo>
                  <a:lnTo>
                    <a:pt x="101" y="520"/>
                  </a:lnTo>
                  <a:lnTo>
                    <a:pt x="104" y="513"/>
                  </a:lnTo>
                  <a:lnTo>
                    <a:pt x="108" y="508"/>
                  </a:lnTo>
                  <a:lnTo>
                    <a:pt x="107" y="504"/>
                  </a:lnTo>
                  <a:lnTo>
                    <a:pt x="110" y="508"/>
                  </a:lnTo>
                  <a:lnTo>
                    <a:pt x="114" y="505"/>
                  </a:lnTo>
                  <a:lnTo>
                    <a:pt x="112" y="509"/>
                  </a:lnTo>
                  <a:lnTo>
                    <a:pt x="107" y="510"/>
                  </a:lnTo>
                  <a:lnTo>
                    <a:pt x="106" y="514"/>
                  </a:lnTo>
                  <a:lnTo>
                    <a:pt x="102" y="522"/>
                  </a:lnTo>
                  <a:lnTo>
                    <a:pt x="101" y="527"/>
                  </a:lnTo>
                  <a:lnTo>
                    <a:pt x="106" y="531"/>
                  </a:lnTo>
                  <a:lnTo>
                    <a:pt x="104" y="535"/>
                  </a:lnTo>
                  <a:lnTo>
                    <a:pt x="106" y="539"/>
                  </a:lnTo>
                  <a:lnTo>
                    <a:pt x="108" y="541"/>
                  </a:lnTo>
                  <a:lnTo>
                    <a:pt x="108" y="545"/>
                  </a:lnTo>
                  <a:lnTo>
                    <a:pt x="115" y="562"/>
                  </a:lnTo>
                  <a:lnTo>
                    <a:pt x="108" y="574"/>
                  </a:lnTo>
                  <a:lnTo>
                    <a:pt x="109" y="577"/>
                  </a:lnTo>
                  <a:lnTo>
                    <a:pt x="116" y="585"/>
                  </a:lnTo>
                  <a:lnTo>
                    <a:pt x="113" y="586"/>
                  </a:lnTo>
                  <a:lnTo>
                    <a:pt x="114" y="594"/>
                  </a:lnTo>
                  <a:lnTo>
                    <a:pt x="113" y="599"/>
                  </a:lnTo>
                  <a:lnTo>
                    <a:pt x="112" y="603"/>
                  </a:lnTo>
                  <a:lnTo>
                    <a:pt x="107" y="604"/>
                  </a:lnTo>
                  <a:lnTo>
                    <a:pt x="112" y="604"/>
                  </a:lnTo>
                  <a:lnTo>
                    <a:pt x="115" y="607"/>
                  </a:lnTo>
                  <a:lnTo>
                    <a:pt x="124" y="600"/>
                  </a:lnTo>
                  <a:lnTo>
                    <a:pt x="126" y="597"/>
                  </a:lnTo>
                  <a:lnTo>
                    <a:pt x="130" y="595"/>
                  </a:lnTo>
                  <a:lnTo>
                    <a:pt x="134" y="593"/>
                  </a:lnTo>
                  <a:lnTo>
                    <a:pt x="138" y="592"/>
                  </a:lnTo>
                  <a:lnTo>
                    <a:pt x="146" y="585"/>
                  </a:lnTo>
                  <a:lnTo>
                    <a:pt x="150" y="587"/>
                  </a:lnTo>
                  <a:lnTo>
                    <a:pt x="152" y="591"/>
                  </a:lnTo>
                  <a:lnTo>
                    <a:pt x="157" y="593"/>
                  </a:lnTo>
                  <a:lnTo>
                    <a:pt x="158" y="597"/>
                  </a:lnTo>
                  <a:lnTo>
                    <a:pt x="162" y="594"/>
                  </a:lnTo>
                  <a:lnTo>
                    <a:pt x="167" y="591"/>
                  </a:lnTo>
                  <a:lnTo>
                    <a:pt x="167" y="594"/>
                  </a:lnTo>
                  <a:lnTo>
                    <a:pt x="172" y="598"/>
                  </a:lnTo>
                  <a:lnTo>
                    <a:pt x="180" y="613"/>
                  </a:lnTo>
                  <a:lnTo>
                    <a:pt x="181" y="615"/>
                  </a:lnTo>
                  <a:lnTo>
                    <a:pt x="186" y="615"/>
                  </a:lnTo>
                  <a:lnTo>
                    <a:pt x="188" y="611"/>
                  </a:lnTo>
                  <a:lnTo>
                    <a:pt x="186" y="606"/>
                  </a:lnTo>
                  <a:lnTo>
                    <a:pt x="184" y="600"/>
                  </a:lnTo>
                  <a:lnTo>
                    <a:pt x="186" y="597"/>
                  </a:lnTo>
                  <a:lnTo>
                    <a:pt x="186" y="588"/>
                  </a:lnTo>
                  <a:lnTo>
                    <a:pt x="190" y="591"/>
                  </a:lnTo>
                  <a:lnTo>
                    <a:pt x="193" y="582"/>
                  </a:lnTo>
                  <a:lnTo>
                    <a:pt x="192" y="579"/>
                  </a:lnTo>
                  <a:lnTo>
                    <a:pt x="196" y="583"/>
                  </a:lnTo>
                  <a:lnTo>
                    <a:pt x="204" y="586"/>
                  </a:lnTo>
                  <a:lnTo>
                    <a:pt x="205" y="591"/>
                  </a:lnTo>
                  <a:lnTo>
                    <a:pt x="204" y="591"/>
                  </a:lnTo>
                  <a:lnTo>
                    <a:pt x="202" y="586"/>
                  </a:lnTo>
                  <a:lnTo>
                    <a:pt x="198" y="586"/>
                  </a:lnTo>
                  <a:lnTo>
                    <a:pt x="195" y="588"/>
                  </a:lnTo>
                  <a:lnTo>
                    <a:pt x="192" y="597"/>
                  </a:lnTo>
                  <a:lnTo>
                    <a:pt x="197" y="598"/>
                  </a:lnTo>
                  <a:lnTo>
                    <a:pt x="198" y="603"/>
                  </a:lnTo>
                  <a:lnTo>
                    <a:pt x="199" y="604"/>
                  </a:lnTo>
                  <a:lnTo>
                    <a:pt x="204" y="604"/>
                  </a:lnTo>
                  <a:lnTo>
                    <a:pt x="211" y="599"/>
                  </a:lnTo>
                  <a:lnTo>
                    <a:pt x="225" y="593"/>
                  </a:lnTo>
                  <a:lnTo>
                    <a:pt x="228" y="589"/>
                  </a:lnTo>
                  <a:lnTo>
                    <a:pt x="231" y="586"/>
                  </a:lnTo>
                  <a:lnTo>
                    <a:pt x="233" y="582"/>
                  </a:lnTo>
                  <a:lnTo>
                    <a:pt x="233" y="586"/>
                  </a:lnTo>
                  <a:lnTo>
                    <a:pt x="231" y="589"/>
                  </a:lnTo>
                  <a:lnTo>
                    <a:pt x="231" y="593"/>
                  </a:lnTo>
                  <a:lnTo>
                    <a:pt x="232" y="598"/>
                  </a:lnTo>
                  <a:lnTo>
                    <a:pt x="225" y="603"/>
                  </a:lnTo>
                  <a:lnTo>
                    <a:pt x="222" y="606"/>
                  </a:lnTo>
                  <a:lnTo>
                    <a:pt x="219" y="611"/>
                  </a:lnTo>
                  <a:lnTo>
                    <a:pt x="217" y="615"/>
                  </a:lnTo>
                  <a:lnTo>
                    <a:pt x="217" y="619"/>
                  </a:lnTo>
                  <a:lnTo>
                    <a:pt x="220" y="623"/>
                  </a:lnTo>
                  <a:lnTo>
                    <a:pt x="223" y="623"/>
                  </a:lnTo>
                  <a:lnTo>
                    <a:pt x="228" y="626"/>
                  </a:lnTo>
                  <a:lnTo>
                    <a:pt x="225" y="624"/>
                  </a:lnTo>
                  <a:lnTo>
                    <a:pt x="221" y="626"/>
                  </a:lnTo>
                  <a:lnTo>
                    <a:pt x="216" y="629"/>
                  </a:lnTo>
                  <a:lnTo>
                    <a:pt x="216" y="641"/>
                  </a:lnTo>
                  <a:lnTo>
                    <a:pt x="215" y="650"/>
                  </a:lnTo>
                  <a:lnTo>
                    <a:pt x="217" y="653"/>
                  </a:lnTo>
                  <a:lnTo>
                    <a:pt x="219" y="658"/>
                  </a:lnTo>
                  <a:lnTo>
                    <a:pt x="223" y="654"/>
                  </a:lnTo>
                  <a:lnTo>
                    <a:pt x="221" y="658"/>
                  </a:lnTo>
                  <a:lnTo>
                    <a:pt x="216" y="658"/>
                  </a:lnTo>
                  <a:lnTo>
                    <a:pt x="215" y="654"/>
                  </a:lnTo>
                  <a:lnTo>
                    <a:pt x="211" y="657"/>
                  </a:lnTo>
                  <a:lnTo>
                    <a:pt x="199" y="668"/>
                  </a:lnTo>
                  <a:lnTo>
                    <a:pt x="196" y="671"/>
                  </a:lnTo>
                  <a:lnTo>
                    <a:pt x="191" y="680"/>
                  </a:lnTo>
                  <a:lnTo>
                    <a:pt x="191" y="683"/>
                  </a:lnTo>
                  <a:lnTo>
                    <a:pt x="191" y="688"/>
                  </a:lnTo>
                  <a:lnTo>
                    <a:pt x="188" y="692"/>
                  </a:lnTo>
                  <a:lnTo>
                    <a:pt x="184" y="688"/>
                  </a:lnTo>
                  <a:lnTo>
                    <a:pt x="180" y="692"/>
                  </a:lnTo>
                  <a:lnTo>
                    <a:pt x="178" y="696"/>
                  </a:lnTo>
                  <a:lnTo>
                    <a:pt x="169" y="699"/>
                  </a:lnTo>
                  <a:lnTo>
                    <a:pt x="161" y="704"/>
                  </a:lnTo>
                  <a:lnTo>
                    <a:pt x="157" y="708"/>
                  </a:lnTo>
                  <a:lnTo>
                    <a:pt x="155" y="710"/>
                  </a:lnTo>
                  <a:lnTo>
                    <a:pt x="146" y="717"/>
                  </a:lnTo>
                  <a:lnTo>
                    <a:pt x="145" y="722"/>
                  </a:lnTo>
                  <a:lnTo>
                    <a:pt x="143" y="730"/>
                  </a:lnTo>
                  <a:lnTo>
                    <a:pt x="145" y="734"/>
                  </a:lnTo>
                  <a:lnTo>
                    <a:pt x="149" y="736"/>
                  </a:lnTo>
                  <a:lnTo>
                    <a:pt x="149" y="740"/>
                  </a:lnTo>
                  <a:lnTo>
                    <a:pt x="145" y="739"/>
                  </a:lnTo>
                  <a:lnTo>
                    <a:pt x="140" y="736"/>
                  </a:lnTo>
                  <a:lnTo>
                    <a:pt x="137" y="737"/>
                  </a:lnTo>
                  <a:lnTo>
                    <a:pt x="138" y="741"/>
                  </a:lnTo>
                  <a:lnTo>
                    <a:pt x="133" y="739"/>
                  </a:lnTo>
                  <a:lnTo>
                    <a:pt x="130" y="735"/>
                  </a:lnTo>
                  <a:lnTo>
                    <a:pt x="131" y="731"/>
                  </a:lnTo>
                  <a:lnTo>
                    <a:pt x="127" y="731"/>
                  </a:lnTo>
                  <a:lnTo>
                    <a:pt x="124" y="730"/>
                  </a:lnTo>
                  <a:lnTo>
                    <a:pt x="110" y="734"/>
                  </a:lnTo>
                  <a:lnTo>
                    <a:pt x="98" y="742"/>
                  </a:lnTo>
                  <a:lnTo>
                    <a:pt x="91" y="751"/>
                  </a:lnTo>
                  <a:lnTo>
                    <a:pt x="90" y="754"/>
                  </a:lnTo>
                  <a:lnTo>
                    <a:pt x="88" y="759"/>
                  </a:lnTo>
                  <a:lnTo>
                    <a:pt x="79" y="761"/>
                  </a:lnTo>
                  <a:lnTo>
                    <a:pt x="79" y="766"/>
                  </a:lnTo>
                  <a:lnTo>
                    <a:pt x="74" y="765"/>
                  </a:lnTo>
                  <a:lnTo>
                    <a:pt x="71" y="766"/>
                  </a:lnTo>
                  <a:lnTo>
                    <a:pt x="68" y="771"/>
                  </a:lnTo>
                  <a:lnTo>
                    <a:pt x="68" y="775"/>
                  </a:lnTo>
                  <a:lnTo>
                    <a:pt x="67" y="779"/>
                  </a:lnTo>
                  <a:lnTo>
                    <a:pt x="67" y="783"/>
                  </a:lnTo>
                  <a:lnTo>
                    <a:pt x="71" y="781"/>
                  </a:lnTo>
                  <a:lnTo>
                    <a:pt x="74" y="776"/>
                  </a:lnTo>
                  <a:lnTo>
                    <a:pt x="71" y="773"/>
                  </a:lnTo>
                  <a:lnTo>
                    <a:pt x="71" y="769"/>
                  </a:lnTo>
                  <a:lnTo>
                    <a:pt x="76" y="770"/>
                  </a:lnTo>
                  <a:lnTo>
                    <a:pt x="78" y="773"/>
                  </a:lnTo>
                  <a:lnTo>
                    <a:pt x="79" y="778"/>
                  </a:lnTo>
                  <a:lnTo>
                    <a:pt x="88" y="776"/>
                  </a:lnTo>
                  <a:lnTo>
                    <a:pt x="85" y="771"/>
                  </a:lnTo>
                  <a:lnTo>
                    <a:pt x="86" y="767"/>
                  </a:lnTo>
                  <a:lnTo>
                    <a:pt x="84" y="763"/>
                  </a:lnTo>
                  <a:lnTo>
                    <a:pt x="89" y="761"/>
                  </a:lnTo>
                  <a:lnTo>
                    <a:pt x="90" y="770"/>
                  </a:lnTo>
                  <a:lnTo>
                    <a:pt x="91" y="773"/>
                  </a:lnTo>
                  <a:lnTo>
                    <a:pt x="96" y="775"/>
                  </a:lnTo>
                  <a:lnTo>
                    <a:pt x="100" y="771"/>
                  </a:lnTo>
                  <a:lnTo>
                    <a:pt x="104" y="769"/>
                  </a:lnTo>
                  <a:lnTo>
                    <a:pt x="103" y="764"/>
                  </a:lnTo>
                  <a:lnTo>
                    <a:pt x="107" y="763"/>
                  </a:lnTo>
                  <a:lnTo>
                    <a:pt x="110" y="758"/>
                  </a:lnTo>
                  <a:lnTo>
                    <a:pt x="113" y="751"/>
                  </a:lnTo>
                  <a:lnTo>
                    <a:pt x="116" y="746"/>
                  </a:lnTo>
                  <a:lnTo>
                    <a:pt x="120" y="747"/>
                  </a:lnTo>
                  <a:lnTo>
                    <a:pt x="124" y="751"/>
                  </a:lnTo>
                  <a:lnTo>
                    <a:pt x="119" y="751"/>
                  </a:lnTo>
                  <a:lnTo>
                    <a:pt x="118" y="754"/>
                  </a:lnTo>
                  <a:lnTo>
                    <a:pt x="119" y="759"/>
                  </a:lnTo>
                  <a:lnTo>
                    <a:pt x="124" y="759"/>
                  </a:lnTo>
                  <a:lnTo>
                    <a:pt x="127" y="758"/>
                  </a:lnTo>
                  <a:lnTo>
                    <a:pt x="131" y="753"/>
                  </a:lnTo>
                  <a:lnTo>
                    <a:pt x="134" y="754"/>
                  </a:lnTo>
                  <a:lnTo>
                    <a:pt x="139" y="754"/>
                  </a:lnTo>
                  <a:lnTo>
                    <a:pt x="137" y="751"/>
                  </a:lnTo>
                  <a:lnTo>
                    <a:pt x="142" y="749"/>
                  </a:lnTo>
                  <a:lnTo>
                    <a:pt x="143" y="754"/>
                  </a:lnTo>
                  <a:lnTo>
                    <a:pt x="148" y="746"/>
                  </a:lnTo>
                  <a:lnTo>
                    <a:pt x="151" y="746"/>
                  </a:lnTo>
                  <a:lnTo>
                    <a:pt x="155" y="743"/>
                  </a:lnTo>
                  <a:lnTo>
                    <a:pt x="157" y="739"/>
                  </a:lnTo>
                  <a:lnTo>
                    <a:pt x="162" y="736"/>
                  </a:lnTo>
                  <a:lnTo>
                    <a:pt x="167" y="737"/>
                  </a:lnTo>
                  <a:lnTo>
                    <a:pt x="166" y="741"/>
                  </a:lnTo>
                  <a:lnTo>
                    <a:pt x="166" y="746"/>
                  </a:lnTo>
                  <a:lnTo>
                    <a:pt x="164" y="749"/>
                  </a:lnTo>
                  <a:lnTo>
                    <a:pt x="169" y="746"/>
                  </a:lnTo>
                  <a:lnTo>
                    <a:pt x="172" y="737"/>
                  </a:lnTo>
                  <a:lnTo>
                    <a:pt x="179" y="734"/>
                  </a:lnTo>
                  <a:lnTo>
                    <a:pt x="182" y="734"/>
                  </a:lnTo>
                  <a:lnTo>
                    <a:pt x="186" y="730"/>
                  </a:lnTo>
                  <a:lnTo>
                    <a:pt x="190" y="728"/>
                  </a:lnTo>
                  <a:lnTo>
                    <a:pt x="192" y="723"/>
                  </a:lnTo>
                  <a:lnTo>
                    <a:pt x="196" y="720"/>
                  </a:lnTo>
                  <a:lnTo>
                    <a:pt x="195" y="725"/>
                  </a:lnTo>
                  <a:lnTo>
                    <a:pt x="196" y="729"/>
                  </a:lnTo>
                  <a:lnTo>
                    <a:pt x="198" y="729"/>
                  </a:lnTo>
                  <a:lnTo>
                    <a:pt x="199" y="720"/>
                  </a:lnTo>
                  <a:lnTo>
                    <a:pt x="203" y="719"/>
                  </a:lnTo>
                  <a:lnTo>
                    <a:pt x="199" y="718"/>
                  </a:lnTo>
                  <a:lnTo>
                    <a:pt x="202" y="714"/>
                  </a:lnTo>
                  <a:lnTo>
                    <a:pt x="197" y="712"/>
                  </a:lnTo>
                  <a:lnTo>
                    <a:pt x="193" y="714"/>
                  </a:lnTo>
                  <a:lnTo>
                    <a:pt x="199" y="706"/>
                  </a:lnTo>
                  <a:lnTo>
                    <a:pt x="204" y="707"/>
                  </a:lnTo>
                  <a:lnTo>
                    <a:pt x="208" y="705"/>
                  </a:lnTo>
                  <a:lnTo>
                    <a:pt x="213" y="706"/>
                  </a:lnTo>
                  <a:lnTo>
                    <a:pt x="213" y="702"/>
                  </a:lnTo>
                  <a:lnTo>
                    <a:pt x="209" y="700"/>
                  </a:lnTo>
                  <a:lnTo>
                    <a:pt x="213" y="696"/>
                  </a:lnTo>
                  <a:lnTo>
                    <a:pt x="217" y="699"/>
                  </a:lnTo>
                  <a:lnTo>
                    <a:pt x="221" y="696"/>
                  </a:lnTo>
                  <a:lnTo>
                    <a:pt x="223" y="692"/>
                  </a:lnTo>
                  <a:lnTo>
                    <a:pt x="222" y="688"/>
                  </a:lnTo>
                  <a:lnTo>
                    <a:pt x="227" y="689"/>
                  </a:lnTo>
                  <a:lnTo>
                    <a:pt x="231" y="688"/>
                  </a:lnTo>
                  <a:lnTo>
                    <a:pt x="229" y="687"/>
                  </a:lnTo>
                  <a:lnTo>
                    <a:pt x="233" y="686"/>
                  </a:lnTo>
                  <a:lnTo>
                    <a:pt x="235" y="681"/>
                  </a:lnTo>
                  <a:lnTo>
                    <a:pt x="239" y="684"/>
                  </a:lnTo>
                  <a:lnTo>
                    <a:pt x="250" y="672"/>
                  </a:lnTo>
                  <a:lnTo>
                    <a:pt x="247" y="669"/>
                  </a:lnTo>
                  <a:lnTo>
                    <a:pt x="250" y="664"/>
                  </a:lnTo>
                  <a:lnTo>
                    <a:pt x="245" y="664"/>
                  </a:lnTo>
                  <a:lnTo>
                    <a:pt x="253" y="657"/>
                  </a:lnTo>
                  <a:lnTo>
                    <a:pt x="257" y="658"/>
                  </a:lnTo>
                  <a:lnTo>
                    <a:pt x="256" y="653"/>
                  </a:lnTo>
                  <a:lnTo>
                    <a:pt x="261" y="652"/>
                  </a:lnTo>
                  <a:lnTo>
                    <a:pt x="264" y="652"/>
                  </a:lnTo>
                  <a:lnTo>
                    <a:pt x="264" y="648"/>
                  </a:lnTo>
                  <a:lnTo>
                    <a:pt x="267" y="645"/>
                  </a:lnTo>
                  <a:lnTo>
                    <a:pt x="267" y="641"/>
                  </a:lnTo>
                  <a:lnTo>
                    <a:pt x="271" y="642"/>
                  </a:lnTo>
                  <a:lnTo>
                    <a:pt x="275" y="642"/>
                  </a:lnTo>
                  <a:lnTo>
                    <a:pt x="275" y="638"/>
                  </a:lnTo>
                  <a:lnTo>
                    <a:pt x="279" y="636"/>
                  </a:lnTo>
                  <a:lnTo>
                    <a:pt x="280" y="632"/>
                  </a:lnTo>
                  <a:lnTo>
                    <a:pt x="283" y="628"/>
                  </a:lnTo>
                  <a:lnTo>
                    <a:pt x="288" y="627"/>
                  </a:lnTo>
                  <a:lnTo>
                    <a:pt x="292" y="628"/>
                  </a:lnTo>
                  <a:lnTo>
                    <a:pt x="292" y="623"/>
                  </a:lnTo>
                  <a:lnTo>
                    <a:pt x="295" y="623"/>
                  </a:lnTo>
                  <a:lnTo>
                    <a:pt x="300" y="621"/>
                  </a:lnTo>
                  <a:lnTo>
                    <a:pt x="301" y="617"/>
                  </a:lnTo>
                  <a:lnTo>
                    <a:pt x="300" y="613"/>
                  </a:lnTo>
                  <a:lnTo>
                    <a:pt x="297" y="615"/>
                  </a:lnTo>
                  <a:lnTo>
                    <a:pt x="300" y="611"/>
                  </a:lnTo>
                  <a:lnTo>
                    <a:pt x="304" y="609"/>
                  </a:lnTo>
                  <a:lnTo>
                    <a:pt x="301" y="605"/>
                  </a:lnTo>
                  <a:lnTo>
                    <a:pt x="305" y="603"/>
                  </a:lnTo>
                  <a:lnTo>
                    <a:pt x="307" y="598"/>
                  </a:lnTo>
                  <a:lnTo>
                    <a:pt x="311" y="598"/>
                  </a:lnTo>
                  <a:lnTo>
                    <a:pt x="315" y="593"/>
                  </a:lnTo>
                  <a:lnTo>
                    <a:pt x="321" y="586"/>
                  </a:lnTo>
                  <a:lnTo>
                    <a:pt x="317" y="581"/>
                  </a:lnTo>
                  <a:lnTo>
                    <a:pt x="313" y="580"/>
                  </a:lnTo>
                  <a:lnTo>
                    <a:pt x="309" y="576"/>
                  </a:lnTo>
                  <a:lnTo>
                    <a:pt x="305" y="577"/>
                  </a:lnTo>
                  <a:lnTo>
                    <a:pt x="300" y="577"/>
                  </a:lnTo>
                  <a:lnTo>
                    <a:pt x="297" y="579"/>
                  </a:lnTo>
                  <a:lnTo>
                    <a:pt x="295" y="575"/>
                  </a:lnTo>
                  <a:lnTo>
                    <a:pt x="298" y="571"/>
                  </a:lnTo>
                  <a:lnTo>
                    <a:pt x="298" y="567"/>
                  </a:lnTo>
                  <a:lnTo>
                    <a:pt x="298" y="563"/>
                  </a:lnTo>
                  <a:lnTo>
                    <a:pt x="306" y="558"/>
                  </a:lnTo>
                  <a:lnTo>
                    <a:pt x="305" y="553"/>
                  </a:lnTo>
                  <a:lnTo>
                    <a:pt x="306" y="550"/>
                  </a:lnTo>
                  <a:lnTo>
                    <a:pt x="310" y="550"/>
                  </a:lnTo>
                  <a:lnTo>
                    <a:pt x="313" y="545"/>
                  </a:lnTo>
                  <a:lnTo>
                    <a:pt x="315" y="550"/>
                  </a:lnTo>
                  <a:lnTo>
                    <a:pt x="318" y="547"/>
                  </a:lnTo>
                  <a:lnTo>
                    <a:pt x="322" y="543"/>
                  </a:lnTo>
                  <a:lnTo>
                    <a:pt x="319" y="539"/>
                  </a:lnTo>
                  <a:lnTo>
                    <a:pt x="316" y="538"/>
                  </a:lnTo>
                  <a:lnTo>
                    <a:pt x="319" y="537"/>
                  </a:lnTo>
                  <a:lnTo>
                    <a:pt x="324" y="537"/>
                  </a:lnTo>
                  <a:lnTo>
                    <a:pt x="328" y="534"/>
                  </a:lnTo>
                  <a:lnTo>
                    <a:pt x="330" y="526"/>
                  </a:lnTo>
                  <a:lnTo>
                    <a:pt x="327" y="522"/>
                  </a:lnTo>
                  <a:lnTo>
                    <a:pt x="322" y="520"/>
                  </a:lnTo>
                  <a:lnTo>
                    <a:pt x="318" y="517"/>
                  </a:lnTo>
                  <a:lnTo>
                    <a:pt x="322" y="516"/>
                  </a:lnTo>
                  <a:lnTo>
                    <a:pt x="325" y="519"/>
                  </a:lnTo>
                  <a:lnTo>
                    <a:pt x="330" y="519"/>
                  </a:lnTo>
                  <a:lnTo>
                    <a:pt x="336" y="511"/>
                  </a:lnTo>
                  <a:lnTo>
                    <a:pt x="334" y="506"/>
                  </a:lnTo>
                  <a:lnTo>
                    <a:pt x="335" y="503"/>
                  </a:lnTo>
                  <a:lnTo>
                    <a:pt x="341" y="494"/>
                  </a:lnTo>
                  <a:lnTo>
                    <a:pt x="346" y="491"/>
                  </a:lnTo>
                  <a:lnTo>
                    <a:pt x="344" y="487"/>
                  </a:lnTo>
                  <a:lnTo>
                    <a:pt x="346" y="484"/>
                  </a:lnTo>
                  <a:lnTo>
                    <a:pt x="350" y="479"/>
                  </a:lnTo>
                  <a:lnTo>
                    <a:pt x="354" y="478"/>
                  </a:lnTo>
                  <a:lnTo>
                    <a:pt x="358" y="474"/>
                  </a:lnTo>
                  <a:lnTo>
                    <a:pt x="360" y="469"/>
                  </a:lnTo>
                  <a:lnTo>
                    <a:pt x="369" y="463"/>
                  </a:lnTo>
                  <a:lnTo>
                    <a:pt x="369" y="460"/>
                  </a:lnTo>
                  <a:lnTo>
                    <a:pt x="369" y="460"/>
                  </a:lnTo>
                  <a:lnTo>
                    <a:pt x="370" y="464"/>
                  </a:lnTo>
                  <a:lnTo>
                    <a:pt x="374" y="464"/>
                  </a:lnTo>
                  <a:lnTo>
                    <a:pt x="378" y="463"/>
                  </a:lnTo>
                  <a:lnTo>
                    <a:pt x="382" y="463"/>
                  </a:lnTo>
                  <a:lnTo>
                    <a:pt x="384" y="456"/>
                  </a:lnTo>
                  <a:lnTo>
                    <a:pt x="387" y="452"/>
                  </a:lnTo>
                  <a:lnTo>
                    <a:pt x="390" y="450"/>
                  </a:lnTo>
                  <a:lnTo>
                    <a:pt x="395" y="450"/>
                  </a:lnTo>
                  <a:lnTo>
                    <a:pt x="390" y="454"/>
                  </a:lnTo>
                  <a:lnTo>
                    <a:pt x="384" y="462"/>
                  </a:lnTo>
                  <a:lnTo>
                    <a:pt x="382" y="466"/>
                  </a:lnTo>
                  <a:lnTo>
                    <a:pt x="383" y="469"/>
                  </a:lnTo>
                  <a:lnTo>
                    <a:pt x="392" y="474"/>
                  </a:lnTo>
                  <a:lnTo>
                    <a:pt x="400" y="475"/>
                  </a:lnTo>
                  <a:lnTo>
                    <a:pt x="405" y="478"/>
                  </a:lnTo>
                  <a:lnTo>
                    <a:pt x="392" y="476"/>
                  </a:lnTo>
                  <a:lnTo>
                    <a:pt x="388" y="475"/>
                  </a:lnTo>
                  <a:lnTo>
                    <a:pt x="384" y="479"/>
                  </a:lnTo>
                  <a:lnTo>
                    <a:pt x="381" y="479"/>
                  </a:lnTo>
                  <a:lnTo>
                    <a:pt x="372" y="475"/>
                  </a:lnTo>
                  <a:lnTo>
                    <a:pt x="369" y="479"/>
                  </a:lnTo>
                  <a:lnTo>
                    <a:pt x="362" y="487"/>
                  </a:lnTo>
                  <a:lnTo>
                    <a:pt x="353" y="492"/>
                  </a:lnTo>
                  <a:lnTo>
                    <a:pt x="358" y="500"/>
                  </a:lnTo>
                  <a:lnTo>
                    <a:pt x="358" y="509"/>
                  </a:lnTo>
                  <a:lnTo>
                    <a:pt x="357" y="511"/>
                  </a:lnTo>
                  <a:lnTo>
                    <a:pt x="357" y="515"/>
                  </a:lnTo>
                  <a:lnTo>
                    <a:pt x="352" y="523"/>
                  </a:lnTo>
                  <a:lnTo>
                    <a:pt x="351" y="528"/>
                  </a:lnTo>
                  <a:lnTo>
                    <a:pt x="348" y="538"/>
                  </a:lnTo>
                  <a:lnTo>
                    <a:pt x="352" y="543"/>
                  </a:lnTo>
                  <a:lnTo>
                    <a:pt x="356" y="544"/>
                  </a:lnTo>
                  <a:lnTo>
                    <a:pt x="360" y="543"/>
                  </a:lnTo>
                  <a:lnTo>
                    <a:pt x="364" y="538"/>
                  </a:lnTo>
                  <a:lnTo>
                    <a:pt x="369" y="537"/>
                  </a:lnTo>
                  <a:lnTo>
                    <a:pt x="364" y="545"/>
                  </a:lnTo>
                  <a:lnTo>
                    <a:pt x="360" y="549"/>
                  </a:lnTo>
                  <a:lnTo>
                    <a:pt x="363" y="552"/>
                  </a:lnTo>
                  <a:lnTo>
                    <a:pt x="358" y="552"/>
                  </a:lnTo>
                  <a:lnTo>
                    <a:pt x="354" y="553"/>
                  </a:lnTo>
                  <a:lnTo>
                    <a:pt x="350" y="557"/>
                  </a:lnTo>
                  <a:lnTo>
                    <a:pt x="348" y="561"/>
                  </a:lnTo>
                  <a:lnTo>
                    <a:pt x="351" y="564"/>
                  </a:lnTo>
                  <a:lnTo>
                    <a:pt x="356" y="567"/>
                  </a:lnTo>
                  <a:lnTo>
                    <a:pt x="359" y="567"/>
                  </a:lnTo>
                  <a:lnTo>
                    <a:pt x="362" y="562"/>
                  </a:lnTo>
                  <a:lnTo>
                    <a:pt x="366" y="563"/>
                  </a:lnTo>
                  <a:lnTo>
                    <a:pt x="370" y="562"/>
                  </a:lnTo>
                  <a:lnTo>
                    <a:pt x="366" y="558"/>
                  </a:lnTo>
                  <a:lnTo>
                    <a:pt x="375" y="561"/>
                  </a:lnTo>
                  <a:lnTo>
                    <a:pt x="375" y="556"/>
                  </a:lnTo>
                  <a:lnTo>
                    <a:pt x="381" y="549"/>
                  </a:lnTo>
                  <a:lnTo>
                    <a:pt x="380" y="544"/>
                  </a:lnTo>
                  <a:lnTo>
                    <a:pt x="384" y="546"/>
                  </a:lnTo>
                  <a:lnTo>
                    <a:pt x="387" y="538"/>
                  </a:lnTo>
                  <a:lnTo>
                    <a:pt x="387" y="541"/>
                  </a:lnTo>
                  <a:lnTo>
                    <a:pt x="388" y="546"/>
                  </a:lnTo>
                  <a:lnTo>
                    <a:pt x="389" y="541"/>
                  </a:lnTo>
                  <a:lnTo>
                    <a:pt x="393" y="539"/>
                  </a:lnTo>
                  <a:lnTo>
                    <a:pt x="394" y="538"/>
                  </a:lnTo>
                  <a:lnTo>
                    <a:pt x="392" y="532"/>
                  </a:lnTo>
                  <a:lnTo>
                    <a:pt x="395" y="533"/>
                  </a:lnTo>
                  <a:lnTo>
                    <a:pt x="399" y="537"/>
                  </a:lnTo>
                  <a:lnTo>
                    <a:pt x="398" y="532"/>
                  </a:lnTo>
                  <a:lnTo>
                    <a:pt x="398" y="528"/>
                  </a:lnTo>
                  <a:lnTo>
                    <a:pt x="399" y="525"/>
                  </a:lnTo>
                  <a:lnTo>
                    <a:pt x="400" y="528"/>
                  </a:lnTo>
                  <a:lnTo>
                    <a:pt x="402" y="532"/>
                  </a:lnTo>
                  <a:lnTo>
                    <a:pt x="401" y="528"/>
                  </a:lnTo>
                  <a:lnTo>
                    <a:pt x="402" y="525"/>
                  </a:lnTo>
                  <a:lnTo>
                    <a:pt x="405" y="520"/>
                  </a:lnTo>
                  <a:lnTo>
                    <a:pt x="405" y="515"/>
                  </a:lnTo>
                  <a:lnTo>
                    <a:pt x="408" y="523"/>
                  </a:lnTo>
                  <a:lnTo>
                    <a:pt x="410" y="519"/>
                  </a:lnTo>
                  <a:lnTo>
                    <a:pt x="412" y="519"/>
                  </a:lnTo>
                  <a:lnTo>
                    <a:pt x="423" y="521"/>
                  </a:lnTo>
                  <a:lnTo>
                    <a:pt x="425" y="516"/>
                  </a:lnTo>
                  <a:lnTo>
                    <a:pt x="428" y="516"/>
                  </a:lnTo>
                  <a:lnTo>
                    <a:pt x="428" y="511"/>
                  </a:lnTo>
                  <a:lnTo>
                    <a:pt x="431" y="508"/>
                  </a:lnTo>
                  <a:lnTo>
                    <a:pt x="430" y="503"/>
                  </a:lnTo>
                  <a:lnTo>
                    <a:pt x="426" y="504"/>
                  </a:lnTo>
                  <a:lnTo>
                    <a:pt x="429" y="499"/>
                  </a:lnTo>
                  <a:lnTo>
                    <a:pt x="430" y="496"/>
                  </a:lnTo>
                  <a:lnTo>
                    <a:pt x="434" y="493"/>
                  </a:lnTo>
                  <a:lnTo>
                    <a:pt x="434" y="490"/>
                  </a:lnTo>
                  <a:lnTo>
                    <a:pt x="429" y="488"/>
                  </a:lnTo>
                  <a:lnTo>
                    <a:pt x="426" y="492"/>
                  </a:lnTo>
                  <a:lnTo>
                    <a:pt x="423" y="491"/>
                  </a:lnTo>
                  <a:lnTo>
                    <a:pt x="418" y="493"/>
                  </a:lnTo>
                  <a:lnTo>
                    <a:pt x="422" y="488"/>
                  </a:lnTo>
                  <a:lnTo>
                    <a:pt x="425" y="488"/>
                  </a:lnTo>
                  <a:lnTo>
                    <a:pt x="426" y="484"/>
                  </a:lnTo>
                  <a:lnTo>
                    <a:pt x="424" y="480"/>
                  </a:lnTo>
                  <a:lnTo>
                    <a:pt x="422" y="484"/>
                  </a:lnTo>
                  <a:lnTo>
                    <a:pt x="420" y="480"/>
                  </a:lnTo>
                  <a:lnTo>
                    <a:pt x="416" y="482"/>
                  </a:lnTo>
                  <a:lnTo>
                    <a:pt x="418" y="479"/>
                  </a:lnTo>
                  <a:lnTo>
                    <a:pt x="414" y="480"/>
                  </a:lnTo>
                  <a:lnTo>
                    <a:pt x="423" y="474"/>
                  </a:lnTo>
                  <a:lnTo>
                    <a:pt x="424" y="470"/>
                  </a:lnTo>
                  <a:lnTo>
                    <a:pt x="422" y="466"/>
                  </a:lnTo>
                  <a:lnTo>
                    <a:pt x="419" y="470"/>
                  </a:lnTo>
                  <a:lnTo>
                    <a:pt x="419" y="466"/>
                  </a:lnTo>
                  <a:lnTo>
                    <a:pt x="424" y="463"/>
                  </a:lnTo>
                  <a:lnTo>
                    <a:pt x="428" y="466"/>
                  </a:lnTo>
                  <a:lnTo>
                    <a:pt x="429" y="462"/>
                  </a:lnTo>
                  <a:lnTo>
                    <a:pt x="431" y="457"/>
                  </a:lnTo>
                  <a:lnTo>
                    <a:pt x="432" y="454"/>
                  </a:lnTo>
                  <a:lnTo>
                    <a:pt x="431" y="460"/>
                  </a:lnTo>
                  <a:lnTo>
                    <a:pt x="430" y="463"/>
                  </a:lnTo>
                  <a:lnTo>
                    <a:pt x="429" y="467"/>
                  </a:lnTo>
                  <a:lnTo>
                    <a:pt x="430" y="472"/>
                  </a:lnTo>
                  <a:lnTo>
                    <a:pt x="434" y="473"/>
                  </a:lnTo>
                  <a:lnTo>
                    <a:pt x="435" y="469"/>
                  </a:lnTo>
                  <a:lnTo>
                    <a:pt x="437" y="473"/>
                  </a:lnTo>
                  <a:lnTo>
                    <a:pt x="437" y="464"/>
                  </a:lnTo>
                  <a:lnTo>
                    <a:pt x="438" y="461"/>
                  </a:lnTo>
                  <a:lnTo>
                    <a:pt x="440" y="469"/>
                  </a:lnTo>
                  <a:lnTo>
                    <a:pt x="441" y="464"/>
                  </a:lnTo>
                  <a:lnTo>
                    <a:pt x="444" y="468"/>
                  </a:lnTo>
                  <a:lnTo>
                    <a:pt x="446" y="464"/>
                  </a:lnTo>
                  <a:lnTo>
                    <a:pt x="449" y="464"/>
                  </a:lnTo>
                  <a:lnTo>
                    <a:pt x="454" y="463"/>
                  </a:lnTo>
                  <a:lnTo>
                    <a:pt x="459" y="456"/>
                  </a:lnTo>
                  <a:lnTo>
                    <a:pt x="462" y="455"/>
                  </a:lnTo>
                  <a:lnTo>
                    <a:pt x="466" y="456"/>
                  </a:lnTo>
                  <a:lnTo>
                    <a:pt x="459" y="458"/>
                  </a:lnTo>
                  <a:lnTo>
                    <a:pt x="458" y="462"/>
                  </a:lnTo>
                  <a:lnTo>
                    <a:pt x="458" y="467"/>
                  </a:lnTo>
                  <a:lnTo>
                    <a:pt x="462" y="468"/>
                  </a:lnTo>
                  <a:lnTo>
                    <a:pt x="466" y="469"/>
                  </a:lnTo>
                  <a:lnTo>
                    <a:pt x="468" y="466"/>
                  </a:lnTo>
                  <a:lnTo>
                    <a:pt x="473" y="467"/>
                  </a:lnTo>
                  <a:lnTo>
                    <a:pt x="464" y="472"/>
                  </a:lnTo>
                  <a:lnTo>
                    <a:pt x="462" y="476"/>
                  </a:lnTo>
                  <a:lnTo>
                    <a:pt x="466" y="475"/>
                  </a:lnTo>
                  <a:lnTo>
                    <a:pt x="475" y="468"/>
                  </a:lnTo>
                  <a:lnTo>
                    <a:pt x="472" y="476"/>
                  </a:lnTo>
                  <a:lnTo>
                    <a:pt x="476" y="474"/>
                  </a:lnTo>
                  <a:lnTo>
                    <a:pt x="481" y="475"/>
                  </a:lnTo>
                  <a:lnTo>
                    <a:pt x="484" y="475"/>
                  </a:lnTo>
                  <a:lnTo>
                    <a:pt x="483" y="479"/>
                  </a:lnTo>
                  <a:lnTo>
                    <a:pt x="483" y="482"/>
                  </a:lnTo>
                  <a:lnTo>
                    <a:pt x="487" y="482"/>
                  </a:lnTo>
                  <a:lnTo>
                    <a:pt x="490" y="484"/>
                  </a:lnTo>
                  <a:lnTo>
                    <a:pt x="495" y="485"/>
                  </a:lnTo>
                  <a:lnTo>
                    <a:pt x="499" y="481"/>
                  </a:lnTo>
                  <a:lnTo>
                    <a:pt x="500" y="478"/>
                  </a:lnTo>
                  <a:lnTo>
                    <a:pt x="502" y="473"/>
                  </a:lnTo>
                  <a:lnTo>
                    <a:pt x="503" y="469"/>
                  </a:lnTo>
                  <a:lnTo>
                    <a:pt x="507" y="464"/>
                  </a:lnTo>
                  <a:lnTo>
                    <a:pt x="505" y="469"/>
                  </a:lnTo>
                  <a:lnTo>
                    <a:pt x="505" y="473"/>
                  </a:lnTo>
                  <a:lnTo>
                    <a:pt x="506" y="478"/>
                  </a:lnTo>
                  <a:lnTo>
                    <a:pt x="503" y="481"/>
                  </a:lnTo>
                  <a:lnTo>
                    <a:pt x="507" y="485"/>
                  </a:lnTo>
                  <a:lnTo>
                    <a:pt x="511" y="487"/>
                  </a:lnTo>
                  <a:lnTo>
                    <a:pt x="519" y="487"/>
                  </a:lnTo>
                  <a:lnTo>
                    <a:pt x="524" y="490"/>
                  </a:lnTo>
                  <a:lnTo>
                    <a:pt x="526" y="493"/>
                  </a:lnTo>
                  <a:lnTo>
                    <a:pt x="530" y="494"/>
                  </a:lnTo>
                  <a:lnTo>
                    <a:pt x="532" y="493"/>
                  </a:lnTo>
                  <a:lnTo>
                    <a:pt x="536" y="491"/>
                  </a:lnTo>
                  <a:lnTo>
                    <a:pt x="549" y="486"/>
                  </a:lnTo>
                  <a:lnTo>
                    <a:pt x="557" y="482"/>
                  </a:lnTo>
                  <a:lnTo>
                    <a:pt x="578" y="481"/>
                  </a:lnTo>
                  <a:lnTo>
                    <a:pt x="581" y="482"/>
                  </a:lnTo>
                  <a:lnTo>
                    <a:pt x="587" y="478"/>
                  </a:lnTo>
                  <a:lnTo>
                    <a:pt x="586" y="474"/>
                  </a:lnTo>
                  <a:lnTo>
                    <a:pt x="591" y="478"/>
                  </a:lnTo>
                  <a:lnTo>
                    <a:pt x="591" y="481"/>
                  </a:lnTo>
                  <a:lnTo>
                    <a:pt x="590" y="485"/>
                  </a:lnTo>
                  <a:lnTo>
                    <a:pt x="602" y="486"/>
                  </a:lnTo>
                  <a:lnTo>
                    <a:pt x="614" y="486"/>
                  </a:lnTo>
                  <a:lnTo>
                    <a:pt x="619" y="484"/>
                  </a:lnTo>
                  <a:lnTo>
                    <a:pt x="626" y="474"/>
                  </a:lnTo>
                  <a:lnTo>
                    <a:pt x="628" y="467"/>
                  </a:lnTo>
                  <a:lnTo>
                    <a:pt x="632" y="466"/>
                  </a:lnTo>
                  <a:lnTo>
                    <a:pt x="638" y="469"/>
                  </a:lnTo>
                  <a:lnTo>
                    <a:pt x="642" y="469"/>
                  </a:lnTo>
                  <a:lnTo>
                    <a:pt x="645" y="470"/>
                  </a:lnTo>
                  <a:lnTo>
                    <a:pt x="642" y="470"/>
                  </a:lnTo>
                  <a:lnTo>
                    <a:pt x="637" y="472"/>
                  </a:lnTo>
                  <a:lnTo>
                    <a:pt x="638" y="476"/>
                  </a:lnTo>
                  <a:lnTo>
                    <a:pt x="640" y="480"/>
                  </a:lnTo>
                  <a:lnTo>
                    <a:pt x="638" y="476"/>
                  </a:lnTo>
                  <a:lnTo>
                    <a:pt x="637" y="472"/>
                  </a:lnTo>
                  <a:lnTo>
                    <a:pt x="634" y="468"/>
                  </a:lnTo>
                  <a:lnTo>
                    <a:pt x="630" y="469"/>
                  </a:lnTo>
                  <a:lnTo>
                    <a:pt x="631" y="474"/>
                  </a:lnTo>
                  <a:lnTo>
                    <a:pt x="634" y="478"/>
                  </a:lnTo>
                  <a:lnTo>
                    <a:pt x="634" y="482"/>
                  </a:lnTo>
                  <a:lnTo>
                    <a:pt x="633" y="486"/>
                  </a:lnTo>
                  <a:lnTo>
                    <a:pt x="630" y="488"/>
                  </a:lnTo>
                  <a:lnTo>
                    <a:pt x="637" y="491"/>
                  </a:lnTo>
                  <a:lnTo>
                    <a:pt x="642" y="493"/>
                  </a:lnTo>
                  <a:lnTo>
                    <a:pt x="645" y="493"/>
                  </a:lnTo>
                  <a:lnTo>
                    <a:pt x="650" y="494"/>
                  </a:lnTo>
                  <a:lnTo>
                    <a:pt x="654" y="494"/>
                  </a:lnTo>
                  <a:lnTo>
                    <a:pt x="662" y="497"/>
                  </a:lnTo>
                  <a:lnTo>
                    <a:pt x="667" y="494"/>
                  </a:lnTo>
                  <a:lnTo>
                    <a:pt x="666" y="498"/>
                  </a:lnTo>
                  <a:lnTo>
                    <a:pt x="670" y="498"/>
                  </a:lnTo>
                  <a:lnTo>
                    <a:pt x="674" y="499"/>
                  </a:lnTo>
                  <a:lnTo>
                    <a:pt x="682" y="504"/>
                  </a:lnTo>
                  <a:lnTo>
                    <a:pt x="685" y="509"/>
                  </a:lnTo>
                  <a:lnTo>
                    <a:pt x="693" y="513"/>
                  </a:lnTo>
                  <a:lnTo>
                    <a:pt x="697" y="510"/>
                  </a:lnTo>
                  <a:lnTo>
                    <a:pt x="693" y="515"/>
                  </a:lnTo>
                  <a:lnTo>
                    <a:pt x="706" y="519"/>
                  </a:lnTo>
                  <a:lnTo>
                    <a:pt x="714" y="519"/>
                  </a:lnTo>
                  <a:lnTo>
                    <a:pt x="718" y="521"/>
                  </a:lnTo>
                  <a:lnTo>
                    <a:pt x="722" y="523"/>
                  </a:lnTo>
                  <a:lnTo>
                    <a:pt x="724" y="521"/>
                  </a:lnTo>
                  <a:lnTo>
                    <a:pt x="724" y="516"/>
                  </a:lnTo>
                  <a:lnTo>
                    <a:pt x="722" y="513"/>
                  </a:lnTo>
                  <a:lnTo>
                    <a:pt x="730" y="516"/>
                  </a:lnTo>
                  <a:lnTo>
                    <a:pt x="734" y="511"/>
                  </a:lnTo>
                  <a:lnTo>
                    <a:pt x="732" y="508"/>
                  </a:lnTo>
                  <a:lnTo>
                    <a:pt x="729" y="503"/>
                  </a:lnTo>
                  <a:lnTo>
                    <a:pt x="724" y="500"/>
                  </a:lnTo>
                  <a:lnTo>
                    <a:pt x="721" y="503"/>
                  </a:lnTo>
                  <a:lnTo>
                    <a:pt x="721" y="499"/>
                  </a:lnTo>
                  <a:lnTo>
                    <a:pt x="717" y="499"/>
                  </a:lnTo>
                  <a:lnTo>
                    <a:pt x="715" y="496"/>
                  </a:lnTo>
                  <a:lnTo>
                    <a:pt x="706" y="496"/>
                  </a:lnTo>
                  <a:lnTo>
                    <a:pt x="703" y="498"/>
                  </a:lnTo>
                  <a:lnTo>
                    <a:pt x="705" y="493"/>
                  </a:lnTo>
                  <a:lnTo>
                    <a:pt x="702" y="490"/>
                  </a:lnTo>
                  <a:lnTo>
                    <a:pt x="706" y="492"/>
                  </a:lnTo>
                  <a:lnTo>
                    <a:pt x="710" y="490"/>
                  </a:lnTo>
                  <a:lnTo>
                    <a:pt x="714" y="491"/>
                  </a:lnTo>
                  <a:lnTo>
                    <a:pt x="717" y="494"/>
                  </a:lnTo>
                  <a:lnTo>
                    <a:pt x="721" y="496"/>
                  </a:lnTo>
                  <a:lnTo>
                    <a:pt x="726" y="494"/>
                  </a:lnTo>
                  <a:lnTo>
                    <a:pt x="724" y="490"/>
                  </a:lnTo>
                  <a:lnTo>
                    <a:pt x="723" y="486"/>
                  </a:lnTo>
                  <a:lnTo>
                    <a:pt x="732" y="486"/>
                  </a:lnTo>
                  <a:lnTo>
                    <a:pt x="727" y="490"/>
                  </a:lnTo>
                  <a:lnTo>
                    <a:pt x="729" y="494"/>
                  </a:lnTo>
                  <a:lnTo>
                    <a:pt x="736" y="503"/>
                  </a:lnTo>
                  <a:lnTo>
                    <a:pt x="735" y="506"/>
                  </a:lnTo>
                  <a:lnTo>
                    <a:pt x="739" y="509"/>
                  </a:lnTo>
                  <a:lnTo>
                    <a:pt x="742" y="505"/>
                  </a:lnTo>
                  <a:lnTo>
                    <a:pt x="747" y="504"/>
                  </a:lnTo>
                  <a:lnTo>
                    <a:pt x="750" y="508"/>
                  </a:lnTo>
                  <a:lnTo>
                    <a:pt x="755" y="510"/>
                  </a:lnTo>
                  <a:lnTo>
                    <a:pt x="758" y="509"/>
                  </a:lnTo>
                  <a:lnTo>
                    <a:pt x="758" y="505"/>
                  </a:lnTo>
                  <a:lnTo>
                    <a:pt x="752" y="497"/>
                  </a:lnTo>
                  <a:lnTo>
                    <a:pt x="750" y="492"/>
                  </a:lnTo>
                  <a:lnTo>
                    <a:pt x="751" y="493"/>
                  </a:lnTo>
                  <a:lnTo>
                    <a:pt x="747" y="490"/>
                  </a:lnTo>
                  <a:lnTo>
                    <a:pt x="739" y="478"/>
                  </a:lnTo>
                  <a:lnTo>
                    <a:pt x="736" y="473"/>
                  </a:lnTo>
                  <a:lnTo>
                    <a:pt x="734" y="469"/>
                  </a:lnTo>
                  <a:lnTo>
                    <a:pt x="739" y="472"/>
                  </a:lnTo>
                  <a:lnTo>
                    <a:pt x="734" y="468"/>
                  </a:lnTo>
                  <a:lnTo>
                    <a:pt x="730" y="466"/>
                  </a:lnTo>
                  <a:lnTo>
                    <a:pt x="732" y="466"/>
                  </a:lnTo>
                  <a:lnTo>
                    <a:pt x="732" y="457"/>
                  </a:lnTo>
                  <a:lnTo>
                    <a:pt x="734" y="464"/>
                  </a:lnTo>
                  <a:lnTo>
                    <a:pt x="738" y="468"/>
                  </a:lnTo>
                  <a:lnTo>
                    <a:pt x="744" y="476"/>
                  </a:lnTo>
                  <a:lnTo>
                    <a:pt x="746" y="480"/>
                  </a:lnTo>
                  <a:lnTo>
                    <a:pt x="748" y="485"/>
                  </a:lnTo>
                  <a:lnTo>
                    <a:pt x="753" y="485"/>
                  </a:lnTo>
                  <a:lnTo>
                    <a:pt x="753" y="488"/>
                  </a:lnTo>
                  <a:lnTo>
                    <a:pt x="762" y="496"/>
                  </a:lnTo>
                  <a:lnTo>
                    <a:pt x="764" y="499"/>
                  </a:lnTo>
                  <a:lnTo>
                    <a:pt x="768" y="499"/>
                  </a:lnTo>
                  <a:lnTo>
                    <a:pt x="769" y="499"/>
                  </a:lnTo>
                  <a:lnTo>
                    <a:pt x="770" y="499"/>
                  </a:lnTo>
                  <a:lnTo>
                    <a:pt x="773" y="499"/>
                  </a:lnTo>
                  <a:lnTo>
                    <a:pt x="776" y="500"/>
                  </a:lnTo>
                  <a:lnTo>
                    <a:pt x="781" y="498"/>
                  </a:lnTo>
                  <a:lnTo>
                    <a:pt x="780" y="486"/>
                  </a:lnTo>
                  <a:lnTo>
                    <a:pt x="783" y="484"/>
                  </a:lnTo>
                  <a:lnTo>
                    <a:pt x="780" y="487"/>
                  </a:lnTo>
                  <a:lnTo>
                    <a:pt x="781" y="491"/>
                  </a:lnTo>
                  <a:lnTo>
                    <a:pt x="782" y="494"/>
                  </a:lnTo>
                  <a:lnTo>
                    <a:pt x="782" y="499"/>
                  </a:lnTo>
                  <a:lnTo>
                    <a:pt x="783" y="503"/>
                  </a:lnTo>
                  <a:lnTo>
                    <a:pt x="787" y="508"/>
                  </a:lnTo>
                  <a:lnTo>
                    <a:pt x="791" y="508"/>
                  </a:lnTo>
                  <a:lnTo>
                    <a:pt x="791" y="504"/>
                  </a:lnTo>
                  <a:lnTo>
                    <a:pt x="792" y="499"/>
                  </a:lnTo>
                  <a:lnTo>
                    <a:pt x="792" y="508"/>
                  </a:lnTo>
                  <a:lnTo>
                    <a:pt x="794" y="513"/>
                  </a:lnTo>
                  <a:lnTo>
                    <a:pt x="799" y="513"/>
                  </a:lnTo>
                  <a:lnTo>
                    <a:pt x="799" y="508"/>
                  </a:lnTo>
                  <a:lnTo>
                    <a:pt x="807" y="506"/>
                  </a:lnTo>
                  <a:lnTo>
                    <a:pt x="799" y="509"/>
                  </a:lnTo>
                  <a:lnTo>
                    <a:pt x="801" y="513"/>
                  </a:lnTo>
                  <a:lnTo>
                    <a:pt x="805" y="516"/>
                  </a:lnTo>
                  <a:lnTo>
                    <a:pt x="810" y="517"/>
                  </a:lnTo>
                  <a:lnTo>
                    <a:pt x="813" y="517"/>
                  </a:lnTo>
                  <a:lnTo>
                    <a:pt x="817" y="521"/>
                  </a:lnTo>
                  <a:lnTo>
                    <a:pt x="810" y="519"/>
                  </a:lnTo>
                  <a:lnTo>
                    <a:pt x="801" y="519"/>
                  </a:lnTo>
                  <a:lnTo>
                    <a:pt x="804" y="523"/>
                  </a:lnTo>
                  <a:lnTo>
                    <a:pt x="807" y="525"/>
                  </a:lnTo>
                  <a:lnTo>
                    <a:pt x="810" y="528"/>
                  </a:lnTo>
                  <a:lnTo>
                    <a:pt x="813" y="528"/>
                  </a:lnTo>
                  <a:lnTo>
                    <a:pt x="812" y="532"/>
                  </a:lnTo>
                  <a:lnTo>
                    <a:pt x="821" y="531"/>
                  </a:lnTo>
                  <a:lnTo>
                    <a:pt x="817" y="534"/>
                  </a:lnTo>
                  <a:lnTo>
                    <a:pt x="812" y="537"/>
                  </a:lnTo>
                  <a:lnTo>
                    <a:pt x="813" y="540"/>
                  </a:lnTo>
                  <a:lnTo>
                    <a:pt x="817" y="541"/>
                  </a:lnTo>
                  <a:lnTo>
                    <a:pt x="821" y="538"/>
                  </a:lnTo>
                  <a:lnTo>
                    <a:pt x="825" y="540"/>
                  </a:lnTo>
                  <a:lnTo>
                    <a:pt x="829" y="541"/>
                  </a:lnTo>
                  <a:lnTo>
                    <a:pt x="833" y="537"/>
                  </a:lnTo>
                  <a:lnTo>
                    <a:pt x="835" y="541"/>
                  </a:lnTo>
                  <a:lnTo>
                    <a:pt x="835" y="545"/>
                  </a:lnTo>
                  <a:lnTo>
                    <a:pt x="839" y="547"/>
                  </a:lnTo>
                  <a:lnTo>
                    <a:pt x="843" y="549"/>
                  </a:lnTo>
                  <a:lnTo>
                    <a:pt x="847" y="546"/>
                  </a:lnTo>
                  <a:lnTo>
                    <a:pt x="846" y="550"/>
                  </a:lnTo>
                  <a:lnTo>
                    <a:pt x="848" y="555"/>
                  </a:lnTo>
                  <a:lnTo>
                    <a:pt x="852" y="551"/>
                  </a:lnTo>
                  <a:lnTo>
                    <a:pt x="854" y="557"/>
                  </a:lnTo>
                  <a:lnTo>
                    <a:pt x="858" y="558"/>
                  </a:lnTo>
                  <a:lnTo>
                    <a:pt x="863" y="561"/>
                  </a:lnTo>
                  <a:lnTo>
                    <a:pt x="866" y="561"/>
                  </a:lnTo>
                  <a:lnTo>
                    <a:pt x="870" y="564"/>
                  </a:lnTo>
                  <a:lnTo>
                    <a:pt x="875" y="563"/>
                  </a:lnTo>
                  <a:lnTo>
                    <a:pt x="877" y="564"/>
                  </a:lnTo>
                  <a:lnTo>
                    <a:pt x="873" y="565"/>
                  </a:lnTo>
                  <a:lnTo>
                    <a:pt x="870" y="569"/>
                  </a:lnTo>
                  <a:lnTo>
                    <a:pt x="872" y="574"/>
                  </a:lnTo>
                  <a:lnTo>
                    <a:pt x="873" y="581"/>
                  </a:lnTo>
                  <a:lnTo>
                    <a:pt x="873" y="586"/>
                  </a:lnTo>
                  <a:lnTo>
                    <a:pt x="871" y="589"/>
                  </a:lnTo>
                  <a:lnTo>
                    <a:pt x="875" y="593"/>
                  </a:lnTo>
                  <a:lnTo>
                    <a:pt x="878" y="595"/>
                  </a:lnTo>
                  <a:lnTo>
                    <a:pt x="883" y="594"/>
                  </a:lnTo>
                  <a:lnTo>
                    <a:pt x="878" y="589"/>
                  </a:lnTo>
                  <a:lnTo>
                    <a:pt x="883" y="591"/>
                  </a:lnTo>
                  <a:lnTo>
                    <a:pt x="882" y="583"/>
                  </a:lnTo>
                  <a:lnTo>
                    <a:pt x="878" y="579"/>
                  </a:lnTo>
                  <a:lnTo>
                    <a:pt x="885" y="571"/>
                  </a:lnTo>
                  <a:lnTo>
                    <a:pt x="889" y="569"/>
                  </a:lnTo>
                  <a:lnTo>
                    <a:pt x="893" y="562"/>
                  </a:lnTo>
                  <a:lnTo>
                    <a:pt x="893" y="565"/>
                  </a:lnTo>
                  <a:lnTo>
                    <a:pt x="894" y="569"/>
                  </a:lnTo>
                  <a:lnTo>
                    <a:pt x="902" y="575"/>
                  </a:lnTo>
                  <a:lnTo>
                    <a:pt x="906" y="579"/>
                  </a:lnTo>
                  <a:lnTo>
                    <a:pt x="910" y="587"/>
                  </a:lnTo>
                  <a:lnTo>
                    <a:pt x="912" y="591"/>
                  </a:lnTo>
                  <a:lnTo>
                    <a:pt x="916" y="592"/>
                  </a:lnTo>
                  <a:lnTo>
                    <a:pt x="912" y="594"/>
                  </a:lnTo>
                  <a:lnTo>
                    <a:pt x="911" y="598"/>
                  </a:lnTo>
                  <a:lnTo>
                    <a:pt x="912" y="603"/>
                  </a:lnTo>
                  <a:lnTo>
                    <a:pt x="916" y="603"/>
                  </a:lnTo>
                  <a:lnTo>
                    <a:pt x="920" y="600"/>
                  </a:lnTo>
                  <a:lnTo>
                    <a:pt x="920" y="597"/>
                  </a:lnTo>
                  <a:lnTo>
                    <a:pt x="923" y="588"/>
                  </a:lnTo>
                  <a:lnTo>
                    <a:pt x="922" y="597"/>
                  </a:lnTo>
                  <a:lnTo>
                    <a:pt x="922" y="600"/>
                  </a:lnTo>
                  <a:lnTo>
                    <a:pt x="917" y="603"/>
                  </a:lnTo>
                  <a:lnTo>
                    <a:pt x="916" y="606"/>
                  </a:lnTo>
                  <a:lnTo>
                    <a:pt x="922" y="615"/>
                  </a:lnTo>
                  <a:lnTo>
                    <a:pt x="925" y="613"/>
                  </a:lnTo>
                  <a:lnTo>
                    <a:pt x="923" y="606"/>
                  </a:lnTo>
                  <a:lnTo>
                    <a:pt x="929" y="613"/>
                  </a:lnTo>
                  <a:lnTo>
                    <a:pt x="929" y="612"/>
                  </a:lnTo>
                  <a:lnTo>
                    <a:pt x="931" y="609"/>
                  </a:lnTo>
                  <a:lnTo>
                    <a:pt x="934" y="604"/>
                  </a:lnTo>
                  <a:lnTo>
                    <a:pt x="934" y="600"/>
                  </a:lnTo>
                  <a:lnTo>
                    <a:pt x="934" y="588"/>
                  </a:lnTo>
                  <a:lnTo>
                    <a:pt x="935" y="58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+mj-lt"/>
              </a:rPr>
              <a:t>TIM Training Program Implementation Progress</a:t>
            </a:r>
            <a:br>
              <a:rPr lang="en-US" sz="2800" dirty="0">
                <a:solidFill>
                  <a:srgbClr val="FFFFFF"/>
                </a:solidFill>
                <a:latin typeface="+mj-lt"/>
              </a:rPr>
            </a:br>
            <a:r>
              <a:rPr lang="en-US" sz="2800" dirty="0">
                <a:solidFill>
                  <a:srgbClr val="FFFFFF"/>
                </a:solidFill>
                <a:latin typeface="+mj-lt"/>
              </a:rPr>
              <a:t>Total Trained</a:t>
            </a:r>
            <a:br>
              <a:rPr lang="en-US" sz="2200" dirty="0">
                <a:solidFill>
                  <a:srgbClr val="FFFFFF"/>
                </a:solidFill>
                <a:latin typeface="+mj-lt"/>
              </a:rPr>
            </a:br>
            <a:r>
              <a:rPr lang="en-US" sz="2200" dirty="0">
                <a:solidFill>
                  <a:srgbClr val="FFFFFF"/>
                </a:solidFill>
                <a:latin typeface="+mj-lt"/>
              </a:rPr>
              <a:t> - As of </a:t>
            </a:r>
            <a: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June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29, 2026</a:t>
            </a:r>
            <a:endParaRPr lang="en-US" dirty="0">
              <a:latin typeface="+mj-lt"/>
            </a:endParaRPr>
          </a:p>
        </p:txBody>
      </p:sp>
      <p:cxnSp>
        <p:nvCxnSpPr>
          <p:cNvPr id="192" name="Straight Connector 191"/>
          <p:cNvCxnSpPr>
            <a:stCxn id="142" idx="14"/>
          </p:cNvCxnSpPr>
          <p:nvPr/>
        </p:nvCxnSpPr>
        <p:spPr>
          <a:xfrm flipV="1">
            <a:off x="8124254" y="2630747"/>
            <a:ext cx="471106" cy="155800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93" name="Straight Connector 192"/>
          <p:cNvCxnSpPr>
            <a:stCxn id="151" idx="40"/>
          </p:cNvCxnSpPr>
          <p:nvPr/>
        </p:nvCxnSpPr>
        <p:spPr>
          <a:xfrm flipV="1">
            <a:off x="7813902" y="3122297"/>
            <a:ext cx="233075" cy="37267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94" name="Straight Connector 193"/>
          <p:cNvCxnSpPr>
            <a:stCxn id="159" idx="18"/>
          </p:cNvCxnSpPr>
          <p:nvPr/>
        </p:nvCxnSpPr>
        <p:spPr>
          <a:xfrm flipV="1">
            <a:off x="8184096" y="2180246"/>
            <a:ext cx="411264" cy="423925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95" name="TextBox 194"/>
          <p:cNvSpPr txBox="1"/>
          <p:nvPr/>
        </p:nvSpPr>
        <p:spPr>
          <a:xfrm>
            <a:off x="8412480" y="21031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MA: </a:t>
            </a: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13,938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6" name="TextBox 195"/>
          <p:cNvSpPr txBox="1"/>
          <p:nvPr/>
        </p:nvSpPr>
        <p:spPr>
          <a:xfrm>
            <a:off x="886805" y="1685389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7,388</a:t>
            </a:r>
          </a:p>
        </p:txBody>
      </p:sp>
      <p:cxnSp>
        <p:nvCxnSpPr>
          <p:cNvPr id="197" name="Straight Connector 196"/>
          <p:cNvCxnSpPr>
            <a:stCxn id="172" idx="25"/>
          </p:cNvCxnSpPr>
          <p:nvPr/>
        </p:nvCxnSpPr>
        <p:spPr>
          <a:xfrm>
            <a:off x="7961484" y="2852776"/>
            <a:ext cx="633876" cy="199741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98" name="TextBox 197"/>
          <p:cNvSpPr txBox="1"/>
          <p:nvPr/>
        </p:nvSpPr>
        <p:spPr>
          <a:xfrm>
            <a:off x="8412480" y="25603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RI: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4,717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9" name="TextBox 198"/>
          <p:cNvSpPr txBox="1"/>
          <p:nvPr/>
        </p:nvSpPr>
        <p:spPr>
          <a:xfrm>
            <a:off x="8412480" y="30175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CT: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12,142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0" name="TextBox 199"/>
          <p:cNvSpPr txBox="1"/>
          <p:nvPr/>
        </p:nvSpPr>
        <p:spPr>
          <a:xfrm>
            <a:off x="7863840" y="30175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NJ: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36,968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7899552" y="365760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MD: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13,878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05" name="Straight Connector 204"/>
          <p:cNvCxnSpPr>
            <a:stCxn id="161" idx="23"/>
          </p:cNvCxnSpPr>
          <p:nvPr/>
        </p:nvCxnSpPr>
        <p:spPr>
          <a:xfrm>
            <a:off x="7506192" y="3450441"/>
            <a:ext cx="540785" cy="270132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06" name="Straight Connector 205"/>
          <p:cNvCxnSpPr/>
          <p:nvPr/>
        </p:nvCxnSpPr>
        <p:spPr>
          <a:xfrm>
            <a:off x="7318991" y="3408038"/>
            <a:ext cx="757977" cy="732250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07" name="TextBox 206"/>
          <p:cNvSpPr txBox="1"/>
          <p:nvPr/>
        </p:nvSpPr>
        <p:spPr>
          <a:xfrm>
            <a:off x="2421305" y="199111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8,332</a:t>
            </a:r>
          </a:p>
        </p:txBody>
      </p:sp>
      <p:sp>
        <p:nvSpPr>
          <p:cNvPr id="208" name="TextBox 207"/>
          <p:cNvSpPr txBox="1"/>
          <p:nvPr/>
        </p:nvSpPr>
        <p:spPr>
          <a:xfrm>
            <a:off x="5798967" y="474897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9,700</a:t>
            </a:r>
          </a:p>
        </p:txBody>
      </p:sp>
      <p:sp>
        <p:nvSpPr>
          <p:cNvPr id="209" name="TextBox 208"/>
          <p:cNvSpPr txBox="1"/>
          <p:nvPr/>
        </p:nvSpPr>
        <p:spPr>
          <a:xfrm>
            <a:off x="4826814" y="496103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21,839</a:t>
            </a:r>
          </a:p>
        </p:txBody>
      </p:sp>
      <p:sp>
        <p:nvSpPr>
          <p:cNvPr id="210" name="TextBox 209"/>
          <p:cNvSpPr txBox="1"/>
          <p:nvPr/>
        </p:nvSpPr>
        <p:spPr>
          <a:xfrm>
            <a:off x="2574797" y="278149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2,510</a:t>
            </a:r>
          </a:p>
        </p:txBody>
      </p:sp>
      <p:sp>
        <p:nvSpPr>
          <p:cNvPr id="211" name="TextBox 210"/>
          <p:cNvSpPr txBox="1"/>
          <p:nvPr/>
        </p:nvSpPr>
        <p:spPr>
          <a:xfrm>
            <a:off x="4820684" y="438929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16,830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2" name="TextBox 211"/>
          <p:cNvSpPr txBox="1"/>
          <p:nvPr/>
        </p:nvSpPr>
        <p:spPr>
          <a:xfrm>
            <a:off x="6970432" y="302972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41,557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3" name="TextBox 212"/>
          <p:cNvSpPr txBox="1"/>
          <p:nvPr/>
        </p:nvSpPr>
        <p:spPr>
          <a:xfrm>
            <a:off x="6233579" y="324612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21,800</a:t>
            </a:r>
          </a:p>
        </p:txBody>
      </p:sp>
      <p:sp>
        <p:nvSpPr>
          <p:cNvPr id="214" name="TextBox 213"/>
          <p:cNvSpPr txBox="1"/>
          <p:nvPr/>
        </p:nvSpPr>
        <p:spPr>
          <a:xfrm>
            <a:off x="5733288" y="347472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2</a:t>
            </a: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3,956</a:t>
            </a:r>
          </a:p>
        </p:txBody>
      </p:sp>
      <p:sp>
        <p:nvSpPr>
          <p:cNvPr id="215" name="TextBox 214"/>
          <p:cNvSpPr txBox="1"/>
          <p:nvPr/>
        </p:nvSpPr>
        <p:spPr>
          <a:xfrm>
            <a:off x="5240580" y="3282696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31,369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6" name="TextBox 215"/>
          <p:cNvSpPr txBox="1"/>
          <p:nvPr/>
        </p:nvSpPr>
        <p:spPr>
          <a:xfrm>
            <a:off x="4039881" y="433823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22,498</a:t>
            </a:r>
          </a:p>
        </p:txBody>
      </p:sp>
      <p:sp>
        <p:nvSpPr>
          <p:cNvPr id="217" name="TextBox 216"/>
          <p:cNvSpPr txBox="1"/>
          <p:nvPr/>
        </p:nvSpPr>
        <p:spPr>
          <a:xfrm>
            <a:off x="2763941" y="3595269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18,175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8" name="TextBox 217"/>
          <p:cNvSpPr txBox="1"/>
          <p:nvPr/>
        </p:nvSpPr>
        <p:spPr>
          <a:xfrm>
            <a:off x="2574797" y="4468564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2,149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9" name="TextBox 218"/>
          <p:cNvSpPr txBox="1"/>
          <p:nvPr/>
        </p:nvSpPr>
        <p:spPr>
          <a:xfrm>
            <a:off x="3862019" y="3749198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10,854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0" name="TextBox 219"/>
          <p:cNvSpPr txBox="1"/>
          <p:nvPr/>
        </p:nvSpPr>
        <p:spPr>
          <a:xfrm>
            <a:off x="3630005" y="3150334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15,647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1" name="TextBox 220"/>
          <p:cNvSpPr txBox="1"/>
          <p:nvPr/>
        </p:nvSpPr>
        <p:spPr>
          <a:xfrm>
            <a:off x="5896574" y="273260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12,499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2" name="TextBox 221"/>
          <p:cNvSpPr txBox="1"/>
          <p:nvPr/>
        </p:nvSpPr>
        <p:spPr>
          <a:xfrm>
            <a:off x="5068355" y="255723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26,593</a:t>
            </a:r>
          </a:p>
        </p:txBody>
      </p:sp>
      <p:sp>
        <p:nvSpPr>
          <p:cNvPr id="223" name="TextBox 222"/>
          <p:cNvSpPr txBox="1"/>
          <p:nvPr/>
        </p:nvSpPr>
        <p:spPr>
          <a:xfrm>
            <a:off x="3721445" y="5122254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93,214</a:t>
            </a:r>
          </a:p>
        </p:txBody>
      </p:sp>
      <p:sp>
        <p:nvSpPr>
          <p:cNvPr id="224" name="TextBox 223"/>
          <p:cNvSpPr txBox="1"/>
          <p:nvPr/>
        </p:nvSpPr>
        <p:spPr>
          <a:xfrm>
            <a:off x="4769530" y="377416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22,753</a:t>
            </a:r>
          </a:p>
        </p:txBody>
      </p:sp>
      <p:sp>
        <p:nvSpPr>
          <p:cNvPr id="225" name="TextBox 224"/>
          <p:cNvSpPr txBox="1"/>
          <p:nvPr/>
        </p:nvSpPr>
        <p:spPr>
          <a:xfrm>
            <a:off x="4588521" y="304922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15,159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6" name="TextBox 225"/>
          <p:cNvSpPr txBox="1"/>
          <p:nvPr/>
        </p:nvSpPr>
        <p:spPr>
          <a:xfrm>
            <a:off x="4410659" y="221913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5,749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7" name="TextBox 226"/>
          <p:cNvSpPr txBox="1"/>
          <p:nvPr/>
        </p:nvSpPr>
        <p:spPr>
          <a:xfrm>
            <a:off x="3630005" y="258149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5,239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8" name="TextBox 227"/>
          <p:cNvSpPr txBox="1"/>
          <p:nvPr/>
        </p:nvSpPr>
        <p:spPr>
          <a:xfrm>
            <a:off x="3606220" y="2022038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2,376</a:t>
            </a:r>
          </a:p>
        </p:txBody>
      </p:sp>
      <p:sp>
        <p:nvSpPr>
          <p:cNvPr id="229" name="TextBox 228"/>
          <p:cNvSpPr txBox="1"/>
          <p:nvPr/>
        </p:nvSpPr>
        <p:spPr>
          <a:xfrm>
            <a:off x="609315" y="3884117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34,923</a:t>
            </a:r>
          </a:p>
        </p:txBody>
      </p:sp>
      <p:sp>
        <p:nvSpPr>
          <p:cNvPr id="230" name="TextBox 229"/>
          <p:cNvSpPr txBox="1"/>
          <p:nvPr/>
        </p:nvSpPr>
        <p:spPr>
          <a:xfrm>
            <a:off x="1601202" y="2574306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2,423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1" name="TextBox 230"/>
          <p:cNvSpPr txBox="1"/>
          <p:nvPr/>
        </p:nvSpPr>
        <p:spPr>
          <a:xfrm>
            <a:off x="745712" y="231057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11,516</a:t>
            </a:r>
          </a:p>
        </p:txBody>
      </p:sp>
      <p:sp>
        <p:nvSpPr>
          <p:cNvPr id="232" name="TextBox 231"/>
          <p:cNvSpPr txBox="1"/>
          <p:nvPr/>
        </p:nvSpPr>
        <p:spPr>
          <a:xfrm>
            <a:off x="1082680" y="324879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7,764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3" name="TextBox 232"/>
          <p:cNvSpPr txBox="1"/>
          <p:nvPr/>
        </p:nvSpPr>
        <p:spPr>
          <a:xfrm>
            <a:off x="1695327" y="438929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12,353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4" name="TextBox 233"/>
          <p:cNvSpPr txBox="1"/>
          <p:nvPr/>
        </p:nvSpPr>
        <p:spPr>
          <a:xfrm>
            <a:off x="1836963" y="344809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7,177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5" name="TextBox 234"/>
          <p:cNvSpPr txBox="1"/>
          <p:nvPr/>
        </p:nvSpPr>
        <p:spPr>
          <a:xfrm>
            <a:off x="6739357" y="442818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15,427</a:t>
            </a:r>
          </a:p>
        </p:txBody>
      </p:sp>
      <p:sp>
        <p:nvSpPr>
          <p:cNvPr id="236" name="TextBox 235"/>
          <p:cNvSpPr txBox="1"/>
          <p:nvPr/>
        </p:nvSpPr>
        <p:spPr>
          <a:xfrm>
            <a:off x="6918960" y="4066497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49,405</a:t>
            </a:r>
          </a:p>
        </p:txBody>
      </p:sp>
      <p:sp>
        <p:nvSpPr>
          <p:cNvPr id="237" name="TextBox 236"/>
          <p:cNvSpPr txBox="1"/>
          <p:nvPr/>
        </p:nvSpPr>
        <p:spPr>
          <a:xfrm>
            <a:off x="6347607" y="469125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51,874</a:t>
            </a:r>
          </a:p>
        </p:txBody>
      </p:sp>
      <p:sp>
        <p:nvSpPr>
          <p:cNvPr id="238" name="TextBox 237"/>
          <p:cNvSpPr txBox="1"/>
          <p:nvPr/>
        </p:nvSpPr>
        <p:spPr>
          <a:xfrm>
            <a:off x="5295310" y="482876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5,0</a:t>
            </a:r>
            <a:r>
              <a:rPr lang="en-US" sz="1400" kern="0" dirty="0">
                <a:solidFill>
                  <a:schemeClr val="bg1"/>
                </a:solidFill>
                <a:latin typeface="+mj-lt"/>
              </a:rPr>
              <a:t>45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9" name="TextBox 238"/>
          <p:cNvSpPr txBox="1"/>
          <p:nvPr/>
        </p:nvSpPr>
        <p:spPr>
          <a:xfrm>
            <a:off x="5813022" y="418827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27,551</a:t>
            </a:r>
          </a:p>
        </p:txBody>
      </p:sp>
      <p:sp>
        <p:nvSpPr>
          <p:cNvPr id="240" name="TextBox 239"/>
          <p:cNvSpPr txBox="1"/>
          <p:nvPr/>
        </p:nvSpPr>
        <p:spPr>
          <a:xfrm>
            <a:off x="6566945" y="352806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8,454</a:t>
            </a:r>
          </a:p>
        </p:txBody>
      </p:sp>
      <p:sp>
        <p:nvSpPr>
          <p:cNvPr id="241" name="TextBox 240"/>
          <p:cNvSpPr txBox="1"/>
          <p:nvPr/>
        </p:nvSpPr>
        <p:spPr>
          <a:xfrm>
            <a:off x="7212001" y="2616167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17,824</a:t>
            </a:r>
          </a:p>
        </p:txBody>
      </p:sp>
      <p:sp>
        <p:nvSpPr>
          <p:cNvPr id="242" name="TextBox 241"/>
          <p:cNvSpPr txBox="1"/>
          <p:nvPr/>
        </p:nvSpPr>
        <p:spPr>
          <a:xfrm rot="3331924">
            <a:off x="6835392" y="557872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25,032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3" name="TextBox 242"/>
          <p:cNvSpPr txBox="1"/>
          <p:nvPr/>
        </p:nvSpPr>
        <p:spPr>
          <a:xfrm>
            <a:off x="7972002" y="187114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2,739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4" name="TextBox 243"/>
          <p:cNvSpPr txBox="1"/>
          <p:nvPr/>
        </p:nvSpPr>
        <p:spPr>
          <a:xfrm>
            <a:off x="5987471" y="382605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14,527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5" name="TextBox 244"/>
          <p:cNvSpPr txBox="1"/>
          <p:nvPr/>
        </p:nvSpPr>
        <p:spPr>
          <a:xfrm>
            <a:off x="7002837" y="3673856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40</a:t>
            </a: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,931</a:t>
            </a:r>
          </a:p>
        </p:txBody>
      </p:sp>
      <p:sp>
        <p:nvSpPr>
          <p:cNvPr id="246" name="TextBox 245"/>
          <p:cNvSpPr txBox="1"/>
          <p:nvPr/>
        </p:nvSpPr>
        <p:spPr>
          <a:xfrm>
            <a:off x="7132320" y="182880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VT: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3,061</a:t>
            </a:r>
          </a:p>
        </p:txBody>
      </p:sp>
      <p:sp>
        <p:nvSpPr>
          <p:cNvPr id="247" name="TextBox 246"/>
          <p:cNvSpPr txBox="1"/>
          <p:nvPr/>
        </p:nvSpPr>
        <p:spPr>
          <a:xfrm>
            <a:off x="7406640" y="146304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NH: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3,807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48" name="Straight Connector 247"/>
          <p:cNvCxnSpPr/>
          <p:nvPr/>
        </p:nvCxnSpPr>
        <p:spPr>
          <a:xfrm flipH="1" flipV="1">
            <a:off x="7657110" y="1991116"/>
            <a:ext cx="115290" cy="158344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49" name="Straight Connector 248"/>
          <p:cNvCxnSpPr>
            <a:stCxn id="152" idx="11"/>
          </p:cNvCxnSpPr>
          <p:nvPr/>
        </p:nvCxnSpPr>
        <p:spPr>
          <a:xfrm flipH="1" flipV="1">
            <a:off x="7899552" y="1828800"/>
            <a:ext cx="60702" cy="231816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52" name="TextBox 251"/>
          <p:cNvSpPr txBox="1"/>
          <p:nvPr/>
        </p:nvSpPr>
        <p:spPr>
          <a:xfrm>
            <a:off x="687516" y="527916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AK: 3,425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6" name="TextBox 255"/>
          <p:cNvSpPr txBox="1"/>
          <p:nvPr/>
        </p:nvSpPr>
        <p:spPr>
          <a:xfrm>
            <a:off x="1601729" y="5258638"/>
            <a:ext cx="1096226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Mexico: </a:t>
            </a: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</a:t>
            </a: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323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7" name="5-Point Star 256"/>
          <p:cNvSpPr/>
          <p:nvPr/>
        </p:nvSpPr>
        <p:spPr>
          <a:xfrm>
            <a:off x="7242729" y="3322320"/>
            <a:ext cx="152400" cy="152400"/>
          </a:xfrm>
          <a:prstGeom prst="star5">
            <a:avLst/>
          </a:prstGeom>
          <a:solidFill>
            <a:srgbClr val="99ABCD"/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1" name="TextBox 200"/>
          <p:cNvSpPr txBox="1"/>
          <p:nvPr/>
        </p:nvSpPr>
        <p:spPr>
          <a:xfrm>
            <a:off x="8412480" y="34747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DE: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1,697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04" name="Straight Connector 203"/>
          <p:cNvCxnSpPr/>
          <p:nvPr/>
        </p:nvCxnSpPr>
        <p:spPr>
          <a:xfrm>
            <a:off x="7718019" y="3405317"/>
            <a:ext cx="877341" cy="135670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graphicFrame>
        <p:nvGraphicFramePr>
          <p:cNvPr id="259" name="Table 2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2108410"/>
              </p:ext>
            </p:extLst>
          </p:nvPr>
        </p:nvGraphicFramePr>
        <p:xfrm>
          <a:off x="182880" y="6400800"/>
          <a:ext cx="4393061" cy="365760"/>
        </p:xfrm>
        <a:graphic>
          <a:graphicData uri="http://schemas.openxmlformats.org/drawingml/2006/table">
            <a:tbl>
              <a:tblPr firstRow="1" bandRow="1"/>
              <a:tblGrid>
                <a:gridCol w="11012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1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890,769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Total Trained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58" name="TextBox 257"/>
          <p:cNvSpPr txBox="1"/>
          <p:nvPr/>
        </p:nvSpPr>
        <p:spPr>
          <a:xfrm>
            <a:off x="2505269" y="6006404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HI: 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1,685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3510502" y="1503849"/>
            <a:ext cx="128016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Canada: 4,447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2135074E-7E2B-49DD-9DDE-0ED8885E4ED5}"/>
              </a:ext>
            </a:extLst>
          </p:cNvPr>
          <p:cNvSpPr txBox="1"/>
          <p:nvPr/>
        </p:nvSpPr>
        <p:spPr>
          <a:xfrm>
            <a:off x="7899552" y="411480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DC: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4,558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7539054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 Training Program Implementation Progress</a:t>
            </a:r>
            <a:b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Percent Trained – Goal of 69.5% (1M) </a:t>
            </a:r>
            <a:b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As of June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29, 2026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1" name="Group 130"/>
          <p:cNvGrpSpPr>
            <a:grpSpLocks noChangeAspect="1"/>
          </p:cNvGrpSpPr>
          <p:nvPr/>
        </p:nvGrpSpPr>
        <p:grpSpPr>
          <a:xfrm>
            <a:off x="256032" y="1371600"/>
            <a:ext cx="8339328" cy="4899081"/>
            <a:chOff x="3938" y="0"/>
            <a:chExt cx="5147229" cy="3156015"/>
          </a:xfrm>
          <a:solidFill>
            <a:srgbClr val="99ABCD"/>
          </a:solidFill>
        </p:grpSpPr>
        <p:sp>
          <p:nvSpPr>
            <p:cNvPr id="132" name="Freeform 131"/>
            <p:cNvSpPr>
              <a:spLocks noChangeAspect="1"/>
            </p:cNvSpPr>
            <p:nvPr/>
          </p:nvSpPr>
          <p:spPr bwMode="auto">
            <a:xfrm>
              <a:off x="3938" y="801124"/>
              <a:ext cx="799912" cy="1336712"/>
            </a:xfrm>
            <a:custGeom>
              <a:avLst/>
              <a:gdLst>
                <a:gd name="T0" fmla="*/ 589 w 608"/>
                <a:gd name="T1" fmla="*/ 845 h 1017"/>
                <a:gd name="T2" fmla="*/ 580 w 608"/>
                <a:gd name="T3" fmla="*/ 812 h 1017"/>
                <a:gd name="T4" fmla="*/ 285 w 608"/>
                <a:gd name="T5" fmla="*/ 287 h 1017"/>
                <a:gd name="T6" fmla="*/ 55 w 608"/>
                <a:gd name="T7" fmla="*/ 0 h 1017"/>
                <a:gd name="T8" fmla="*/ 51 w 608"/>
                <a:gd name="T9" fmla="*/ 31 h 1017"/>
                <a:gd name="T10" fmla="*/ 35 w 608"/>
                <a:gd name="T11" fmla="*/ 82 h 1017"/>
                <a:gd name="T12" fmla="*/ 26 w 608"/>
                <a:gd name="T13" fmla="*/ 107 h 1017"/>
                <a:gd name="T14" fmla="*/ 13 w 608"/>
                <a:gd name="T15" fmla="*/ 121 h 1017"/>
                <a:gd name="T16" fmla="*/ 0 w 608"/>
                <a:gd name="T17" fmla="*/ 155 h 1017"/>
                <a:gd name="T18" fmla="*/ 22 w 608"/>
                <a:gd name="T19" fmla="*/ 203 h 1017"/>
                <a:gd name="T20" fmla="*/ 22 w 608"/>
                <a:gd name="T21" fmla="*/ 230 h 1017"/>
                <a:gd name="T22" fmla="*/ 13 w 608"/>
                <a:gd name="T23" fmla="*/ 280 h 1017"/>
                <a:gd name="T24" fmla="*/ 26 w 608"/>
                <a:gd name="T25" fmla="*/ 329 h 1017"/>
                <a:gd name="T26" fmla="*/ 39 w 608"/>
                <a:gd name="T27" fmla="*/ 352 h 1017"/>
                <a:gd name="T28" fmla="*/ 45 w 608"/>
                <a:gd name="T29" fmla="*/ 369 h 1017"/>
                <a:gd name="T30" fmla="*/ 38 w 608"/>
                <a:gd name="T31" fmla="*/ 381 h 1017"/>
                <a:gd name="T32" fmla="*/ 51 w 608"/>
                <a:gd name="T33" fmla="*/ 397 h 1017"/>
                <a:gd name="T34" fmla="*/ 72 w 608"/>
                <a:gd name="T35" fmla="*/ 410 h 1017"/>
                <a:gd name="T36" fmla="*/ 74 w 608"/>
                <a:gd name="T37" fmla="*/ 386 h 1017"/>
                <a:gd name="T38" fmla="*/ 98 w 608"/>
                <a:gd name="T39" fmla="*/ 399 h 1017"/>
                <a:gd name="T40" fmla="*/ 125 w 608"/>
                <a:gd name="T41" fmla="*/ 403 h 1017"/>
                <a:gd name="T42" fmla="*/ 129 w 608"/>
                <a:gd name="T43" fmla="*/ 406 h 1017"/>
                <a:gd name="T44" fmla="*/ 106 w 608"/>
                <a:gd name="T45" fmla="*/ 401 h 1017"/>
                <a:gd name="T46" fmla="*/ 79 w 608"/>
                <a:gd name="T47" fmla="*/ 398 h 1017"/>
                <a:gd name="T48" fmla="*/ 81 w 608"/>
                <a:gd name="T49" fmla="*/ 423 h 1017"/>
                <a:gd name="T50" fmla="*/ 91 w 608"/>
                <a:gd name="T51" fmla="*/ 454 h 1017"/>
                <a:gd name="T52" fmla="*/ 70 w 608"/>
                <a:gd name="T53" fmla="*/ 436 h 1017"/>
                <a:gd name="T54" fmla="*/ 72 w 608"/>
                <a:gd name="T55" fmla="*/ 416 h 1017"/>
                <a:gd name="T56" fmla="*/ 57 w 608"/>
                <a:gd name="T57" fmla="*/ 439 h 1017"/>
                <a:gd name="T58" fmla="*/ 57 w 608"/>
                <a:gd name="T59" fmla="*/ 467 h 1017"/>
                <a:gd name="T60" fmla="*/ 77 w 608"/>
                <a:gd name="T61" fmla="*/ 501 h 1017"/>
                <a:gd name="T62" fmla="*/ 89 w 608"/>
                <a:gd name="T63" fmla="*/ 526 h 1017"/>
                <a:gd name="T64" fmla="*/ 72 w 608"/>
                <a:gd name="T65" fmla="*/ 563 h 1017"/>
                <a:gd name="T66" fmla="*/ 92 w 608"/>
                <a:gd name="T67" fmla="*/ 598 h 1017"/>
                <a:gd name="T68" fmla="*/ 103 w 608"/>
                <a:gd name="T69" fmla="*/ 635 h 1017"/>
                <a:gd name="T70" fmla="*/ 126 w 608"/>
                <a:gd name="T71" fmla="*/ 671 h 1017"/>
                <a:gd name="T72" fmla="*/ 132 w 608"/>
                <a:gd name="T73" fmla="*/ 691 h 1017"/>
                <a:gd name="T74" fmla="*/ 130 w 608"/>
                <a:gd name="T75" fmla="*/ 723 h 1017"/>
                <a:gd name="T76" fmla="*/ 124 w 608"/>
                <a:gd name="T77" fmla="*/ 748 h 1017"/>
                <a:gd name="T78" fmla="*/ 155 w 608"/>
                <a:gd name="T79" fmla="*/ 764 h 1017"/>
                <a:gd name="T80" fmla="*/ 185 w 608"/>
                <a:gd name="T81" fmla="*/ 778 h 1017"/>
                <a:gd name="T82" fmla="*/ 217 w 608"/>
                <a:gd name="T83" fmla="*/ 798 h 1017"/>
                <a:gd name="T84" fmla="*/ 269 w 608"/>
                <a:gd name="T85" fmla="*/ 833 h 1017"/>
                <a:gd name="T86" fmla="*/ 273 w 608"/>
                <a:gd name="T87" fmla="*/ 858 h 1017"/>
                <a:gd name="T88" fmla="*/ 289 w 608"/>
                <a:gd name="T89" fmla="*/ 864 h 1017"/>
                <a:gd name="T90" fmla="*/ 312 w 608"/>
                <a:gd name="T91" fmla="*/ 888 h 1017"/>
                <a:gd name="T92" fmla="*/ 342 w 608"/>
                <a:gd name="T93" fmla="*/ 952 h 1017"/>
                <a:gd name="T94" fmla="*/ 341 w 608"/>
                <a:gd name="T95" fmla="*/ 978 h 1017"/>
                <a:gd name="T96" fmla="*/ 344 w 608"/>
                <a:gd name="T97" fmla="*/ 987 h 1017"/>
                <a:gd name="T98" fmla="*/ 537 w 608"/>
                <a:gd name="T99" fmla="*/ 1016 h 1017"/>
                <a:gd name="T100" fmla="*/ 550 w 608"/>
                <a:gd name="T101" fmla="*/ 1012 h 1017"/>
                <a:gd name="T102" fmla="*/ 550 w 608"/>
                <a:gd name="T103" fmla="*/ 989 h 1017"/>
                <a:gd name="T104" fmla="*/ 546 w 608"/>
                <a:gd name="T105" fmla="*/ 969 h 1017"/>
                <a:gd name="T106" fmla="*/ 563 w 608"/>
                <a:gd name="T107" fmla="*/ 939 h 1017"/>
                <a:gd name="T108" fmla="*/ 574 w 608"/>
                <a:gd name="T109" fmla="*/ 902 h 1017"/>
                <a:gd name="T110" fmla="*/ 608 w 608"/>
                <a:gd name="T111" fmla="*/ 876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08" h="1017">
                  <a:moveTo>
                    <a:pt x="604" y="871"/>
                  </a:moveTo>
                  <a:lnTo>
                    <a:pt x="592" y="858"/>
                  </a:lnTo>
                  <a:lnTo>
                    <a:pt x="592" y="851"/>
                  </a:lnTo>
                  <a:lnTo>
                    <a:pt x="589" y="845"/>
                  </a:lnTo>
                  <a:lnTo>
                    <a:pt x="589" y="840"/>
                  </a:lnTo>
                  <a:lnTo>
                    <a:pt x="587" y="831"/>
                  </a:lnTo>
                  <a:lnTo>
                    <a:pt x="580" y="819"/>
                  </a:lnTo>
                  <a:lnTo>
                    <a:pt x="580" y="812"/>
                  </a:lnTo>
                  <a:lnTo>
                    <a:pt x="582" y="806"/>
                  </a:lnTo>
                  <a:lnTo>
                    <a:pt x="489" y="670"/>
                  </a:lnTo>
                  <a:lnTo>
                    <a:pt x="269" y="350"/>
                  </a:lnTo>
                  <a:lnTo>
                    <a:pt x="285" y="287"/>
                  </a:lnTo>
                  <a:lnTo>
                    <a:pt x="336" y="74"/>
                  </a:lnTo>
                  <a:lnTo>
                    <a:pt x="209" y="41"/>
                  </a:lnTo>
                  <a:lnTo>
                    <a:pt x="57" y="0"/>
                  </a:lnTo>
                  <a:lnTo>
                    <a:pt x="55" y="0"/>
                  </a:lnTo>
                  <a:lnTo>
                    <a:pt x="51" y="13"/>
                  </a:lnTo>
                  <a:lnTo>
                    <a:pt x="47" y="18"/>
                  </a:lnTo>
                  <a:lnTo>
                    <a:pt x="51" y="24"/>
                  </a:lnTo>
                  <a:lnTo>
                    <a:pt x="51" y="31"/>
                  </a:lnTo>
                  <a:lnTo>
                    <a:pt x="52" y="43"/>
                  </a:lnTo>
                  <a:lnTo>
                    <a:pt x="51" y="44"/>
                  </a:lnTo>
                  <a:lnTo>
                    <a:pt x="49" y="56"/>
                  </a:lnTo>
                  <a:lnTo>
                    <a:pt x="35" y="82"/>
                  </a:lnTo>
                  <a:lnTo>
                    <a:pt x="36" y="87"/>
                  </a:lnTo>
                  <a:lnTo>
                    <a:pt x="34" y="94"/>
                  </a:lnTo>
                  <a:lnTo>
                    <a:pt x="30" y="100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22" y="112"/>
                  </a:lnTo>
                  <a:lnTo>
                    <a:pt x="15" y="115"/>
                  </a:lnTo>
                  <a:lnTo>
                    <a:pt x="13" y="121"/>
                  </a:lnTo>
                  <a:lnTo>
                    <a:pt x="6" y="128"/>
                  </a:lnTo>
                  <a:lnTo>
                    <a:pt x="1" y="139"/>
                  </a:lnTo>
                  <a:lnTo>
                    <a:pt x="1" y="149"/>
                  </a:lnTo>
                  <a:lnTo>
                    <a:pt x="0" y="155"/>
                  </a:lnTo>
                  <a:lnTo>
                    <a:pt x="13" y="173"/>
                  </a:lnTo>
                  <a:lnTo>
                    <a:pt x="13" y="179"/>
                  </a:lnTo>
                  <a:lnTo>
                    <a:pt x="17" y="185"/>
                  </a:lnTo>
                  <a:lnTo>
                    <a:pt x="22" y="203"/>
                  </a:lnTo>
                  <a:lnTo>
                    <a:pt x="22" y="210"/>
                  </a:lnTo>
                  <a:lnTo>
                    <a:pt x="23" y="215"/>
                  </a:lnTo>
                  <a:lnTo>
                    <a:pt x="22" y="222"/>
                  </a:lnTo>
                  <a:lnTo>
                    <a:pt x="22" y="230"/>
                  </a:lnTo>
                  <a:lnTo>
                    <a:pt x="18" y="235"/>
                  </a:lnTo>
                  <a:lnTo>
                    <a:pt x="13" y="246"/>
                  </a:lnTo>
                  <a:lnTo>
                    <a:pt x="14" y="271"/>
                  </a:lnTo>
                  <a:lnTo>
                    <a:pt x="13" y="280"/>
                  </a:lnTo>
                  <a:lnTo>
                    <a:pt x="7" y="286"/>
                  </a:lnTo>
                  <a:lnTo>
                    <a:pt x="13" y="297"/>
                  </a:lnTo>
                  <a:lnTo>
                    <a:pt x="19" y="311"/>
                  </a:lnTo>
                  <a:lnTo>
                    <a:pt x="26" y="329"/>
                  </a:lnTo>
                  <a:lnTo>
                    <a:pt x="30" y="334"/>
                  </a:lnTo>
                  <a:lnTo>
                    <a:pt x="35" y="341"/>
                  </a:lnTo>
                  <a:lnTo>
                    <a:pt x="38" y="346"/>
                  </a:lnTo>
                  <a:lnTo>
                    <a:pt x="39" y="352"/>
                  </a:lnTo>
                  <a:lnTo>
                    <a:pt x="39" y="359"/>
                  </a:lnTo>
                  <a:lnTo>
                    <a:pt x="40" y="356"/>
                  </a:lnTo>
                  <a:lnTo>
                    <a:pt x="40" y="356"/>
                  </a:lnTo>
                  <a:lnTo>
                    <a:pt x="45" y="369"/>
                  </a:lnTo>
                  <a:lnTo>
                    <a:pt x="47" y="381"/>
                  </a:lnTo>
                  <a:lnTo>
                    <a:pt x="43" y="369"/>
                  </a:lnTo>
                  <a:lnTo>
                    <a:pt x="41" y="376"/>
                  </a:lnTo>
                  <a:lnTo>
                    <a:pt x="38" y="381"/>
                  </a:lnTo>
                  <a:lnTo>
                    <a:pt x="36" y="388"/>
                  </a:lnTo>
                  <a:lnTo>
                    <a:pt x="41" y="384"/>
                  </a:lnTo>
                  <a:lnTo>
                    <a:pt x="48" y="390"/>
                  </a:lnTo>
                  <a:lnTo>
                    <a:pt x="51" y="397"/>
                  </a:lnTo>
                  <a:lnTo>
                    <a:pt x="56" y="401"/>
                  </a:lnTo>
                  <a:lnTo>
                    <a:pt x="60" y="407"/>
                  </a:lnTo>
                  <a:lnTo>
                    <a:pt x="66" y="412"/>
                  </a:lnTo>
                  <a:lnTo>
                    <a:pt x="72" y="410"/>
                  </a:lnTo>
                  <a:lnTo>
                    <a:pt x="68" y="403"/>
                  </a:lnTo>
                  <a:lnTo>
                    <a:pt x="73" y="399"/>
                  </a:lnTo>
                  <a:lnTo>
                    <a:pt x="72" y="393"/>
                  </a:lnTo>
                  <a:lnTo>
                    <a:pt x="74" y="386"/>
                  </a:lnTo>
                  <a:lnTo>
                    <a:pt x="81" y="384"/>
                  </a:lnTo>
                  <a:lnTo>
                    <a:pt x="87" y="389"/>
                  </a:lnTo>
                  <a:lnTo>
                    <a:pt x="91" y="395"/>
                  </a:lnTo>
                  <a:lnTo>
                    <a:pt x="98" y="399"/>
                  </a:lnTo>
                  <a:lnTo>
                    <a:pt x="103" y="395"/>
                  </a:lnTo>
                  <a:lnTo>
                    <a:pt x="108" y="397"/>
                  </a:lnTo>
                  <a:lnTo>
                    <a:pt x="113" y="402"/>
                  </a:lnTo>
                  <a:lnTo>
                    <a:pt x="125" y="403"/>
                  </a:lnTo>
                  <a:lnTo>
                    <a:pt x="130" y="398"/>
                  </a:lnTo>
                  <a:lnTo>
                    <a:pt x="129" y="402"/>
                  </a:lnTo>
                  <a:lnTo>
                    <a:pt x="124" y="406"/>
                  </a:lnTo>
                  <a:lnTo>
                    <a:pt x="129" y="406"/>
                  </a:lnTo>
                  <a:lnTo>
                    <a:pt x="136" y="403"/>
                  </a:lnTo>
                  <a:lnTo>
                    <a:pt x="136" y="405"/>
                  </a:lnTo>
                  <a:lnTo>
                    <a:pt x="124" y="409"/>
                  </a:lnTo>
                  <a:lnTo>
                    <a:pt x="106" y="401"/>
                  </a:lnTo>
                  <a:lnTo>
                    <a:pt x="96" y="401"/>
                  </a:lnTo>
                  <a:lnTo>
                    <a:pt x="91" y="395"/>
                  </a:lnTo>
                  <a:lnTo>
                    <a:pt x="86" y="398"/>
                  </a:lnTo>
                  <a:lnTo>
                    <a:pt x="79" y="398"/>
                  </a:lnTo>
                  <a:lnTo>
                    <a:pt x="77" y="405"/>
                  </a:lnTo>
                  <a:lnTo>
                    <a:pt x="81" y="411"/>
                  </a:lnTo>
                  <a:lnTo>
                    <a:pt x="78" y="416"/>
                  </a:lnTo>
                  <a:lnTo>
                    <a:pt x="81" y="423"/>
                  </a:lnTo>
                  <a:lnTo>
                    <a:pt x="85" y="425"/>
                  </a:lnTo>
                  <a:lnTo>
                    <a:pt x="86" y="437"/>
                  </a:lnTo>
                  <a:lnTo>
                    <a:pt x="86" y="448"/>
                  </a:lnTo>
                  <a:lnTo>
                    <a:pt x="91" y="454"/>
                  </a:lnTo>
                  <a:lnTo>
                    <a:pt x="85" y="453"/>
                  </a:lnTo>
                  <a:lnTo>
                    <a:pt x="79" y="446"/>
                  </a:lnTo>
                  <a:lnTo>
                    <a:pt x="75" y="440"/>
                  </a:lnTo>
                  <a:lnTo>
                    <a:pt x="70" y="436"/>
                  </a:lnTo>
                  <a:lnTo>
                    <a:pt x="70" y="431"/>
                  </a:lnTo>
                  <a:lnTo>
                    <a:pt x="74" y="424"/>
                  </a:lnTo>
                  <a:lnTo>
                    <a:pt x="73" y="418"/>
                  </a:lnTo>
                  <a:lnTo>
                    <a:pt x="72" y="416"/>
                  </a:lnTo>
                  <a:lnTo>
                    <a:pt x="66" y="416"/>
                  </a:lnTo>
                  <a:lnTo>
                    <a:pt x="62" y="422"/>
                  </a:lnTo>
                  <a:lnTo>
                    <a:pt x="62" y="427"/>
                  </a:lnTo>
                  <a:lnTo>
                    <a:pt x="57" y="439"/>
                  </a:lnTo>
                  <a:lnTo>
                    <a:pt x="61" y="445"/>
                  </a:lnTo>
                  <a:lnTo>
                    <a:pt x="61" y="457"/>
                  </a:lnTo>
                  <a:lnTo>
                    <a:pt x="60" y="463"/>
                  </a:lnTo>
                  <a:lnTo>
                    <a:pt x="57" y="467"/>
                  </a:lnTo>
                  <a:lnTo>
                    <a:pt x="57" y="473"/>
                  </a:lnTo>
                  <a:lnTo>
                    <a:pt x="60" y="479"/>
                  </a:lnTo>
                  <a:lnTo>
                    <a:pt x="70" y="496"/>
                  </a:lnTo>
                  <a:lnTo>
                    <a:pt x="77" y="501"/>
                  </a:lnTo>
                  <a:lnTo>
                    <a:pt x="87" y="503"/>
                  </a:lnTo>
                  <a:lnTo>
                    <a:pt x="91" y="514"/>
                  </a:lnTo>
                  <a:lnTo>
                    <a:pt x="91" y="527"/>
                  </a:lnTo>
                  <a:lnTo>
                    <a:pt x="89" y="526"/>
                  </a:lnTo>
                  <a:lnTo>
                    <a:pt x="86" y="533"/>
                  </a:lnTo>
                  <a:lnTo>
                    <a:pt x="74" y="538"/>
                  </a:lnTo>
                  <a:lnTo>
                    <a:pt x="74" y="551"/>
                  </a:lnTo>
                  <a:lnTo>
                    <a:pt x="72" y="563"/>
                  </a:lnTo>
                  <a:lnTo>
                    <a:pt x="75" y="569"/>
                  </a:lnTo>
                  <a:lnTo>
                    <a:pt x="85" y="582"/>
                  </a:lnTo>
                  <a:lnTo>
                    <a:pt x="87" y="594"/>
                  </a:lnTo>
                  <a:lnTo>
                    <a:pt x="92" y="598"/>
                  </a:lnTo>
                  <a:lnTo>
                    <a:pt x="94" y="611"/>
                  </a:lnTo>
                  <a:lnTo>
                    <a:pt x="100" y="623"/>
                  </a:lnTo>
                  <a:lnTo>
                    <a:pt x="102" y="629"/>
                  </a:lnTo>
                  <a:lnTo>
                    <a:pt x="103" y="635"/>
                  </a:lnTo>
                  <a:lnTo>
                    <a:pt x="111" y="641"/>
                  </a:lnTo>
                  <a:lnTo>
                    <a:pt x="115" y="654"/>
                  </a:lnTo>
                  <a:lnTo>
                    <a:pt x="125" y="665"/>
                  </a:lnTo>
                  <a:lnTo>
                    <a:pt x="126" y="671"/>
                  </a:lnTo>
                  <a:lnTo>
                    <a:pt x="123" y="675"/>
                  </a:lnTo>
                  <a:lnTo>
                    <a:pt x="121" y="682"/>
                  </a:lnTo>
                  <a:lnTo>
                    <a:pt x="125" y="688"/>
                  </a:lnTo>
                  <a:lnTo>
                    <a:pt x="132" y="691"/>
                  </a:lnTo>
                  <a:lnTo>
                    <a:pt x="137" y="696"/>
                  </a:lnTo>
                  <a:lnTo>
                    <a:pt x="136" y="702"/>
                  </a:lnTo>
                  <a:lnTo>
                    <a:pt x="130" y="712"/>
                  </a:lnTo>
                  <a:lnTo>
                    <a:pt x="130" y="723"/>
                  </a:lnTo>
                  <a:lnTo>
                    <a:pt x="128" y="729"/>
                  </a:lnTo>
                  <a:lnTo>
                    <a:pt x="129" y="735"/>
                  </a:lnTo>
                  <a:lnTo>
                    <a:pt x="124" y="742"/>
                  </a:lnTo>
                  <a:lnTo>
                    <a:pt x="124" y="748"/>
                  </a:lnTo>
                  <a:lnTo>
                    <a:pt x="128" y="750"/>
                  </a:lnTo>
                  <a:lnTo>
                    <a:pt x="132" y="756"/>
                  </a:lnTo>
                  <a:lnTo>
                    <a:pt x="137" y="761"/>
                  </a:lnTo>
                  <a:lnTo>
                    <a:pt x="155" y="764"/>
                  </a:lnTo>
                  <a:lnTo>
                    <a:pt x="160" y="767"/>
                  </a:lnTo>
                  <a:lnTo>
                    <a:pt x="167" y="768"/>
                  </a:lnTo>
                  <a:lnTo>
                    <a:pt x="179" y="776"/>
                  </a:lnTo>
                  <a:lnTo>
                    <a:pt x="185" y="778"/>
                  </a:lnTo>
                  <a:lnTo>
                    <a:pt x="197" y="780"/>
                  </a:lnTo>
                  <a:lnTo>
                    <a:pt x="206" y="787"/>
                  </a:lnTo>
                  <a:lnTo>
                    <a:pt x="211" y="793"/>
                  </a:lnTo>
                  <a:lnTo>
                    <a:pt x="217" y="798"/>
                  </a:lnTo>
                  <a:lnTo>
                    <a:pt x="219" y="810"/>
                  </a:lnTo>
                  <a:lnTo>
                    <a:pt x="232" y="821"/>
                  </a:lnTo>
                  <a:lnTo>
                    <a:pt x="244" y="829"/>
                  </a:lnTo>
                  <a:lnTo>
                    <a:pt x="269" y="833"/>
                  </a:lnTo>
                  <a:lnTo>
                    <a:pt x="269" y="834"/>
                  </a:lnTo>
                  <a:lnTo>
                    <a:pt x="274" y="846"/>
                  </a:lnTo>
                  <a:lnTo>
                    <a:pt x="274" y="851"/>
                  </a:lnTo>
                  <a:lnTo>
                    <a:pt x="273" y="858"/>
                  </a:lnTo>
                  <a:lnTo>
                    <a:pt x="274" y="863"/>
                  </a:lnTo>
                  <a:lnTo>
                    <a:pt x="279" y="867"/>
                  </a:lnTo>
                  <a:lnTo>
                    <a:pt x="283" y="863"/>
                  </a:lnTo>
                  <a:lnTo>
                    <a:pt x="289" y="864"/>
                  </a:lnTo>
                  <a:lnTo>
                    <a:pt x="295" y="867"/>
                  </a:lnTo>
                  <a:lnTo>
                    <a:pt x="300" y="878"/>
                  </a:lnTo>
                  <a:lnTo>
                    <a:pt x="306" y="883"/>
                  </a:lnTo>
                  <a:lnTo>
                    <a:pt x="312" y="888"/>
                  </a:lnTo>
                  <a:lnTo>
                    <a:pt x="332" y="914"/>
                  </a:lnTo>
                  <a:lnTo>
                    <a:pt x="337" y="926"/>
                  </a:lnTo>
                  <a:lnTo>
                    <a:pt x="341" y="940"/>
                  </a:lnTo>
                  <a:lnTo>
                    <a:pt x="342" y="952"/>
                  </a:lnTo>
                  <a:lnTo>
                    <a:pt x="341" y="964"/>
                  </a:lnTo>
                  <a:lnTo>
                    <a:pt x="338" y="976"/>
                  </a:lnTo>
                  <a:lnTo>
                    <a:pt x="338" y="982"/>
                  </a:lnTo>
                  <a:lnTo>
                    <a:pt x="341" y="978"/>
                  </a:lnTo>
                  <a:lnTo>
                    <a:pt x="346" y="982"/>
                  </a:lnTo>
                  <a:lnTo>
                    <a:pt x="345" y="987"/>
                  </a:lnTo>
                  <a:lnTo>
                    <a:pt x="341" y="981"/>
                  </a:lnTo>
                  <a:lnTo>
                    <a:pt x="344" y="987"/>
                  </a:lnTo>
                  <a:lnTo>
                    <a:pt x="346" y="996"/>
                  </a:lnTo>
                  <a:lnTo>
                    <a:pt x="349" y="996"/>
                  </a:lnTo>
                  <a:lnTo>
                    <a:pt x="534" y="1016"/>
                  </a:lnTo>
                  <a:lnTo>
                    <a:pt x="537" y="1016"/>
                  </a:lnTo>
                  <a:lnTo>
                    <a:pt x="541" y="1015"/>
                  </a:lnTo>
                  <a:lnTo>
                    <a:pt x="542" y="1016"/>
                  </a:lnTo>
                  <a:lnTo>
                    <a:pt x="549" y="1017"/>
                  </a:lnTo>
                  <a:lnTo>
                    <a:pt x="550" y="1012"/>
                  </a:lnTo>
                  <a:lnTo>
                    <a:pt x="557" y="1008"/>
                  </a:lnTo>
                  <a:lnTo>
                    <a:pt x="558" y="998"/>
                  </a:lnTo>
                  <a:lnTo>
                    <a:pt x="557" y="993"/>
                  </a:lnTo>
                  <a:lnTo>
                    <a:pt x="550" y="989"/>
                  </a:lnTo>
                  <a:lnTo>
                    <a:pt x="544" y="986"/>
                  </a:lnTo>
                  <a:lnTo>
                    <a:pt x="542" y="981"/>
                  </a:lnTo>
                  <a:lnTo>
                    <a:pt x="546" y="974"/>
                  </a:lnTo>
                  <a:lnTo>
                    <a:pt x="546" y="969"/>
                  </a:lnTo>
                  <a:lnTo>
                    <a:pt x="544" y="961"/>
                  </a:lnTo>
                  <a:lnTo>
                    <a:pt x="548" y="956"/>
                  </a:lnTo>
                  <a:lnTo>
                    <a:pt x="553" y="952"/>
                  </a:lnTo>
                  <a:lnTo>
                    <a:pt x="563" y="939"/>
                  </a:lnTo>
                  <a:lnTo>
                    <a:pt x="566" y="931"/>
                  </a:lnTo>
                  <a:lnTo>
                    <a:pt x="570" y="925"/>
                  </a:lnTo>
                  <a:lnTo>
                    <a:pt x="570" y="913"/>
                  </a:lnTo>
                  <a:lnTo>
                    <a:pt x="574" y="902"/>
                  </a:lnTo>
                  <a:lnTo>
                    <a:pt x="579" y="898"/>
                  </a:lnTo>
                  <a:lnTo>
                    <a:pt x="582" y="893"/>
                  </a:lnTo>
                  <a:lnTo>
                    <a:pt x="602" y="881"/>
                  </a:lnTo>
                  <a:lnTo>
                    <a:pt x="608" y="876"/>
                  </a:lnTo>
                  <a:lnTo>
                    <a:pt x="604" y="871"/>
                  </a:lnTo>
                  <a:close/>
                </a:path>
              </a:pathLst>
            </a:custGeom>
            <a:solidFill>
              <a:srgbClr val="536587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3" name="Freeform 132"/>
            <p:cNvSpPr>
              <a:spLocks/>
            </p:cNvSpPr>
            <p:nvPr/>
          </p:nvSpPr>
          <p:spPr bwMode="auto">
            <a:xfrm>
              <a:off x="1230938" y="686205"/>
              <a:ext cx="683561" cy="561921"/>
            </a:xfrm>
            <a:custGeom>
              <a:avLst/>
              <a:gdLst>
                <a:gd name="T0" fmla="*/ 310 w 538"/>
                <a:gd name="T1" fmla="*/ 32 h 442"/>
                <a:gd name="T2" fmla="*/ 189 w 538"/>
                <a:gd name="T3" fmla="*/ 17 h 442"/>
                <a:gd name="T4" fmla="*/ 63 w 538"/>
                <a:gd name="T5" fmla="*/ 0 h 442"/>
                <a:gd name="T6" fmla="*/ 57 w 538"/>
                <a:gd name="T7" fmla="*/ 4 h 442"/>
                <a:gd name="T8" fmla="*/ 51 w 538"/>
                <a:gd name="T9" fmla="*/ 47 h 442"/>
                <a:gd name="T10" fmla="*/ 15 w 538"/>
                <a:gd name="T11" fmla="*/ 289 h 442"/>
                <a:gd name="T12" fmla="*/ 0 w 538"/>
                <a:gd name="T13" fmla="*/ 387 h 442"/>
                <a:gd name="T14" fmla="*/ 147 w 538"/>
                <a:gd name="T15" fmla="*/ 407 h 442"/>
                <a:gd name="T16" fmla="*/ 216 w 538"/>
                <a:gd name="T17" fmla="*/ 415 h 442"/>
                <a:gd name="T18" fmla="*/ 335 w 538"/>
                <a:gd name="T19" fmla="*/ 427 h 442"/>
                <a:gd name="T20" fmla="*/ 397 w 538"/>
                <a:gd name="T21" fmla="*/ 434 h 442"/>
                <a:gd name="T22" fmla="*/ 512 w 538"/>
                <a:gd name="T23" fmla="*/ 442 h 442"/>
                <a:gd name="T24" fmla="*/ 524 w 538"/>
                <a:gd name="T25" fmla="*/ 247 h 442"/>
                <a:gd name="T26" fmla="*/ 538 w 538"/>
                <a:gd name="T27" fmla="*/ 52 h 442"/>
                <a:gd name="T28" fmla="*/ 446 w 538"/>
                <a:gd name="T29" fmla="*/ 44 h 442"/>
                <a:gd name="T30" fmla="*/ 310 w 538"/>
                <a:gd name="T31" fmla="*/ 32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38" h="442">
                  <a:moveTo>
                    <a:pt x="310" y="32"/>
                  </a:moveTo>
                  <a:lnTo>
                    <a:pt x="189" y="17"/>
                  </a:lnTo>
                  <a:lnTo>
                    <a:pt x="63" y="0"/>
                  </a:lnTo>
                  <a:lnTo>
                    <a:pt x="57" y="4"/>
                  </a:lnTo>
                  <a:lnTo>
                    <a:pt x="51" y="47"/>
                  </a:lnTo>
                  <a:lnTo>
                    <a:pt x="15" y="289"/>
                  </a:lnTo>
                  <a:lnTo>
                    <a:pt x="0" y="387"/>
                  </a:lnTo>
                  <a:lnTo>
                    <a:pt x="147" y="407"/>
                  </a:lnTo>
                  <a:lnTo>
                    <a:pt x="216" y="415"/>
                  </a:lnTo>
                  <a:lnTo>
                    <a:pt x="335" y="427"/>
                  </a:lnTo>
                  <a:lnTo>
                    <a:pt x="397" y="434"/>
                  </a:lnTo>
                  <a:lnTo>
                    <a:pt x="512" y="442"/>
                  </a:lnTo>
                  <a:lnTo>
                    <a:pt x="524" y="247"/>
                  </a:lnTo>
                  <a:lnTo>
                    <a:pt x="538" y="52"/>
                  </a:lnTo>
                  <a:lnTo>
                    <a:pt x="446" y="44"/>
                  </a:lnTo>
                  <a:lnTo>
                    <a:pt x="310" y="32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4" name="Freeform 133"/>
            <p:cNvSpPr>
              <a:spLocks noEditPoints="1"/>
            </p:cNvSpPr>
            <p:nvPr/>
          </p:nvSpPr>
          <p:spPr bwMode="auto">
            <a:xfrm>
              <a:off x="2887615" y="501102"/>
              <a:ext cx="515646" cy="563243"/>
            </a:xfrm>
            <a:custGeom>
              <a:avLst/>
              <a:gdLst>
                <a:gd name="T0" fmla="*/ 153 w 406"/>
                <a:gd name="T1" fmla="*/ 12 h 443"/>
                <a:gd name="T2" fmla="*/ 157 w 406"/>
                <a:gd name="T3" fmla="*/ 0 h 443"/>
                <a:gd name="T4" fmla="*/ 379 w 406"/>
                <a:gd name="T5" fmla="*/ 194 h 443"/>
                <a:gd name="T6" fmla="*/ 363 w 406"/>
                <a:gd name="T7" fmla="*/ 207 h 443"/>
                <a:gd name="T8" fmla="*/ 352 w 406"/>
                <a:gd name="T9" fmla="*/ 224 h 443"/>
                <a:gd name="T10" fmla="*/ 341 w 406"/>
                <a:gd name="T11" fmla="*/ 224 h 443"/>
                <a:gd name="T12" fmla="*/ 352 w 406"/>
                <a:gd name="T13" fmla="*/ 197 h 443"/>
                <a:gd name="T14" fmla="*/ 364 w 406"/>
                <a:gd name="T15" fmla="*/ 185 h 443"/>
                <a:gd name="T16" fmla="*/ 364 w 406"/>
                <a:gd name="T17" fmla="*/ 173 h 443"/>
                <a:gd name="T18" fmla="*/ 356 w 406"/>
                <a:gd name="T19" fmla="*/ 162 h 443"/>
                <a:gd name="T20" fmla="*/ 348 w 406"/>
                <a:gd name="T21" fmla="*/ 151 h 443"/>
                <a:gd name="T22" fmla="*/ 348 w 406"/>
                <a:gd name="T23" fmla="*/ 127 h 443"/>
                <a:gd name="T24" fmla="*/ 341 w 406"/>
                <a:gd name="T25" fmla="*/ 113 h 443"/>
                <a:gd name="T26" fmla="*/ 323 w 406"/>
                <a:gd name="T27" fmla="*/ 98 h 443"/>
                <a:gd name="T28" fmla="*/ 295 w 406"/>
                <a:gd name="T29" fmla="*/ 90 h 443"/>
                <a:gd name="T30" fmla="*/ 273 w 406"/>
                <a:gd name="T31" fmla="*/ 92 h 443"/>
                <a:gd name="T32" fmla="*/ 179 w 406"/>
                <a:gd name="T33" fmla="*/ 56 h 443"/>
                <a:gd name="T34" fmla="*/ 164 w 406"/>
                <a:gd name="T35" fmla="*/ 47 h 443"/>
                <a:gd name="T36" fmla="*/ 139 w 406"/>
                <a:gd name="T37" fmla="*/ 41 h 443"/>
                <a:gd name="T38" fmla="*/ 130 w 406"/>
                <a:gd name="T39" fmla="*/ 40 h 443"/>
                <a:gd name="T40" fmla="*/ 135 w 406"/>
                <a:gd name="T41" fmla="*/ 23 h 443"/>
                <a:gd name="T42" fmla="*/ 123 w 406"/>
                <a:gd name="T43" fmla="*/ 14 h 443"/>
                <a:gd name="T44" fmla="*/ 103 w 406"/>
                <a:gd name="T45" fmla="*/ 25 h 443"/>
                <a:gd name="T46" fmla="*/ 61 w 406"/>
                <a:gd name="T47" fmla="*/ 43 h 443"/>
                <a:gd name="T48" fmla="*/ 46 w 406"/>
                <a:gd name="T49" fmla="*/ 39 h 443"/>
                <a:gd name="T50" fmla="*/ 36 w 406"/>
                <a:gd name="T51" fmla="*/ 46 h 443"/>
                <a:gd name="T52" fmla="*/ 34 w 406"/>
                <a:gd name="T53" fmla="*/ 109 h 443"/>
                <a:gd name="T54" fmla="*/ 8 w 406"/>
                <a:gd name="T55" fmla="*/ 129 h 443"/>
                <a:gd name="T56" fmla="*/ 0 w 406"/>
                <a:gd name="T57" fmla="*/ 148 h 443"/>
                <a:gd name="T58" fmla="*/ 18 w 406"/>
                <a:gd name="T59" fmla="*/ 169 h 443"/>
                <a:gd name="T60" fmla="*/ 9 w 406"/>
                <a:gd name="T61" fmla="*/ 202 h 443"/>
                <a:gd name="T62" fmla="*/ 9 w 406"/>
                <a:gd name="T63" fmla="*/ 234 h 443"/>
                <a:gd name="T64" fmla="*/ 32 w 406"/>
                <a:gd name="T65" fmla="*/ 250 h 443"/>
                <a:gd name="T66" fmla="*/ 53 w 406"/>
                <a:gd name="T67" fmla="*/ 262 h 443"/>
                <a:gd name="T68" fmla="*/ 78 w 406"/>
                <a:gd name="T69" fmla="*/ 284 h 443"/>
                <a:gd name="T70" fmla="*/ 103 w 406"/>
                <a:gd name="T71" fmla="*/ 300 h 443"/>
                <a:gd name="T72" fmla="*/ 120 w 406"/>
                <a:gd name="T73" fmla="*/ 318 h 443"/>
                <a:gd name="T74" fmla="*/ 124 w 406"/>
                <a:gd name="T75" fmla="*/ 343 h 443"/>
                <a:gd name="T76" fmla="*/ 129 w 406"/>
                <a:gd name="T77" fmla="*/ 357 h 443"/>
                <a:gd name="T78" fmla="*/ 138 w 406"/>
                <a:gd name="T79" fmla="*/ 372 h 443"/>
                <a:gd name="T80" fmla="*/ 135 w 406"/>
                <a:gd name="T81" fmla="*/ 404 h 443"/>
                <a:gd name="T82" fmla="*/ 145 w 406"/>
                <a:gd name="T83" fmla="*/ 424 h 443"/>
                <a:gd name="T84" fmla="*/ 175 w 406"/>
                <a:gd name="T85" fmla="*/ 443 h 443"/>
                <a:gd name="T86" fmla="*/ 376 w 406"/>
                <a:gd name="T87" fmla="*/ 430 h 443"/>
                <a:gd name="T88" fmla="*/ 376 w 406"/>
                <a:gd name="T89" fmla="*/ 404 h 443"/>
                <a:gd name="T90" fmla="*/ 369 w 406"/>
                <a:gd name="T91" fmla="*/ 385 h 443"/>
                <a:gd name="T92" fmla="*/ 363 w 406"/>
                <a:gd name="T93" fmla="*/ 359 h 443"/>
                <a:gd name="T94" fmla="*/ 367 w 406"/>
                <a:gd name="T95" fmla="*/ 328 h 443"/>
                <a:gd name="T96" fmla="*/ 372 w 406"/>
                <a:gd name="T97" fmla="*/ 308 h 443"/>
                <a:gd name="T98" fmla="*/ 372 w 406"/>
                <a:gd name="T99" fmla="*/ 276 h 443"/>
                <a:gd name="T100" fmla="*/ 382 w 406"/>
                <a:gd name="T101" fmla="*/ 262 h 443"/>
                <a:gd name="T102" fmla="*/ 380 w 406"/>
                <a:gd name="T103" fmla="*/ 231 h 443"/>
                <a:gd name="T104" fmla="*/ 384 w 406"/>
                <a:gd name="T105" fmla="*/ 200 h 443"/>
                <a:gd name="T106" fmla="*/ 405 w 406"/>
                <a:gd name="T107" fmla="*/ 152 h 443"/>
                <a:gd name="T108" fmla="*/ 388 w 406"/>
                <a:gd name="T109" fmla="*/ 170 h 443"/>
                <a:gd name="T110" fmla="*/ 380 w 406"/>
                <a:gd name="T111" fmla="*/ 192 h 443"/>
                <a:gd name="T112" fmla="*/ 394 w 406"/>
                <a:gd name="T113" fmla="*/ 193 h 443"/>
                <a:gd name="T114" fmla="*/ 402 w 406"/>
                <a:gd name="T115" fmla="*/ 173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06" h="443">
                  <a:moveTo>
                    <a:pt x="153" y="10"/>
                  </a:moveTo>
                  <a:lnTo>
                    <a:pt x="146" y="16"/>
                  </a:lnTo>
                  <a:lnTo>
                    <a:pt x="153" y="12"/>
                  </a:lnTo>
                  <a:lnTo>
                    <a:pt x="153" y="10"/>
                  </a:lnTo>
                  <a:close/>
                  <a:moveTo>
                    <a:pt x="160" y="1"/>
                  </a:moveTo>
                  <a:lnTo>
                    <a:pt x="157" y="0"/>
                  </a:lnTo>
                  <a:lnTo>
                    <a:pt x="158" y="6"/>
                  </a:lnTo>
                  <a:lnTo>
                    <a:pt x="160" y="1"/>
                  </a:lnTo>
                  <a:close/>
                  <a:moveTo>
                    <a:pt x="379" y="194"/>
                  </a:moveTo>
                  <a:lnTo>
                    <a:pt x="372" y="198"/>
                  </a:lnTo>
                  <a:lnTo>
                    <a:pt x="367" y="201"/>
                  </a:lnTo>
                  <a:lnTo>
                    <a:pt x="363" y="207"/>
                  </a:lnTo>
                  <a:lnTo>
                    <a:pt x="361" y="213"/>
                  </a:lnTo>
                  <a:lnTo>
                    <a:pt x="357" y="220"/>
                  </a:lnTo>
                  <a:lnTo>
                    <a:pt x="352" y="224"/>
                  </a:lnTo>
                  <a:lnTo>
                    <a:pt x="348" y="231"/>
                  </a:lnTo>
                  <a:lnTo>
                    <a:pt x="342" y="230"/>
                  </a:lnTo>
                  <a:lnTo>
                    <a:pt x="341" y="224"/>
                  </a:lnTo>
                  <a:lnTo>
                    <a:pt x="342" y="216"/>
                  </a:lnTo>
                  <a:lnTo>
                    <a:pt x="348" y="204"/>
                  </a:lnTo>
                  <a:lnTo>
                    <a:pt x="352" y="197"/>
                  </a:lnTo>
                  <a:lnTo>
                    <a:pt x="352" y="190"/>
                  </a:lnTo>
                  <a:lnTo>
                    <a:pt x="359" y="189"/>
                  </a:lnTo>
                  <a:lnTo>
                    <a:pt x="364" y="185"/>
                  </a:lnTo>
                  <a:lnTo>
                    <a:pt x="364" y="179"/>
                  </a:lnTo>
                  <a:lnTo>
                    <a:pt x="367" y="174"/>
                  </a:lnTo>
                  <a:lnTo>
                    <a:pt x="364" y="173"/>
                  </a:lnTo>
                  <a:lnTo>
                    <a:pt x="363" y="173"/>
                  </a:lnTo>
                  <a:lnTo>
                    <a:pt x="357" y="167"/>
                  </a:lnTo>
                  <a:lnTo>
                    <a:pt x="356" y="162"/>
                  </a:lnTo>
                  <a:lnTo>
                    <a:pt x="360" y="148"/>
                  </a:lnTo>
                  <a:lnTo>
                    <a:pt x="353" y="150"/>
                  </a:lnTo>
                  <a:lnTo>
                    <a:pt x="348" y="151"/>
                  </a:lnTo>
                  <a:lnTo>
                    <a:pt x="345" y="146"/>
                  </a:lnTo>
                  <a:lnTo>
                    <a:pt x="348" y="140"/>
                  </a:lnTo>
                  <a:lnTo>
                    <a:pt x="348" y="127"/>
                  </a:lnTo>
                  <a:lnTo>
                    <a:pt x="345" y="121"/>
                  </a:lnTo>
                  <a:lnTo>
                    <a:pt x="348" y="120"/>
                  </a:lnTo>
                  <a:lnTo>
                    <a:pt x="341" y="113"/>
                  </a:lnTo>
                  <a:lnTo>
                    <a:pt x="332" y="110"/>
                  </a:lnTo>
                  <a:lnTo>
                    <a:pt x="325" y="110"/>
                  </a:lnTo>
                  <a:lnTo>
                    <a:pt x="323" y="98"/>
                  </a:lnTo>
                  <a:lnTo>
                    <a:pt x="318" y="94"/>
                  </a:lnTo>
                  <a:lnTo>
                    <a:pt x="302" y="93"/>
                  </a:lnTo>
                  <a:lnTo>
                    <a:pt x="295" y="90"/>
                  </a:lnTo>
                  <a:lnTo>
                    <a:pt x="290" y="93"/>
                  </a:lnTo>
                  <a:lnTo>
                    <a:pt x="276" y="90"/>
                  </a:lnTo>
                  <a:lnTo>
                    <a:pt x="273" y="92"/>
                  </a:lnTo>
                  <a:lnTo>
                    <a:pt x="252" y="82"/>
                  </a:lnTo>
                  <a:lnTo>
                    <a:pt x="187" y="69"/>
                  </a:lnTo>
                  <a:lnTo>
                    <a:pt x="179" y="56"/>
                  </a:lnTo>
                  <a:lnTo>
                    <a:pt x="173" y="52"/>
                  </a:lnTo>
                  <a:lnTo>
                    <a:pt x="166" y="50"/>
                  </a:lnTo>
                  <a:lnTo>
                    <a:pt x="164" y="47"/>
                  </a:lnTo>
                  <a:lnTo>
                    <a:pt x="153" y="46"/>
                  </a:lnTo>
                  <a:lnTo>
                    <a:pt x="146" y="43"/>
                  </a:lnTo>
                  <a:lnTo>
                    <a:pt x="139" y="41"/>
                  </a:lnTo>
                  <a:lnTo>
                    <a:pt x="134" y="46"/>
                  </a:lnTo>
                  <a:lnTo>
                    <a:pt x="127" y="46"/>
                  </a:lnTo>
                  <a:lnTo>
                    <a:pt x="130" y="40"/>
                  </a:lnTo>
                  <a:lnTo>
                    <a:pt x="131" y="35"/>
                  </a:lnTo>
                  <a:lnTo>
                    <a:pt x="131" y="29"/>
                  </a:lnTo>
                  <a:lnTo>
                    <a:pt x="135" y="23"/>
                  </a:lnTo>
                  <a:lnTo>
                    <a:pt x="137" y="16"/>
                  </a:lnTo>
                  <a:lnTo>
                    <a:pt x="130" y="12"/>
                  </a:lnTo>
                  <a:lnTo>
                    <a:pt x="123" y="14"/>
                  </a:lnTo>
                  <a:lnTo>
                    <a:pt x="116" y="20"/>
                  </a:lnTo>
                  <a:lnTo>
                    <a:pt x="110" y="24"/>
                  </a:lnTo>
                  <a:lnTo>
                    <a:pt x="103" y="25"/>
                  </a:lnTo>
                  <a:lnTo>
                    <a:pt x="92" y="32"/>
                  </a:lnTo>
                  <a:lnTo>
                    <a:pt x="66" y="41"/>
                  </a:lnTo>
                  <a:lnTo>
                    <a:pt x="61" y="43"/>
                  </a:lnTo>
                  <a:lnTo>
                    <a:pt x="54" y="41"/>
                  </a:lnTo>
                  <a:lnTo>
                    <a:pt x="49" y="35"/>
                  </a:lnTo>
                  <a:lnTo>
                    <a:pt x="46" y="39"/>
                  </a:lnTo>
                  <a:lnTo>
                    <a:pt x="45" y="39"/>
                  </a:lnTo>
                  <a:lnTo>
                    <a:pt x="42" y="46"/>
                  </a:lnTo>
                  <a:lnTo>
                    <a:pt x="36" y="46"/>
                  </a:lnTo>
                  <a:lnTo>
                    <a:pt x="39" y="96"/>
                  </a:lnTo>
                  <a:lnTo>
                    <a:pt x="38" y="104"/>
                  </a:lnTo>
                  <a:lnTo>
                    <a:pt x="34" y="109"/>
                  </a:lnTo>
                  <a:lnTo>
                    <a:pt x="22" y="115"/>
                  </a:lnTo>
                  <a:lnTo>
                    <a:pt x="9" y="124"/>
                  </a:lnTo>
                  <a:lnTo>
                    <a:pt x="8" y="129"/>
                  </a:lnTo>
                  <a:lnTo>
                    <a:pt x="5" y="136"/>
                  </a:lnTo>
                  <a:lnTo>
                    <a:pt x="0" y="142"/>
                  </a:lnTo>
                  <a:lnTo>
                    <a:pt x="0" y="148"/>
                  </a:lnTo>
                  <a:lnTo>
                    <a:pt x="4" y="155"/>
                  </a:lnTo>
                  <a:lnTo>
                    <a:pt x="11" y="155"/>
                  </a:lnTo>
                  <a:lnTo>
                    <a:pt x="18" y="169"/>
                  </a:lnTo>
                  <a:lnTo>
                    <a:pt x="11" y="185"/>
                  </a:lnTo>
                  <a:lnTo>
                    <a:pt x="12" y="196"/>
                  </a:lnTo>
                  <a:lnTo>
                    <a:pt x="9" y="202"/>
                  </a:lnTo>
                  <a:lnTo>
                    <a:pt x="12" y="216"/>
                  </a:lnTo>
                  <a:lnTo>
                    <a:pt x="12" y="227"/>
                  </a:lnTo>
                  <a:lnTo>
                    <a:pt x="9" y="234"/>
                  </a:lnTo>
                  <a:lnTo>
                    <a:pt x="19" y="240"/>
                  </a:lnTo>
                  <a:lnTo>
                    <a:pt x="26" y="247"/>
                  </a:lnTo>
                  <a:lnTo>
                    <a:pt x="32" y="250"/>
                  </a:lnTo>
                  <a:lnTo>
                    <a:pt x="43" y="251"/>
                  </a:lnTo>
                  <a:lnTo>
                    <a:pt x="47" y="258"/>
                  </a:lnTo>
                  <a:lnTo>
                    <a:pt x="53" y="262"/>
                  </a:lnTo>
                  <a:lnTo>
                    <a:pt x="61" y="265"/>
                  </a:lnTo>
                  <a:lnTo>
                    <a:pt x="70" y="270"/>
                  </a:lnTo>
                  <a:lnTo>
                    <a:pt x="78" y="284"/>
                  </a:lnTo>
                  <a:lnTo>
                    <a:pt x="91" y="295"/>
                  </a:lnTo>
                  <a:lnTo>
                    <a:pt x="97" y="299"/>
                  </a:lnTo>
                  <a:lnTo>
                    <a:pt x="103" y="300"/>
                  </a:lnTo>
                  <a:lnTo>
                    <a:pt x="110" y="304"/>
                  </a:lnTo>
                  <a:lnTo>
                    <a:pt x="115" y="309"/>
                  </a:lnTo>
                  <a:lnTo>
                    <a:pt x="120" y="318"/>
                  </a:lnTo>
                  <a:lnTo>
                    <a:pt x="123" y="335"/>
                  </a:lnTo>
                  <a:lnTo>
                    <a:pt x="124" y="341"/>
                  </a:lnTo>
                  <a:lnTo>
                    <a:pt x="124" y="343"/>
                  </a:lnTo>
                  <a:lnTo>
                    <a:pt x="127" y="350"/>
                  </a:lnTo>
                  <a:lnTo>
                    <a:pt x="126" y="355"/>
                  </a:lnTo>
                  <a:lnTo>
                    <a:pt x="129" y="357"/>
                  </a:lnTo>
                  <a:lnTo>
                    <a:pt x="130" y="364"/>
                  </a:lnTo>
                  <a:lnTo>
                    <a:pt x="135" y="366"/>
                  </a:lnTo>
                  <a:lnTo>
                    <a:pt x="138" y="372"/>
                  </a:lnTo>
                  <a:lnTo>
                    <a:pt x="133" y="384"/>
                  </a:lnTo>
                  <a:lnTo>
                    <a:pt x="134" y="395"/>
                  </a:lnTo>
                  <a:lnTo>
                    <a:pt x="135" y="404"/>
                  </a:lnTo>
                  <a:lnTo>
                    <a:pt x="139" y="411"/>
                  </a:lnTo>
                  <a:lnTo>
                    <a:pt x="141" y="419"/>
                  </a:lnTo>
                  <a:lnTo>
                    <a:pt x="145" y="424"/>
                  </a:lnTo>
                  <a:lnTo>
                    <a:pt x="150" y="427"/>
                  </a:lnTo>
                  <a:lnTo>
                    <a:pt x="169" y="431"/>
                  </a:lnTo>
                  <a:lnTo>
                    <a:pt x="175" y="443"/>
                  </a:lnTo>
                  <a:lnTo>
                    <a:pt x="288" y="437"/>
                  </a:lnTo>
                  <a:lnTo>
                    <a:pt x="374" y="430"/>
                  </a:lnTo>
                  <a:lnTo>
                    <a:pt x="376" y="430"/>
                  </a:lnTo>
                  <a:lnTo>
                    <a:pt x="375" y="416"/>
                  </a:lnTo>
                  <a:lnTo>
                    <a:pt x="376" y="410"/>
                  </a:lnTo>
                  <a:lnTo>
                    <a:pt x="376" y="404"/>
                  </a:lnTo>
                  <a:lnTo>
                    <a:pt x="375" y="397"/>
                  </a:lnTo>
                  <a:lnTo>
                    <a:pt x="369" y="392"/>
                  </a:lnTo>
                  <a:lnTo>
                    <a:pt x="369" y="385"/>
                  </a:lnTo>
                  <a:lnTo>
                    <a:pt x="364" y="378"/>
                  </a:lnTo>
                  <a:lnTo>
                    <a:pt x="367" y="373"/>
                  </a:lnTo>
                  <a:lnTo>
                    <a:pt x="363" y="359"/>
                  </a:lnTo>
                  <a:lnTo>
                    <a:pt x="364" y="347"/>
                  </a:lnTo>
                  <a:lnTo>
                    <a:pt x="368" y="334"/>
                  </a:lnTo>
                  <a:lnTo>
                    <a:pt x="367" y="328"/>
                  </a:lnTo>
                  <a:lnTo>
                    <a:pt x="368" y="322"/>
                  </a:lnTo>
                  <a:lnTo>
                    <a:pt x="372" y="315"/>
                  </a:lnTo>
                  <a:lnTo>
                    <a:pt x="372" y="308"/>
                  </a:lnTo>
                  <a:lnTo>
                    <a:pt x="369" y="295"/>
                  </a:lnTo>
                  <a:lnTo>
                    <a:pt x="369" y="289"/>
                  </a:lnTo>
                  <a:lnTo>
                    <a:pt x="372" y="276"/>
                  </a:lnTo>
                  <a:lnTo>
                    <a:pt x="375" y="270"/>
                  </a:lnTo>
                  <a:lnTo>
                    <a:pt x="380" y="265"/>
                  </a:lnTo>
                  <a:lnTo>
                    <a:pt x="382" y="262"/>
                  </a:lnTo>
                  <a:lnTo>
                    <a:pt x="376" y="250"/>
                  </a:lnTo>
                  <a:lnTo>
                    <a:pt x="379" y="243"/>
                  </a:lnTo>
                  <a:lnTo>
                    <a:pt x="380" y="231"/>
                  </a:lnTo>
                  <a:lnTo>
                    <a:pt x="386" y="212"/>
                  </a:lnTo>
                  <a:lnTo>
                    <a:pt x="387" y="207"/>
                  </a:lnTo>
                  <a:lnTo>
                    <a:pt x="384" y="200"/>
                  </a:lnTo>
                  <a:lnTo>
                    <a:pt x="379" y="194"/>
                  </a:lnTo>
                  <a:close/>
                  <a:moveTo>
                    <a:pt x="406" y="154"/>
                  </a:moveTo>
                  <a:lnTo>
                    <a:pt x="405" y="152"/>
                  </a:lnTo>
                  <a:lnTo>
                    <a:pt x="398" y="158"/>
                  </a:lnTo>
                  <a:lnTo>
                    <a:pt x="395" y="163"/>
                  </a:lnTo>
                  <a:lnTo>
                    <a:pt x="388" y="170"/>
                  </a:lnTo>
                  <a:lnTo>
                    <a:pt x="388" y="177"/>
                  </a:lnTo>
                  <a:lnTo>
                    <a:pt x="383" y="182"/>
                  </a:lnTo>
                  <a:lnTo>
                    <a:pt x="380" y="192"/>
                  </a:lnTo>
                  <a:lnTo>
                    <a:pt x="384" y="198"/>
                  </a:lnTo>
                  <a:lnTo>
                    <a:pt x="390" y="200"/>
                  </a:lnTo>
                  <a:lnTo>
                    <a:pt x="394" y="193"/>
                  </a:lnTo>
                  <a:lnTo>
                    <a:pt x="397" y="188"/>
                  </a:lnTo>
                  <a:lnTo>
                    <a:pt x="397" y="181"/>
                  </a:lnTo>
                  <a:lnTo>
                    <a:pt x="402" y="173"/>
                  </a:lnTo>
                  <a:lnTo>
                    <a:pt x="401" y="167"/>
                  </a:lnTo>
                  <a:lnTo>
                    <a:pt x="406" y="154"/>
                  </a:lnTo>
                  <a:close/>
                </a:path>
              </a:pathLst>
            </a:custGeom>
            <a:solidFill>
              <a:srgbClr val="7F7F7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5" name="Freeform 134"/>
            <p:cNvSpPr>
              <a:spLocks/>
            </p:cNvSpPr>
            <p:nvPr/>
          </p:nvSpPr>
          <p:spPr bwMode="auto">
            <a:xfrm>
              <a:off x="3913618" y="1185984"/>
              <a:ext cx="434993" cy="440282"/>
            </a:xfrm>
            <a:custGeom>
              <a:avLst/>
              <a:gdLst>
                <a:gd name="T0" fmla="*/ 330 w 343"/>
                <a:gd name="T1" fmla="*/ 72 h 347"/>
                <a:gd name="T2" fmla="*/ 318 w 343"/>
                <a:gd name="T3" fmla="*/ 65 h 347"/>
                <a:gd name="T4" fmla="*/ 302 w 343"/>
                <a:gd name="T5" fmla="*/ 61 h 347"/>
                <a:gd name="T6" fmla="*/ 285 w 343"/>
                <a:gd name="T7" fmla="*/ 75 h 347"/>
                <a:gd name="T8" fmla="*/ 269 w 343"/>
                <a:gd name="T9" fmla="*/ 80 h 347"/>
                <a:gd name="T10" fmla="*/ 260 w 343"/>
                <a:gd name="T11" fmla="*/ 82 h 347"/>
                <a:gd name="T12" fmla="*/ 241 w 343"/>
                <a:gd name="T13" fmla="*/ 95 h 347"/>
                <a:gd name="T14" fmla="*/ 228 w 343"/>
                <a:gd name="T15" fmla="*/ 114 h 347"/>
                <a:gd name="T16" fmla="*/ 208 w 343"/>
                <a:gd name="T17" fmla="*/ 75 h 347"/>
                <a:gd name="T18" fmla="*/ 112 w 343"/>
                <a:gd name="T19" fmla="*/ 3 h 347"/>
                <a:gd name="T20" fmla="*/ 112 w 343"/>
                <a:gd name="T21" fmla="*/ 15 h 347"/>
                <a:gd name="T22" fmla="*/ 111 w 343"/>
                <a:gd name="T23" fmla="*/ 59 h 347"/>
                <a:gd name="T24" fmla="*/ 108 w 343"/>
                <a:gd name="T25" fmla="*/ 74 h 347"/>
                <a:gd name="T26" fmla="*/ 109 w 343"/>
                <a:gd name="T27" fmla="*/ 92 h 347"/>
                <a:gd name="T28" fmla="*/ 90 w 343"/>
                <a:gd name="T29" fmla="*/ 124 h 347"/>
                <a:gd name="T30" fmla="*/ 62 w 343"/>
                <a:gd name="T31" fmla="*/ 139 h 347"/>
                <a:gd name="T32" fmla="*/ 51 w 343"/>
                <a:gd name="T33" fmla="*/ 155 h 347"/>
                <a:gd name="T34" fmla="*/ 51 w 343"/>
                <a:gd name="T35" fmla="*/ 175 h 347"/>
                <a:gd name="T36" fmla="*/ 39 w 343"/>
                <a:gd name="T37" fmla="*/ 178 h 347"/>
                <a:gd name="T38" fmla="*/ 27 w 343"/>
                <a:gd name="T39" fmla="*/ 187 h 347"/>
                <a:gd name="T40" fmla="*/ 23 w 343"/>
                <a:gd name="T41" fmla="*/ 203 h 347"/>
                <a:gd name="T42" fmla="*/ 20 w 343"/>
                <a:gd name="T43" fmla="*/ 224 h 347"/>
                <a:gd name="T44" fmla="*/ 6 w 343"/>
                <a:gd name="T45" fmla="*/ 240 h 347"/>
                <a:gd name="T46" fmla="*/ 0 w 343"/>
                <a:gd name="T47" fmla="*/ 245 h 347"/>
                <a:gd name="T48" fmla="*/ 0 w 343"/>
                <a:gd name="T49" fmla="*/ 267 h 347"/>
                <a:gd name="T50" fmla="*/ 21 w 343"/>
                <a:gd name="T51" fmla="*/ 293 h 347"/>
                <a:gd name="T52" fmla="*/ 59 w 343"/>
                <a:gd name="T53" fmla="*/ 319 h 347"/>
                <a:gd name="T54" fmla="*/ 71 w 343"/>
                <a:gd name="T55" fmla="*/ 337 h 347"/>
                <a:gd name="T56" fmla="*/ 104 w 343"/>
                <a:gd name="T57" fmla="*/ 337 h 347"/>
                <a:gd name="T58" fmla="*/ 124 w 343"/>
                <a:gd name="T59" fmla="*/ 336 h 347"/>
                <a:gd name="T60" fmla="*/ 146 w 343"/>
                <a:gd name="T61" fmla="*/ 321 h 347"/>
                <a:gd name="T62" fmla="*/ 168 w 343"/>
                <a:gd name="T63" fmla="*/ 309 h 347"/>
                <a:gd name="T64" fmla="*/ 186 w 343"/>
                <a:gd name="T65" fmla="*/ 300 h 347"/>
                <a:gd name="T66" fmla="*/ 185 w 343"/>
                <a:gd name="T67" fmla="*/ 282 h 347"/>
                <a:gd name="T68" fmla="*/ 200 w 343"/>
                <a:gd name="T69" fmla="*/ 249 h 347"/>
                <a:gd name="T70" fmla="*/ 208 w 343"/>
                <a:gd name="T71" fmla="*/ 224 h 347"/>
                <a:gd name="T72" fmla="*/ 215 w 343"/>
                <a:gd name="T73" fmla="*/ 202 h 347"/>
                <a:gd name="T74" fmla="*/ 227 w 343"/>
                <a:gd name="T75" fmla="*/ 193 h 347"/>
                <a:gd name="T76" fmla="*/ 247 w 343"/>
                <a:gd name="T77" fmla="*/ 195 h 347"/>
                <a:gd name="T78" fmla="*/ 255 w 343"/>
                <a:gd name="T79" fmla="*/ 171 h 347"/>
                <a:gd name="T80" fmla="*/ 265 w 343"/>
                <a:gd name="T81" fmla="*/ 156 h 347"/>
                <a:gd name="T82" fmla="*/ 283 w 343"/>
                <a:gd name="T83" fmla="*/ 141 h 347"/>
                <a:gd name="T84" fmla="*/ 296 w 343"/>
                <a:gd name="T85" fmla="*/ 117 h 347"/>
                <a:gd name="T86" fmla="*/ 296 w 343"/>
                <a:gd name="T87" fmla="*/ 91 h 347"/>
                <a:gd name="T88" fmla="*/ 341 w 343"/>
                <a:gd name="T89" fmla="*/ 101 h 347"/>
                <a:gd name="T90" fmla="*/ 337 w 343"/>
                <a:gd name="T91" fmla="*/ 8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43" h="347">
                  <a:moveTo>
                    <a:pt x="337" y="80"/>
                  </a:moveTo>
                  <a:lnTo>
                    <a:pt x="335" y="74"/>
                  </a:lnTo>
                  <a:lnTo>
                    <a:pt x="330" y="72"/>
                  </a:lnTo>
                  <a:lnTo>
                    <a:pt x="331" y="65"/>
                  </a:lnTo>
                  <a:lnTo>
                    <a:pt x="331" y="64"/>
                  </a:lnTo>
                  <a:lnTo>
                    <a:pt x="318" y="65"/>
                  </a:lnTo>
                  <a:lnTo>
                    <a:pt x="312" y="61"/>
                  </a:lnTo>
                  <a:lnTo>
                    <a:pt x="306" y="59"/>
                  </a:lnTo>
                  <a:lnTo>
                    <a:pt x="302" y="61"/>
                  </a:lnTo>
                  <a:lnTo>
                    <a:pt x="297" y="68"/>
                  </a:lnTo>
                  <a:lnTo>
                    <a:pt x="291" y="68"/>
                  </a:lnTo>
                  <a:lnTo>
                    <a:pt x="285" y="75"/>
                  </a:lnTo>
                  <a:lnTo>
                    <a:pt x="285" y="80"/>
                  </a:lnTo>
                  <a:lnTo>
                    <a:pt x="274" y="82"/>
                  </a:lnTo>
                  <a:lnTo>
                    <a:pt x="269" y="80"/>
                  </a:lnTo>
                  <a:lnTo>
                    <a:pt x="262" y="75"/>
                  </a:lnTo>
                  <a:lnTo>
                    <a:pt x="261" y="75"/>
                  </a:lnTo>
                  <a:lnTo>
                    <a:pt x="260" y="82"/>
                  </a:lnTo>
                  <a:lnTo>
                    <a:pt x="251" y="94"/>
                  </a:lnTo>
                  <a:lnTo>
                    <a:pt x="246" y="92"/>
                  </a:lnTo>
                  <a:lnTo>
                    <a:pt x="241" y="95"/>
                  </a:lnTo>
                  <a:lnTo>
                    <a:pt x="238" y="101"/>
                  </a:lnTo>
                  <a:lnTo>
                    <a:pt x="232" y="107"/>
                  </a:lnTo>
                  <a:lnTo>
                    <a:pt x="228" y="114"/>
                  </a:lnTo>
                  <a:lnTo>
                    <a:pt x="222" y="120"/>
                  </a:lnTo>
                  <a:lnTo>
                    <a:pt x="216" y="126"/>
                  </a:lnTo>
                  <a:lnTo>
                    <a:pt x="208" y="75"/>
                  </a:lnTo>
                  <a:lnTo>
                    <a:pt x="132" y="90"/>
                  </a:lnTo>
                  <a:lnTo>
                    <a:pt x="116" y="0"/>
                  </a:lnTo>
                  <a:lnTo>
                    <a:pt x="112" y="3"/>
                  </a:lnTo>
                  <a:lnTo>
                    <a:pt x="109" y="3"/>
                  </a:lnTo>
                  <a:lnTo>
                    <a:pt x="108" y="10"/>
                  </a:lnTo>
                  <a:lnTo>
                    <a:pt x="112" y="15"/>
                  </a:lnTo>
                  <a:lnTo>
                    <a:pt x="116" y="33"/>
                  </a:lnTo>
                  <a:lnTo>
                    <a:pt x="113" y="40"/>
                  </a:lnTo>
                  <a:lnTo>
                    <a:pt x="111" y="59"/>
                  </a:lnTo>
                  <a:lnTo>
                    <a:pt x="112" y="65"/>
                  </a:lnTo>
                  <a:lnTo>
                    <a:pt x="111" y="74"/>
                  </a:lnTo>
                  <a:lnTo>
                    <a:pt x="108" y="74"/>
                  </a:lnTo>
                  <a:lnTo>
                    <a:pt x="109" y="80"/>
                  </a:lnTo>
                  <a:lnTo>
                    <a:pt x="108" y="86"/>
                  </a:lnTo>
                  <a:lnTo>
                    <a:pt x="109" y="92"/>
                  </a:lnTo>
                  <a:lnTo>
                    <a:pt x="107" y="105"/>
                  </a:lnTo>
                  <a:lnTo>
                    <a:pt x="98" y="111"/>
                  </a:lnTo>
                  <a:lnTo>
                    <a:pt x="90" y="124"/>
                  </a:lnTo>
                  <a:lnTo>
                    <a:pt x="78" y="134"/>
                  </a:lnTo>
                  <a:lnTo>
                    <a:pt x="67" y="130"/>
                  </a:lnTo>
                  <a:lnTo>
                    <a:pt x="62" y="139"/>
                  </a:lnTo>
                  <a:lnTo>
                    <a:pt x="62" y="144"/>
                  </a:lnTo>
                  <a:lnTo>
                    <a:pt x="54" y="149"/>
                  </a:lnTo>
                  <a:lnTo>
                    <a:pt x="51" y="155"/>
                  </a:lnTo>
                  <a:lnTo>
                    <a:pt x="51" y="162"/>
                  </a:lnTo>
                  <a:lnTo>
                    <a:pt x="47" y="168"/>
                  </a:lnTo>
                  <a:lnTo>
                    <a:pt x="51" y="175"/>
                  </a:lnTo>
                  <a:lnTo>
                    <a:pt x="48" y="180"/>
                  </a:lnTo>
                  <a:lnTo>
                    <a:pt x="46" y="187"/>
                  </a:lnTo>
                  <a:lnTo>
                    <a:pt x="39" y="178"/>
                  </a:lnTo>
                  <a:lnTo>
                    <a:pt x="34" y="175"/>
                  </a:lnTo>
                  <a:lnTo>
                    <a:pt x="28" y="182"/>
                  </a:lnTo>
                  <a:lnTo>
                    <a:pt x="27" y="187"/>
                  </a:lnTo>
                  <a:lnTo>
                    <a:pt x="27" y="194"/>
                  </a:lnTo>
                  <a:lnTo>
                    <a:pt x="24" y="197"/>
                  </a:lnTo>
                  <a:lnTo>
                    <a:pt x="23" y="203"/>
                  </a:lnTo>
                  <a:lnTo>
                    <a:pt x="25" y="208"/>
                  </a:lnTo>
                  <a:lnTo>
                    <a:pt x="27" y="220"/>
                  </a:lnTo>
                  <a:lnTo>
                    <a:pt x="20" y="224"/>
                  </a:lnTo>
                  <a:lnTo>
                    <a:pt x="20" y="229"/>
                  </a:lnTo>
                  <a:lnTo>
                    <a:pt x="15" y="236"/>
                  </a:lnTo>
                  <a:lnTo>
                    <a:pt x="6" y="240"/>
                  </a:lnTo>
                  <a:lnTo>
                    <a:pt x="0" y="241"/>
                  </a:lnTo>
                  <a:lnTo>
                    <a:pt x="0" y="240"/>
                  </a:lnTo>
                  <a:lnTo>
                    <a:pt x="0" y="245"/>
                  </a:lnTo>
                  <a:lnTo>
                    <a:pt x="2" y="248"/>
                  </a:lnTo>
                  <a:lnTo>
                    <a:pt x="2" y="255"/>
                  </a:lnTo>
                  <a:lnTo>
                    <a:pt x="0" y="267"/>
                  </a:lnTo>
                  <a:lnTo>
                    <a:pt x="13" y="281"/>
                  </a:lnTo>
                  <a:lnTo>
                    <a:pt x="15" y="286"/>
                  </a:lnTo>
                  <a:lnTo>
                    <a:pt x="21" y="293"/>
                  </a:lnTo>
                  <a:lnTo>
                    <a:pt x="34" y="309"/>
                  </a:lnTo>
                  <a:lnTo>
                    <a:pt x="47" y="319"/>
                  </a:lnTo>
                  <a:lnTo>
                    <a:pt x="59" y="319"/>
                  </a:lnTo>
                  <a:lnTo>
                    <a:pt x="59" y="325"/>
                  </a:lnTo>
                  <a:lnTo>
                    <a:pt x="65" y="332"/>
                  </a:lnTo>
                  <a:lnTo>
                    <a:pt x="71" y="337"/>
                  </a:lnTo>
                  <a:lnTo>
                    <a:pt x="84" y="344"/>
                  </a:lnTo>
                  <a:lnTo>
                    <a:pt x="93" y="347"/>
                  </a:lnTo>
                  <a:lnTo>
                    <a:pt x="104" y="337"/>
                  </a:lnTo>
                  <a:lnTo>
                    <a:pt x="108" y="332"/>
                  </a:lnTo>
                  <a:lnTo>
                    <a:pt x="117" y="336"/>
                  </a:lnTo>
                  <a:lnTo>
                    <a:pt x="124" y="336"/>
                  </a:lnTo>
                  <a:lnTo>
                    <a:pt x="138" y="329"/>
                  </a:lnTo>
                  <a:lnTo>
                    <a:pt x="143" y="327"/>
                  </a:lnTo>
                  <a:lnTo>
                    <a:pt x="146" y="321"/>
                  </a:lnTo>
                  <a:lnTo>
                    <a:pt x="146" y="316"/>
                  </a:lnTo>
                  <a:lnTo>
                    <a:pt x="155" y="319"/>
                  </a:lnTo>
                  <a:lnTo>
                    <a:pt x="168" y="309"/>
                  </a:lnTo>
                  <a:lnTo>
                    <a:pt x="173" y="310"/>
                  </a:lnTo>
                  <a:lnTo>
                    <a:pt x="185" y="301"/>
                  </a:lnTo>
                  <a:lnTo>
                    <a:pt x="186" y="300"/>
                  </a:lnTo>
                  <a:lnTo>
                    <a:pt x="185" y="294"/>
                  </a:lnTo>
                  <a:lnTo>
                    <a:pt x="189" y="289"/>
                  </a:lnTo>
                  <a:lnTo>
                    <a:pt x="185" y="282"/>
                  </a:lnTo>
                  <a:lnTo>
                    <a:pt x="188" y="270"/>
                  </a:lnTo>
                  <a:lnTo>
                    <a:pt x="195" y="258"/>
                  </a:lnTo>
                  <a:lnTo>
                    <a:pt x="200" y="249"/>
                  </a:lnTo>
                  <a:lnTo>
                    <a:pt x="203" y="236"/>
                  </a:lnTo>
                  <a:lnTo>
                    <a:pt x="204" y="229"/>
                  </a:lnTo>
                  <a:lnTo>
                    <a:pt x="208" y="224"/>
                  </a:lnTo>
                  <a:lnTo>
                    <a:pt x="211" y="212"/>
                  </a:lnTo>
                  <a:lnTo>
                    <a:pt x="214" y="209"/>
                  </a:lnTo>
                  <a:lnTo>
                    <a:pt x="215" y="202"/>
                  </a:lnTo>
                  <a:lnTo>
                    <a:pt x="215" y="190"/>
                  </a:lnTo>
                  <a:lnTo>
                    <a:pt x="222" y="187"/>
                  </a:lnTo>
                  <a:lnTo>
                    <a:pt x="227" y="193"/>
                  </a:lnTo>
                  <a:lnTo>
                    <a:pt x="228" y="197"/>
                  </a:lnTo>
                  <a:lnTo>
                    <a:pt x="241" y="198"/>
                  </a:lnTo>
                  <a:lnTo>
                    <a:pt x="247" y="195"/>
                  </a:lnTo>
                  <a:lnTo>
                    <a:pt x="250" y="190"/>
                  </a:lnTo>
                  <a:lnTo>
                    <a:pt x="253" y="176"/>
                  </a:lnTo>
                  <a:lnTo>
                    <a:pt x="255" y="171"/>
                  </a:lnTo>
                  <a:lnTo>
                    <a:pt x="257" y="162"/>
                  </a:lnTo>
                  <a:lnTo>
                    <a:pt x="260" y="155"/>
                  </a:lnTo>
                  <a:lnTo>
                    <a:pt x="265" y="156"/>
                  </a:lnTo>
                  <a:lnTo>
                    <a:pt x="272" y="155"/>
                  </a:lnTo>
                  <a:lnTo>
                    <a:pt x="277" y="141"/>
                  </a:lnTo>
                  <a:lnTo>
                    <a:pt x="283" y="141"/>
                  </a:lnTo>
                  <a:lnTo>
                    <a:pt x="287" y="134"/>
                  </a:lnTo>
                  <a:lnTo>
                    <a:pt x="291" y="122"/>
                  </a:lnTo>
                  <a:lnTo>
                    <a:pt x="296" y="117"/>
                  </a:lnTo>
                  <a:lnTo>
                    <a:pt x="295" y="103"/>
                  </a:lnTo>
                  <a:lnTo>
                    <a:pt x="297" y="97"/>
                  </a:lnTo>
                  <a:lnTo>
                    <a:pt x="296" y="91"/>
                  </a:lnTo>
                  <a:lnTo>
                    <a:pt x="303" y="88"/>
                  </a:lnTo>
                  <a:lnTo>
                    <a:pt x="337" y="106"/>
                  </a:lnTo>
                  <a:lnTo>
                    <a:pt x="341" y="101"/>
                  </a:lnTo>
                  <a:lnTo>
                    <a:pt x="343" y="88"/>
                  </a:lnTo>
                  <a:lnTo>
                    <a:pt x="342" y="86"/>
                  </a:lnTo>
                  <a:lnTo>
                    <a:pt x="337" y="80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6" name="Freeform 135"/>
            <p:cNvSpPr>
              <a:spLocks/>
            </p:cNvSpPr>
            <p:nvPr/>
          </p:nvSpPr>
          <p:spPr bwMode="auto">
            <a:xfrm>
              <a:off x="4416042" y="1327456"/>
              <a:ext cx="19833" cy="21155"/>
            </a:xfrm>
            <a:custGeom>
              <a:avLst/>
              <a:gdLst>
                <a:gd name="T0" fmla="*/ 0 w 15"/>
                <a:gd name="T1" fmla="*/ 6 h 17"/>
                <a:gd name="T2" fmla="*/ 6 w 15"/>
                <a:gd name="T3" fmla="*/ 9 h 17"/>
                <a:gd name="T4" fmla="*/ 10 w 15"/>
                <a:gd name="T5" fmla="*/ 11 h 17"/>
                <a:gd name="T6" fmla="*/ 11 w 15"/>
                <a:gd name="T7" fmla="*/ 17 h 17"/>
                <a:gd name="T8" fmla="*/ 14 w 15"/>
                <a:gd name="T9" fmla="*/ 11 h 17"/>
                <a:gd name="T10" fmla="*/ 15 w 15"/>
                <a:gd name="T11" fmla="*/ 6 h 17"/>
                <a:gd name="T12" fmla="*/ 7 w 15"/>
                <a:gd name="T13" fmla="*/ 0 h 17"/>
                <a:gd name="T14" fmla="*/ 0 w 15"/>
                <a:gd name="T15" fmla="*/ 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7">
                  <a:moveTo>
                    <a:pt x="0" y="6"/>
                  </a:moveTo>
                  <a:lnTo>
                    <a:pt x="6" y="9"/>
                  </a:lnTo>
                  <a:lnTo>
                    <a:pt x="10" y="11"/>
                  </a:lnTo>
                  <a:lnTo>
                    <a:pt x="11" y="17"/>
                  </a:lnTo>
                  <a:lnTo>
                    <a:pt x="14" y="11"/>
                  </a:lnTo>
                  <a:lnTo>
                    <a:pt x="15" y="6"/>
                  </a:lnTo>
                  <a:lnTo>
                    <a:pt x="7" y="0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7" name="Freeform 136"/>
            <p:cNvSpPr>
              <a:spLocks noEditPoints="1"/>
            </p:cNvSpPr>
            <p:nvPr/>
          </p:nvSpPr>
          <p:spPr bwMode="auto">
            <a:xfrm>
              <a:off x="236668" y="0"/>
              <a:ext cx="651829" cy="474658"/>
            </a:xfrm>
            <a:custGeom>
              <a:avLst/>
              <a:gdLst>
                <a:gd name="T0" fmla="*/ 116 w 513"/>
                <a:gd name="T1" fmla="*/ 28 h 373"/>
                <a:gd name="T2" fmla="*/ 137 w 513"/>
                <a:gd name="T3" fmla="*/ 29 h 373"/>
                <a:gd name="T4" fmla="*/ 133 w 513"/>
                <a:gd name="T5" fmla="*/ 24 h 373"/>
                <a:gd name="T6" fmla="*/ 150 w 513"/>
                <a:gd name="T7" fmla="*/ 65 h 373"/>
                <a:gd name="T8" fmla="*/ 133 w 513"/>
                <a:gd name="T9" fmla="*/ 70 h 373"/>
                <a:gd name="T10" fmla="*/ 141 w 513"/>
                <a:gd name="T11" fmla="*/ 97 h 373"/>
                <a:gd name="T12" fmla="*/ 153 w 513"/>
                <a:gd name="T13" fmla="*/ 97 h 373"/>
                <a:gd name="T14" fmla="*/ 137 w 513"/>
                <a:gd name="T15" fmla="*/ 71 h 373"/>
                <a:gd name="T16" fmla="*/ 338 w 513"/>
                <a:gd name="T17" fmla="*/ 48 h 373"/>
                <a:gd name="T18" fmla="*/ 148 w 513"/>
                <a:gd name="T19" fmla="*/ 11 h 373"/>
                <a:gd name="T20" fmla="*/ 162 w 513"/>
                <a:gd name="T21" fmla="*/ 28 h 373"/>
                <a:gd name="T22" fmla="*/ 154 w 513"/>
                <a:gd name="T23" fmla="*/ 43 h 373"/>
                <a:gd name="T24" fmla="*/ 145 w 513"/>
                <a:gd name="T25" fmla="*/ 51 h 373"/>
                <a:gd name="T26" fmla="*/ 158 w 513"/>
                <a:gd name="T27" fmla="*/ 70 h 373"/>
                <a:gd name="T28" fmla="*/ 158 w 513"/>
                <a:gd name="T29" fmla="*/ 97 h 373"/>
                <a:gd name="T30" fmla="*/ 146 w 513"/>
                <a:gd name="T31" fmla="*/ 124 h 373"/>
                <a:gd name="T32" fmla="*/ 141 w 513"/>
                <a:gd name="T33" fmla="*/ 154 h 373"/>
                <a:gd name="T34" fmla="*/ 112 w 513"/>
                <a:gd name="T35" fmla="*/ 174 h 373"/>
                <a:gd name="T36" fmla="*/ 95 w 513"/>
                <a:gd name="T37" fmla="*/ 178 h 373"/>
                <a:gd name="T38" fmla="*/ 92 w 513"/>
                <a:gd name="T39" fmla="*/ 165 h 373"/>
                <a:gd name="T40" fmla="*/ 106 w 513"/>
                <a:gd name="T41" fmla="*/ 162 h 373"/>
                <a:gd name="T42" fmla="*/ 114 w 513"/>
                <a:gd name="T43" fmla="*/ 154 h 373"/>
                <a:gd name="T44" fmla="*/ 131 w 513"/>
                <a:gd name="T45" fmla="*/ 140 h 373"/>
                <a:gd name="T46" fmla="*/ 129 w 513"/>
                <a:gd name="T47" fmla="*/ 131 h 373"/>
                <a:gd name="T48" fmla="*/ 139 w 513"/>
                <a:gd name="T49" fmla="*/ 116 h 373"/>
                <a:gd name="T50" fmla="*/ 116 w 513"/>
                <a:gd name="T51" fmla="*/ 123 h 373"/>
                <a:gd name="T52" fmla="*/ 99 w 513"/>
                <a:gd name="T53" fmla="*/ 144 h 373"/>
                <a:gd name="T54" fmla="*/ 92 w 513"/>
                <a:gd name="T55" fmla="*/ 135 h 373"/>
                <a:gd name="T56" fmla="*/ 119 w 513"/>
                <a:gd name="T57" fmla="*/ 113 h 373"/>
                <a:gd name="T58" fmla="*/ 131 w 513"/>
                <a:gd name="T59" fmla="*/ 100 h 373"/>
                <a:gd name="T60" fmla="*/ 122 w 513"/>
                <a:gd name="T61" fmla="*/ 89 h 373"/>
                <a:gd name="T62" fmla="*/ 110 w 513"/>
                <a:gd name="T63" fmla="*/ 69 h 373"/>
                <a:gd name="T64" fmla="*/ 77 w 513"/>
                <a:gd name="T65" fmla="*/ 63 h 373"/>
                <a:gd name="T66" fmla="*/ 45 w 513"/>
                <a:gd name="T67" fmla="*/ 44 h 373"/>
                <a:gd name="T68" fmla="*/ 14 w 513"/>
                <a:gd name="T69" fmla="*/ 20 h 373"/>
                <a:gd name="T70" fmla="*/ 8 w 513"/>
                <a:gd name="T71" fmla="*/ 43 h 373"/>
                <a:gd name="T72" fmla="*/ 8 w 513"/>
                <a:gd name="T73" fmla="*/ 67 h 373"/>
                <a:gd name="T74" fmla="*/ 14 w 513"/>
                <a:gd name="T75" fmla="*/ 119 h 373"/>
                <a:gd name="T76" fmla="*/ 14 w 513"/>
                <a:gd name="T77" fmla="*/ 162 h 373"/>
                <a:gd name="T78" fmla="*/ 34 w 513"/>
                <a:gd name="T79" fmla="*/ 169 h 373"/>
                <a:gd name="T80" fmla="*/ 10 w 513"/>
                <a:gd name="T81" fmla="*/ 181 h 373"/>
                <a:gd name="T82" fmla="*/ 28 w 513"/>
                <a:gd name="T83" fmla="*/ 197 h 373"/>
                <a:gd name="T84" fmla="*/ 18 w 513"/>
                <a:gd name="T85" fmla="*/ 205 h 373"/>
                <a:gd name="T86" fmla="*/ 12 w 513"/>
                <a:gd name="T87" fmla="*/ 215 h 373"/>
                <a:gd name="T88" fmla="*/ 0 w 513"/>
                <a:gd name="T89" fmla="*/ 230 h 373"/>
                <a:gd name="T90" fmla="*/ 27 w 513"/>
                <a:gd name="T91" fmla="*/ 238 h 373"/>
                <a:gd name="T92" fmla="*/ 41 w 513"/>
                <a:gd name="T93" fmla="*/ 242 h 373"/>
                <a:gd name="T94" fmla="*/ 58 w 513"/>
                <a:gd name="T95" fmla="*/ 255 h 373"/>
                <a:gd name="T96" fmla="*/ 68 w 513"/>
                <a:gd name="T97" fmla="*/ 312 h 373"/>
                <a:gd name="T98" fmla="*/ 89 w 513"/>
                <a:gd name="T99" fmla="*/ 324 h 373"/>
                <a:gd name="T100" fmla="*/ 121 w 513"/>
                <a:gd name="T101" fmla="*/ 327 h 373"/>
                <a:gd name="T102" fmla="*/ 150 w 513"/>
                <a:gd name="T103" fmla="*/ 327 h 373"/>
                <a:gd name="T104" fmla="*/ 171 w 513"/>
                <a:gd name="T105" fmla="*/ 342 h 373"/>
                <a:gd name="T106" fmla="*/ 215 w 513"/>
                <a:gd name="T107" fmla="*/ 342 h 373"/>
                <a:gd name="T108" fmla="*/ 246 w 513"/>
                <a:gd name="T109" fmla="*/ 345 h 373"/>
                <a:gd name="T110" fmla="*/ 290 w 513"/>
                <a:gd name="T111" fmla="*/ 342 h 373"/>
                <a:gd name="T112" fmla="*/ 324 w 513"/>
                <a:gd name="T113" fmla="*/ 342 h 373"/>
                <a:gd name="T114" fmla="*/ 464 w 513"/>
                <a:gd name="T115" fmla="*/ 347 h 373"/>
                <a:gd name="T116" fmla="*/ 513 w 513"/>
                <a:gd name="T117" fmla="*/ 9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3" h="373">
                  <a:moveTo>
                    <a:pt x="123" y="43"/>
                  </a:moveTo>
                  <a:lnTo>
                    <a:pt x="125" y="36"/>
                  </a:lnTo>
                  <a:lnTo>
                    <a:pt x="121" y="31"/>
                  </a:lnTo>
                  <a:lnTo>
                    <a:pt x="116" y="28"/>
                  </a:lnTo>
                  <a:lnTo>
                    <a:pt x="115" y="36"/>
                  </a:lnTo>
                  <a:lnTo>
                    <a:pt x="118" y="43"/>
                  </a:lnTo>
                  <a:lnTo>
                    <a:pt x="123" y="43"/>
                  </a:lnTo>
                  <a:close/>
                  <a:moveTo>
                    <a:pt x="137" y="29"/>
                  </a:moveTo>
                  <a:lnTo>
                    <a:pt x="139" y="35"/>
                  </a:lnTo>
                  <a:lnTo>
                    <a:pt x="142" y="29"/>
                  </a:lnTo>
                  <a:lnTo>
                    <a:pt x="137" y="24"/>
                  </a:lnTo>
                  <a:lnTo>
                    <a:pt x="133" y="24"/>
                  </a:lnTo>
                  <a:lnTo>
                    <a:pt x="130" y="31"/>
                  </a:lnTo>
                  <a:lnTo>
                    <a:pt x="135" y="35"/>
                  </a:lnTo>
                  <a:lnTo>
                    <a:pt x="137" y="29"/>
                  </a:lnTo>
                  <a:close/>
                  <a:moveTo>
                    <a:pt x="150" y="65"/>
                  </a:moveTo>
                  <a:lnTo>
                    <a:pt x="148" y="59"/>
                  </a:lnTo>
                  <a:lnTo>
                    <a:pt x="146" y="59"/>
                  </a:lnTo>
                  <a:lnTo>
                    <a:pt x="139" y="63"/>
                  </a:lnTo>
                  <a:lnTo>
                    <a:pt x="133" y="70"/>
                  </a:lnTo>
                  <a:lnTo>
                    <a:pt x="135" y="77"/>
                  </a:lnTo>
                  <a:lnTo>
                    <a:pt x="141" y="84"/>
                  </a:lnTo>
                  <a:lnTo>
                    <a:pt x="139" y="90"/>
                  </a:lnTo>
                  <a:lnTo>
                    <a:pt x="141" y="97"/>
                  </a:lnTo>
                  <a:lnTo>
                    <a:pt x="146" y="103"/>
                  </a:lnTo>
                  <a:lnTo>
                    <a:pt x="146" y="105"/>
                  </a:lnTo>
                  <a:lnTo>
                    <a:pt x="153" y="103"/>
                  </a:lnTo>
                  <a:lnTo>
                    <a:pt x="153" y="97"/>
                  </a:lnTo>
                  <a:lnTo>
                    <a:pt x="148" y="92"/>
                  </a:lnTo>
                  <a:lnTo>
                    <a:pt x="142" y="92"/>
                  </a:lnTo>
                  <a:lnTo>
                    <a:pt x="142" y="78"/>
                  </a:lnTo>
                  <a:lnTo>
                    <a:pt x="137" y="71"/>
                  </a:lnTo>
                  <a:lnTo>
                    <a:pt x="144" y="67"/>
                  </a:lnTo>
                  <a:lnTo>
                    <a:pt x="150" y="65"/>
                  </a:lnTo>
                  <a:close/>
                  <a:moveTo>
                    <a:pt x="452" y="74"/>
                  </a:moveTo>
                  <a:lnTo>
                    <a:pt x="338" y="48"/>
                  </a:lnTo>
                  <a:lnTo>
                    <a:pt x="240" y="23"/>
                  </a:lnTo>
                  <a:lnTo>
                    <a:pt x="153" y="0"/>
                  </a:lnTo>
                  <a:lnTo>
                    <a:pt x="148" y="4"/>
                  </a:lnTo>
                  <a:lnTo>
                    <a:pt x="148" y="11"/>
                  </a:lnTo>
                  <a:lnTo>
                    <a:pt x="152" y="16"/>
                  </a:lnTo>
                  <a:lnTo>
                    <a:pt x="152" y="19"/>
                  </a:lnTo>
                  <a:lnTo>
                    <a:pt x="156" y="25"/>
                  </a:lnTo>
                  <a:lnTo>
                    <a:pt x="162" y="28"/>
                  </a:lnTo>
                  <a:lnTo>
                    <a:pt x="161" y="34"/>
                  </a:lnTo>
                  <a:lnTo>
                    <a:pt x="161" y="40"/>
                  </a:lnTo>
                  <a:lnTo>
                    <a:pt x="160" y="46"/>
                  </a:lnTo>
                  <a:lnTo>
                    <a:pt x="154" y="43"/>
                  </a:lnTo>
                  <a:lnTo>
                    <a:pt x="157" y="50"/>
                  </a:lnTo>
                  <a:lnTo>
                    <a:pt x="156" y="55"/>
                  </a:lnTo>
                  <a:lnTo>
                    <a:pt x="149" y="52"/>
                  </a:lnTo>
                  <a:lnTo>
                    <a:pt x="145" y="51"/>
                  </a:lnTo>
                  <a:lnTo>
                    <a:pt x="145" y="58"/>
                  </a:lnTo>
                  <a:lnTo>
                    <a:pt x="150" y="57"/>
                  </a:lnTo>
                  <a:lnTo>
                    <a:pt x="153" y="63"/>
                  </a:lnTo>
                  <a:lnTo>
                    <a:pt x="158" y="70"/>
                  </a:lnTo>
                  <a:lnTo>
                    <a:pt x="156" y="75"/>
                  </a:lnTo>
                  <a:lnTo>
                    <a:pt x="157" y="78"/>
                  </a:lnTo>
                  <a:lnTo>
                    <a:pt x="156" y="92"/>
                  </a:lnTo>
                  <a:lnTo>
                    <a:pt x="158" y="97"/>
                  </a:lnTo>
                  <a:lnTo>
                    <a:pt x="160" y="104"/>
                  </a:lnTo>
                  <a:lnTo>
                    <a:pt x="153" y="109"/>
                  </a:lnTo>
                  <a:lnTo>
                    <a:pt x="146" y="119"/>
                  </a:lnTo>
                  <a:lnTo>
                    <a:pt x="146" y="124"/>
                  </a:lnTo>
                  <a:lnTo>
                    <a:pt x="141" y="128"/>
                  </a:lnTo>
                  <a:lnTo>
                    <a:pt x="145" y="135"/>
                  </a:lnTo>
                  <a:lnTo>
                    <a:pt x="139" y="140"/>
                  </a:lnTo>
                  <a:lnTo>
                    <a:pt x="141" y="154"/>
                  </a:lnTo>
                  <a:lnTo>
                    <a:pt x="134" y="161"/>
                  </a:lnTo>
                  <a:lnTo>
                    <a:pt x="122" y="165"/>
                  </a:lnTo>
                  <a:lnTo>
                    <a:pt x="119" y="169"/>
                  </a:lnTo>
                  <a:lnTo>
                    <a:pt x="112" y="174"/>
                  </a:lnTo>
                  <a:lnTo>
                    <a:pt x="107" y="174"/>
                  </a:lnTo>
                  <a:lnTo>
                    <a:pt x="103" y="167"/>
                  </a:lnTo>
                  <a:lnTo>
                    <a:pt x="96" y="172"/>
                  </a:lnTo>
                  <a:lnTo>
                    <a:pt x="95" y="178"/>
                  </a:lnTo>
                  <a:lnTo>
                    <a:pt x="92" y="173"/>
                  </a:lnTo>
                  <a:lnTo>
                    <a:pt x="92" y="167"/>
                  </a:lnTo>
                  <a:lnTo>
                    <a:pt x="87" y="166"/>
                  </a:lnTo>
                  <a:lnTo>
                    <a:pt x="92" y="165"/>
                  </a:lnTo>
                  <a:lnTo>
                    <a:pt x="98" y="159"/>
                  </a:lnTo>
                  <a:lnTo>
                    <a:pt x="110" y="150"/>
                  </a:lnTo>
                  <a:lnTo>
                    <a:pt x="108" y="157"/>
                  </a:lnTo>
                  <a:lnTo>
                    <a:pt x="106" y="162"/>
                  </a:lnTo>
                  <a:lnTo>
                    <a:pt x="106" y="169"/>
                  </a:lnTo>
                  <a:lnTo>
                    <a:pt x="108" y="166"/>
                  </a:lnTo>
                  <a:lnTo>
                    <a:pt x="110" y="159"/>
                  </a:lnTo>
                  <a:lnTo>
                    <a:pt x="114" y="154"/>
                  </a:lnTo>
                  <a:lnTo>
                    <a:pt x="121" y="153"/>
                  </a:lnTo>
                  <a:lnTo>
                    <a:pt x="115" y="159"/>
                  </a:lnTo>
                  <a:lnTo>
                    <a:pt x="121" y="163"/>
                  </a:lnTo>
                  <a:lnTo>
                    <a:pt x="131" y="140"/>
                  </a:lnTo>
                  <a:lnTo>
                    <a:pt x="129" y="135"/>
                  </a:lnTo>
                  <a:lnTo>
                    <a:pt x="122" y="135"/>
                  </a:lnTo>
                  <a:lnTo>
                    <a:pt x="122" y="130"/>
                  </a:lnTo>
                  <a:lnTo>
                    <a:pt x="129" y="131"/>
                  </a:lnTo>
                  <a:lnTo>
                    <a:pt x="129" y="124"/>
                  </a:lnTo>
                  <a:lnTo>
                    <a:pt x="127" y="119"/>
                  </a:lnTo>
                  <a:lnTo>
                    <a:pt x="134" y="119"/>
                  </a:lnTo>
                  <a:lnTo>
                    <a:pt x="139" y="116"/>
                  </a:lnTo>
                  <a:lnTo>
                    <a:pt x="139" y="109"/>
                  </a:lnTo>
                  <a:lnTo>
                    <a:pt x="137" y="103"/>
                  </a:lnTo>
                  <a:lnTo>
                    <a:pt x="122" y="116"/>
                  </a:lnTo>
                  <a:lnTo>
                    <a:pt x="116" y="123"/>
                  </a:lnTo>
                  <a:lnTo>
                    <a:pt x="104" y="127"/>
                  </a:lnTo>
                  <a:lnTo>
                    <a:pt x="92" y="139"/>
                  </a:lnTo>
                  <a:lnTo>
                    <a:pt x="93" y="146"/>
                  </a:lnTo>
                  <a:lnTo>
                    <a:pt x="99" y="144"/>
                  </a:lnTo>
                  <a:lnTo>
                    <a:pt x="106" y="144"/>
                  </a:lnTo>
                  <a:lnTo>
                    <a:pt x="93" y="147"/>
                  </a:lnTo>
                  <a:lnTo>
                    <a:pt x="88" y="142"/>
                  </a:lnTo>
                  <a:lnTo>
                    <a:pt x="92" y="135"/>
                  </a:lnTo>
                  <a:lnTo>
                    <a:pt x="104" y="124"/>
                  </a:lnTo>
                  <a:lnTo>
                    <a:pt x="110" y="121"/>
                  </a:lnTo>
                  <a:lnTo>
                    <a:pt x="121" y="108"/>
                  </a:lnTo>
                  <a:lnTo>
                    <a:pt x="119" y="113"/>
                  </a:lnTo>
                  <a:lnTo>
                    <a:pt x="119" y="119"/>
                  </a:lnTo>
                  <a:lnTo>
                    <a:pt x="122" y="113"/>
                  </a:lnTo>
                  <a:lnTo>
                    <a:pt x="129" y="108"/>
                  </a:lnTo>
                  <a:lnTo>
                    <a:pt x="131" y="100"/>
                  </a:lnTo>
                  <a:lnTo>
                    <a:pt x="127" y="84"/>
                  </a:lnTo>
                  <a:lnTo>
                    <a:pt x="130" y="77"/>
                  </a:lnTo>
                  <a:lnTo>
                    <a:pt x="123" y="82"/>
                  </a:lnTo>
                  <a:lnTo>
                    <a:pt x="122" y="89"/>
                  </a:lnTo>
                  <a:lnTo>
                    <a:pt x="118" y="80"/>
                  </a:lnTo>
                  <a:lnTo>
                    <a:pt x="111" y="81"/>
                  </a:lnTo>
                  <a:lnTo>
                    <a:pt x="111" y="75"/>
                  </a:lnTo>
                  <a:lnTo>
                    <a:pt x="110" y="69"/>
                  </a:lnTo>
                  <a:lnTo>
                    <a:pt x="103" y="70"/>
                  </a:lnTo>
                  <a:lnTo>
                    <a:pt x="96" y="71"/>
                  </a:lnTo>
                  <a:lnTo>
                    <a:pt x="89" y="66"/>
                  </a:lnTo>
                  <a:lnTo>
                    <a:pt x="77" y="63"/>
                  </a:lnTo>
                  <a:lnTo>
                    <a:pt x="70" y="59"/>
                  </a:lnTo>
                  <a:lnTo>
                    <a:pt x="58" y="55"/>
                  </a:lnTo>
                  <a:lnTo>
                    <a:pt x="49" y="50"/>
                  </a:lnTo>
                  <a:lnTo>
                    <a:pt x="45" y="44"/>
                  </a:lnTo>
                  <a:lnTo>
                    <a:pt x="38" y="40"/>
                  </a:lnTo>
                  <a:lnTo>
                    <a:pt x="31" y="35"/>
                  </a:lnTo>
                  <a:lnTo>
                    <a:pt x="20" y="24"/>
                  </a:lnTo>
                  <a:lnTo>
                    <a:pt x="14" y="20"/>
                  </a:lnTo>
                  <a:lnTo>
                    <a:pt x="15" y="28"/>
                  </a:lnTo>
                  <a:lnTo>
                    <a:pt x="14" y="29"/>
                  </a:lnTo>
                  <a:lnTo>
                    <a:pt x="12" y="36"/>
                  </a:lnTo>
                  <a:lnTo>
                    <a:pt x="8" y="43"/>
                  </a:lnTo>
                  <a:lnTo>
                    <a:pt x="8" y="50"/>
                  </a:lnTo>
                  <a:lnTo>
                    <a:pt x="7" y="55"/>
                  </a:lnTo>
                  <a:lnTo>
                    <a:pt x="7" y="62"/>
                  </a:lnTo>
                  <a:lnTo>
                    <a:pt x="8" y="67"/>
                  </a:lnTo>
                  <a:lnTo>
                    <a:pt x="12" y="75"/>
                  </a:lnTo>
                  <a:lnTo>
                    <a:pt x="15" y="88"/>
                  </a:lnTo>
                  <a:lnTo>
                    <a:pt x="16" y="94"/>
                  </a:lnTo>
                  <a:lnTo>
                    <a:pt x="14" y="119"/>
                  </a:lnTo>
                  <a:lnTo>
                    <a:pt x="15" y="135"/>
                  </a:lnTo>
                  <a:lnTo>
                    <a:pt x="14" y="154"/>
                  </a:lnTo>
                  <a:lnTo>
                    <a:pt x="11" y="161"/>
                  </a:lnTo>
                  <a:lnTo>
                    <a:pt x="14" y="162"/>
                  </a:lnTo>
                  <a:lnTo>
                    <a:pt x="15" y="157"/>
                  </a:lnTo>
                  <a:lnTo>
                    <a:pt x="22" y="161"/>
                  </a:lnTo>
                  <a:lnTo>
                    <a:pt x="27" y="167"/>
                  </a:lnTo>
                  <a:lnTo>
                    <a:pt x="34" y="169"/>
                  </a:lnTo>
                  <a:lnTo>
                    <a:pt x="23" y="170"/>
                  </a:lnTo>
                  <a:lnTo>
                    <a:pt x="14" y="176"/>
                  </a:lnTo>
                  <a:lnTo>
                    <a:pt x="12" y="169"/>
                  </a:lnTo>
                  <a:lnTo>
                    <a:pt x="10" y="181"/>
                  </a:lnTo>
                  <a:lnTo>
                    <a:pt x="12" y="188"/>
                  </a:lnTo>
                  <a:lnTo>
                    <a:pt x="14" y="188"/>
                  </a:lnTo>
                  <a:lnTo>
                    <a:pt x="26" y="192"/>
                  </a:lnTo>
                  <a:lnTo>
                    <a:pt x="28" y="197"/>
                  </a:lnTo>
                  <a:lnTo>
                    <a:pt x="26" y="197"/>
                  </a:lnTo>
                  <a:lnTo>
                    <a:pt x="19" y="193"/>
                  </a:lnTo>
                  <a:lnTo>
                    <a:pt x="15" y="200"/>
                  </a:lnTo>
                  <a:lnTo>
                    <a:pt x="18" y="205"/>
                  </a:lnTo>
                  <a:lnTo>
                    <a:pt x="12" y="212"/>
                  </a:lnTo>
                  <a:lnTo>
                    <a:pt x="16" y="219"/>
                  </a:lnTo>
                  <a:lnTo>
                    <a:pt x="16" y="220"/>
                  </a:lnTo>
                  <a:lnTo>
                    <a:pt x="12" y="215"/>
                  </a:lnTo>
                  <a:lnTo>
                    <a:pt x="7" y="216"/>
                  </a:lnTo>
                  <a:lnTo>
                    <a:pt x="8" y="204"/>
                  </a:lnTo>
                  <a:lnTo>
                    <a:pt x="8" y="197"/>
                  </a:lnTo>
                  <a:lnTo>
                    <a:pt x="0" y="230"/>
                  </a:lnTo>
                  <a:lnTo>
                    <a:pt x="5" y="228"/>
                  </a:lnTo>
                  <a:lnTo>
                    <a:pt x="11" y="235"/>
                  </a:lnTo>
                  <a:lnTo>
                    <a:pt x="24" y="232"/>
                  </a:lnTo>
                  <a:lnTo>
                    <a:pt x="27" y="238"/>
                  </a:lnTo>
                  <a:lnTo>
                    <a:pt x="34" y="239"/>
                  </a:lnTo>
                  <a:lnTo>
                    <a:pt x="35" y="241"/>
                  </a:lnTo>
                  <a:lnTo>
                    <a:pt x="38" y="242"/>
                  </a:lnTo>
                  <a:lnTo>
                    <a:pt x="41" y="242"/>
                  </a:lnTo>
                  <a:lnTo>
                    <a:pt x="42" y="249"/>
                  </a:lnTo>
                  <a:lnTo>
                    <a:pt x="47" y="254"/>
                  </a:lnTo>
                  <a:lnTo>
                    <a:pt x="54" y="254"/>
                  </a:lnTo>
                  <a:lnTo>
                    <a:pt x="58" y="255"/>
                  </a:lnTo>
                  <a:lnTo>
                    <a:pt x="62" y="262"/>
                  </a:lnTo>
                  <a:lnTo>
                    <a:pt x="69" y="268"/>
                  </a:lnTo>
                  <a:lnTo>
                    <a:pt x="72" y="280"/>
                  </a:lnTo>
                  <a:lnTo>
                    <a:pt x="68" y="312"/>
                  </a:lnTo>
                  <a:lnTo>
                    <a:pt x="70" y="316"/>
                  </a:lnTo>
                  <a:lnTo>
                    <a:pt x="80" y="320"/>
                  </a:lnTo>
                  <a:lnTo>
                    <a:pt x="87" y="324"/>
                  </a:lnTo>
                  <a:lnTo>
                    <a:pt x="89" y="324"/>
                  </a:lnTo>
                  <a:lnTo>
                    <a:pt x="96" y="329"/>
                  </a:lnTo>
                  <a:lnTo>
                    <a:pt x="103" y="330"/>
                  </a:lnTo>
                  <a:lnTo>
                    <a:pt x="115" y="329"/>
                  </a:lnTo>
                  <a:lnTo>
                    <a:pt x="121" y="327"/>
                  </a:lnTo>
                  <a:lnTo>
                    <a:pt x="127" y="323"/>
                  </a:lnTo>
                  <a:lnTo>
                    <a:pt x="134" y="323"/>
                  </a:lnTo>
                  <a:lnTo>
                    <a:pt x="139" y="326"/>
                  </a:lnTo>
                  <a:lnTo>
                    <a:pt x="150" y="327"/>
                  </a:lnTo>
                  <a:lnTo>
                    <a:pt x="157" y="330"/>
                  </a:lnTo>
                  <a:lnTo>
                    <a:pt x="164" y="331"/>
                  </a:lnTo>
                  <a:lnTo>
                    <a:pt x="169" y="337"/>
                  </a:lnTo>
                  <a:lnTo>
                    <a:pt x="171" y="342"/>
                  </a:lnTo>
                  <a:lnTo>
                    <a:pt x="184" y="342"/>
                  </a:lnTo>
                  <a:lnTo>
                    <a:pt x="190" y="343"/>
                  </a:lnTo>
                  <a:lnTo>
                    <a:pt x="209" y="339"/>
                  </a:lnTo>
                  <a:lnTo>
                    <a:pt x="215" y="342"/>
                  </a:lnTo>
                  <a:lnTo>
                    <a:pt x="222" y="347"/>
                  </a:lnTo>
                  <a:lnTo>
                    <a:pt x="227" y="349"/>
                  </a:lnTo>
                  <a:lnTo>
                    <a:pt x="234" y="347"/>
                  </a:lnTo>
                  <a:lnTo>
                    <a:pt x="246" y="345"/>
                  </a:lnTo>
                  <a:lnTo>
                    <a:pt x="259" y="343"/>
                  </a:lnTo>
                  <a:lnTo>
                    <a:pt x="279" y="343"/>
                  </a:lnTo>
                  <a:lnTo>
                    <a:pt x="284" y="341"/>
                  </a:lnTo>
                  <a:lnTo>
                    <a:pt x="290" y="342"/>
                  </a:lnTo>
                  <a:lnTo>
                    <a:pt x="303" y="343"/>
                  </a:lnTo>
                  <a:lnTo>
                    <a:pt x="310" y="345"/>
                  </a:lnTo>
                  <a:lnTo>
                    <a:pt x="317" y="346"/>
                  </a:lnTo>
                  <a:lnTo>
                    <a:pt x="324" y="342"/>
                  </a:lnTo>
                  <a:lnTo>
                    <a:pt x="384" y="357"/>
                  </a:lnTo>
                  <a:lnTo>
                    <a:pt x="464" y="373"/>
                  </a:lnTo>
                  <a:lnTo>
                    <a:pt x="462" y="366"/>
                  </a:lnTo>
                  <a:lnTo>
                    <a:pt x="464" y="347"/>
                  </a:lnTo>
                  <a:lnTo>
                    <a:pt x="460" y="335"/>
                  </a:lnTo>
                  <a:lnTo>
                    <a:pt x="464" y="329"/>
                  </a:lnTo>
                  <a:lnTo>
                    <a:pt x="466" y="310"/>
                  </a:lnTo>
                  <a:lnTo>
                    <a:pt x="513" y="90"/>
                  </a:lnTo>
                  <a:lnTo>
                    <a:pt x="513" y="86"/>
                  </a:lnTo>
                  <a:lnTo>
                    <a:pt x="452" y="74"/>
                  </a:lnTo>
                  <a:close/>
                </a:path>
              </a:pathLst>
            </a:custGeom>
            <a:solidFill>
              <a:srgbClr val="536587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8" name="Freeform 137"/>
            <p:cNvSpPr>
              <a:spLocks noEditPoints="1"/>
            </p:cNvSpPr>
            <p:nvPr/>
          </p:nvSpPr>
          <p:spPr bwMode="auto">
            <a:xfrm>
              <a:off x="3840898" y="1297047"/>
              <a:ext cx="765535" cy="432349"/>
            </a:xfrm>
            <a:custGeom>
              <a:avLst/>
              <a:gdLst>
                <a:gd name="T0" fmla="*/ 556 w 602"/>
                <a:gd name="T1" fmla="*/ 213 h 340"/>
                <a:gd name="T2" fmla="*/ 541 w 602"/>
                <a:gd name="T3" fmla="*/ 220 h 340"/>
                <a:gd name="T4" fmla="*/ 530 w 602"/>
                <a:gd name="T5" fmla="*/ 203 h 340"/>
                <a:gd name="T6" fmla="*/ 510 w 602"/>
                <a:gd name="T7" fmla="*/ 191 h 340"/>
                <a:gd name="T8" fmla="*/ 476 w 602"/>
                <a:gd name="T9" fmla="*/ 184 h 340"/>
                <a:gd name="T10" fmla="*/ 503 w 602"/>
                <a:gd name="T11" fmla="*/ 189 h 340"/>
                <a:gd name="T12" fmla="*/ 522 w 602"/>
                <a:gd name="T13" fmla="*/ 186 h 340"/>
                <a:gd name="T14" fmla="*/ 547 w 602"/>
                <a:gd name="T15" fmla="*/ 207 h 340"/>
                <a:gd name="T16" fmla="*/ 552 w 602"/>
                <a:gd name="T17" fmla="*/ 190 h 340"/>
                <a:gd name="T18" fmla="*/ 525 w 602"/>
                <a:gd name="T19" fmla="*/ 179 h 340"/>
                <a:gd name="T20" fmla="*/ 525 w 602"/>
                <a:gd name="T21" fmla="*/ 174 h 340"/>
                <a:gd name="T22" fmla="*/ 537 w 602"/>
                <a:gd name="T23" fmla="*/ 166 h 340"/>
                <a:gd name="T24" fmla="*/ 548 w 602"/>
                <a:gd name="T25" fmla="*/ 153 h 340"/>
                <a:gd name="T26" fmla="*/ 532 w 602"/>
                <a:gd name="T27" fmla="*/ 145 h 340"/>
                <a:gd name="T28" fmla="*/ 505 w 602"/>
                <a:gd name="T29" fmla="*/ 132 h 340"/>
                <a:gd name="T30" fmla="*/ 487 w 602"/>
                <a:gd name="T31" fmla="*/ 113 h 340"/>
                <a:gd name="T32" fmla="*/ 482 w 602"/>
                <a:gd name="T33" fmla="*/ 106 h 340"/>
                <a:gd name="T34" fmla="*/ 505 w 602"/>
                <a:gd name="T35" fmla="*/ 128 h 340"/>
                <a:gd name="T36" fmla="*/ 529 w 602"/>
                <a:gd name="T37" fmla="*/ 140 h 340"/>
                <a:gd name="T38" fmla="*/ 534 w 602"/>
                <a:gd name="T39" fmla="*/ 121 h 340"/>
                <a:gd name="T40" fmla="*/ 521 w 602"/>
                <a:gd name="T41" fmla="*/ 110 h 340"/>
                <a:gd name="T42" fmla="*/ 509 w 602"/>
                <a:gd name="T43" fmla="*/ 99 h 340"/>
                <a:gd name="T44" fmla="*/ 487 w 602"/>
                <a:gd name="T45" fmla="*/ 99 h 340"/>
                <a:gd name="T46" fmla="*/ 467 w 602"/>
                <a:gd name="T47" fmla="*/ 83 h 340"/>
                <a:gd name="T48" fmla="*/ 448 w 602"/>
                <a:gd name="T49" fmla="*/ 83 h 340"/>
                <a:gd name="T50" fmla="*/ 455 w 602"/>
                <a:gd name="T51" fmla="*/ 60 h 340"/>
                <a:gd name="T52" fmla="*/ 464 w 602"/>
                <a:gd name="T53" fmla="*/ 48 h 340"/>
                <a:gd name="T54" fmla="*/ 453 w 602"/>
                <a:gd name="T55" fmla="*/ 29 h 340"/>
                <a:gd name="T56" fmla="*/ 428 w 602"/>
                <a:gd name="T57" fmla="*/ 21 h 340"/>
                <a:gd name="T58" fmla="*/ 413 w 602"/>
                <a:gd name="T59" fmla="*/ 0 h 340"/>
                <a:gd name="T60" fmla="*/ 360 w 602"/>
                <a:gd name="T61" fmla="*/ 0 h 340"/>
                <a:gd name="T62" fmla="*/ 353 w 602"/>
                <a:gd name="T63" fmla="*/ 29 h 340"/>
                <a:gd name="T64" fmla="*/ 334 w 602"/>
                <a:gd name="T65" fmla="*/ 53 h 340"/>
                <a:gd name="T66" fmla="*/ 314 w 602"/>
                <a:gd name="T67" fmla="*/ 74 h 340"/>
                <a:gd name="T68" fmla="*/ 304 w 602"/>
                <a:gd name="T69" fmla="*/ 107 h 340"/>
                <a:gd name="T70" fmla="*/ 279 w 602"/>
                <a:gd name="T71" fmla="*/ 99 h 340"/>
                <a:gd name="T72" fmla="*/ 268 w 602"/>
                <a:gd name="T73" fmla="*/ 124 h 340"/>
                <a:gd name="T74" fmla="*/ 257 w 602"/>
                <a:gd name="T75" fmla="*/ 161 h 340"/>
                <a:gd name="T76" fmla="*/ 246 w 602"/>
                <a:gd name="T77" fmla="*/ 201 h 340"/>
                <a:gd name="T78" fmla="*/ 230 w 602"/>
                <a:gd name="T79" fmla="*/ 222 h 340"/>
                <a:gd name="T80" fmla="*/ 203 w 602"/>
                <a:gd name="T81" fmla="*/ 233 h 340"/>
                <a:gd name="T82" fmla="*/ 174 w 602"/>
                <a:gd name="T83" fmla="*/ 248 h 340"/>
                <a:gd name="T84" fmla="*/ 141 w 602"/>
                <a:gd name="T85" fmla="*/ 256 h 340"/>
                <a:gd name="T86" fmla="*/ 116 w 602"/>
                <a:gd name="T87" fmla="*/ 231 h 340"/>
                <a:gd name="T88" fmla="*/ 66 w 602"/>
                <a:gd name="T89" fmla="*/ 289 h 340"/>
                <a:gd name="T90" fmla="*/ 47 w 602"/>
                <a:gd name="T91" fmla="*/ 309 h 340"/>
                <a:gd name="T92" fmla="*/ 19 w 602"/>
                <a:gd name="T93" fmla="*/ 331 h 340"/>
                <a:gd name="T94" fmla="*/ 38 w 602"/>
                <a:gd name="T95" fmla="*/ 336 h 340"/>
                <a:gd name="T96" fmla="*/ 154 w 602"/>
                <a:gd name="T97" fmla="*/ 317 h 340"/>
                <a:gd name="T98" fmla="*/ 422 w 602"/>
                <a:gd name="T99" fmla="*/ 275 h 340"/>
                <a:gd name="T100" fmla="*/ 586 w 602"/>
                <a:gd name="T101" fmla="*/ 241 h 340"/>
                <a:gd name="T102" fmla="*/ 593 w 602"/>
                <a:gd name="T103" fmla="*/ 232 h 340"/>
                <a:gd name="T104" fmla="*/ 581 w 602"/>
                <a:gd name="T105" fmla="*/ 206 h 340"/>
                <a:gd name="T106" fmla="*/ 578 w 602"/>
                <a:gd name="T107" fmla="*/ 105 h 340"/>
                <a:gd name="T108" fmla="*/ 575 w 602"/>
                <a:gd name="T109" fmla="*/ 129 h 340"/>
                <a:gd name="T110" fmla="*/ 570 w 602"/>
                <a:gd name="T111" fmla="*/ 160 h 340"/>
                <a:gd name="T112" fmla="*/ 581 w 602"/>
                <a:gd name="T113" fmla="*/ 159 h 340"/>
                <a:gd name="T114" fmla="*/ 593 w 602"/>
                <a:gd name="T115" fmla="*/ 144 h 340"/>
                <a:gd name="T116" fmla="*/ 597 w 602"/>
                <a:gd name="T117" fmla="*/ 113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02" h="340">
                  <a:moveTo>
                    <a:pt x="581" y="206"/>
                  </a:moveTo>
                  <a:lnTo>
                    <a:pt x="563" y="207"/>
                  </a:lnTo>
                  <a:lnTo>
                    <a:pt x="557" y="206"/>
                  </a:lnTo>
                  <a:lnTo>
                    <a:pt x="556" y="213"/>
                  </a:lnTo>
                  <a:lnTo>
                    <a:pt x="557" y="217"/>
                  </a:lnTo>
                  <a:lnTo>
                    <a:pt x="552" y="214"/>
                  </a:lnTo>
                  <a:lnTo>
                    <a:pt x="547" y="213"/>
                  </a:lnTo>
                  <a:lnTo>
                    <a:pt x="541" y="220"/>
                  </a:lnTo>
                  <a:lnTo>
                    <a:pt x="543" y="213"/>
                  </a:lnTo>
                  <a:lnTo>
                    <a:pt x="536" y="207"/>
                  </a:lnTo>
                  <a:lnTo>
                    <a:pt x="530" y="203"/>
                  </a:lnTo>
                  <a:lnTo>
                    <a:pt x="530" y="203"/>
                  </a:lnTo>
                  <a:lnTo>
                    <a:pt x="525" y="197"/>
                  </a:lnTo>
                  <a:lnTo>
                    <a:pt x="524" y="191"/>
                  </a:lnTo>
                  <a:lnTo>
                    <a:pt x="517" y="194"/>
                  </a:lnTo>
                  <a:lnTo>
                    <a:pt x="510" y="191"/>
                  </a:lnTo>
                  <a:lnTo>
                    <a:pt x="505" y="193"/>
                  </a:lnTo>
                  <a:lnTo>
                    <a:pt x="493" y="187"/>
                  </a:lnTo>
                  <a:lnTo>
                    <a:pt x="474" y="187"/>
                  </a:lnTo>
                  <a:lnTo>
                    <a:pt x="476" y="184"/>
                  </a:lnTo>
                  <a:lnTo>
                    <a:pt x="482" y="186"/>
                  </a:lnTo>
                  <a:lnTo>
                    <a:pt x="494" y="183"/>
                  </a:lnTo>
                  <a:lnTo>
                    <a:pt x="501" y="189"/>
                  </a:lnTo>
                  <a:lnTo>
                    <a:pt x="503" y="189"/>
                  </a:lnTo>
                  <a:lnTo>
                    <a:pt x="505" y="182"/>
                  </a:lnTo>
                  <a:lnTo>
                    <a:pt x="510" y="187"/>
                  </a:lnTo>
                  <a:lnTo>
                    <a:pt x="517" y="191"/>
                  </a:lnTo>
                  <a:lnTo>
                    <a:pt x="522" y="186"/>
                  </a:lnTo>
                  <a:lnTo>
                    <a:pt x="528" y="193"/>
                  </a:lnTo>
                  <a:lnTo>
                    <a:pt x="533" y="198"/>
                  </a:lnTo>
                  <a:lnTo>
                    <a:pt x="540" y="201"/>
                  </a:lnTo>
                  <a:lnTo>
                    <a:pt x="547" y="207"/>
                  </a:lnTo>
                  <a:lnTo>
                    <a:pt x="549" y="203"/>
                  </a:lnTo>
                  <a:lnTo>
                    <a:pt x="553" y="202"/>
                  </a:lnTo>
                  <a:lnTo>
                    <a:pt x="555" y="195"/>
                  </a:lnTo>
                  <a:lnTo>
                    <a:pt x="552" y="190"/>
                  </a:lnTo>
                  <a:lnTo>
                    <a:pt x="547" y="187"/>
                  </a:lnTo>
                  <a:lnTo>
                    <a:pt x="544" y="182"/>
                  </a:lnTo>
                  <a:lnTo>
                    <a:pt x="537" y="183"/>
                  </a:lnTo>
                  <a:lnTo>
                    <a:pt x="525" y="179"/>
                  </a:lnTo>
                  <a:lnTo>
                    <a:pt x="520" y="172"/>
                  </a:lnTo>
                  <a:lnTo>
                    <a:pt x="506" y="163"/>
                  </a:lnTo>
                  <a:lnTo>
                    <a:pt x="513" y="163"/>
                  </a:lnTo>
                  <a:lnTo>
                    <a:pt x="525" y="174"/>
                  </a:lnTo>
                  <a:lnTo>
                    <a:pt x="537" y="179"/>
                  </a:lnTo>
                  <a:lnTo>
                    <a:pt x="541" y="174"/>
                  </a:lnTo>
                  <a:lnTo>
                    <a:pt x="536" y="167"/>
                  </a:lnTo>
                  <a:lnTo>
                    <a:pt x="537" y="166"/>
                  </a:lnTo>
                  <a:lnTo>
                    <a:pt x="544" y="167"/>
                  </a:lnTo>
                  <a:lnTo>
                    <a:pt x="549" y="171"/>
                  </a:lnTo>
                  <a:lnTo>
                    <a:pt x="551" y="166"/>
                  </a:lnTo>
                  <a:lnTo>
                    <a:pt x="548" y="153"/>
                  </a:lnTo>
                  <a:lnTo>
                    <a:pt x="541" y="155"/>
                  </a:lnTo>
                  <a:lnTo>
                    <a:pt x="536" y="152"/>
                  </a:lnTo>
                  <a:lnTo>
                    <a:pt x="539" y="151"/>
                  </a:lnTo>
                  <a:lnTo>
                    <a:pt x="532" y="145"/>
                  </a:lnTo>
                  <a:lnTo>
                    <a:pt x="525" y="147"/>
                  </a:lnTo>
                  <a:lnTo>
                    <a:pt x="520" y="141"/>
                  </a:lnTo>
                  <a:lnTo>
                    <a:pt x="518" y="137"/>
                  </a:lnTo>
                  <a:lnTo>
                    <a:pt x="505" y="132"/>
                  </a:lnTo>
                  <a:lnTo>
                    <a:pt x="501" y="125"/>
                  </a:lnTo>
                  <a:lnTo>
                    <a:pt x="494" y="122"/>
                  </a:lnTo>
                  <a:lnTo>
                    <a:pt x="490" y="118"/>
                  </a:lnTo>
                  <a:lnTo>
                    <a:pt x="487" y="113"/>
                  </a:lnTo>
                  <a:lnTo>
                    <a:pt x="474" y="105"/>
                  </a:lnTo>
                  <a:lnTo>
                    <a:pt x="468" y="105"/>
                  </a:lnTo>
                  <a:lnTo>
                    <a:pt x="475" y="103"/>
                  </a:lnTo>
                  <a:lnTo>
                    <a:pt x="482" y="106"/>
                  </a:lnTo>
                  <a:lnTo>
                    <a:pt x="488" y="111"/>
                  </a:lnTo>
                  <a:lnTo>
                    <a:pt x="494" y="118"/>
                  </a:lnTo>
                  <a:lnTo>
                    <a:pt x="499" y="121"/>
                  </a:lnTo>
                  <a:lnTo>
                    <a:pt x="505" y="128"/>
                  </a:lnTo>
                  <a:lnTo>
                    <a:pt x="509" y="128"/>
                  </a:lnTo>
                  <a:lnTo>
                    <a:pt x="522" y="137"/>
                  </a:lnTo>
                  <a:lnTo>
                    <a:pt x="528" y="138"/>
                  </a:lnTo>
                  <a:lnTo>
                    <a:pt x="529" y="140"/>
                  </a:lnTo>
                  <a:lnTo>
                    <a:pt x="536" y="143"/>
                  </a:lnTo>
                  <a:lnTo>
                    <a:pt x="539" y="133"/>
                  </a:lnTo>
                  <a:lnTo>
                    <a:pt x="539" y="126"/>
                  </a:lnTo>
                  <a:lnTo>
                    <a:pt x="534" y="121"/>
                  </a:lnTo>
                  <a:lnTo>
                    <a:pt x="541" y="122"/>
                  </a:lnTo>
                  <a:lnTo>
                    <a:pt x="541" y="115"/>
                  </a:lnTo>
                  <a:lnTo>
                    <a:pt x="528" y="110"/>
                  </a:lnTo>
                  <a:lnTo>
                    <a:pt x="521" y="110"/>
                  </a:lnTo>
                  <a:lnTo>
                    <a:pt x="521" y="107"/>
                  </a:lnTo>
                  <a:lnTo>
                    <a:pt x="516" y="107"/>
                  </a:lnTo>
                  <a:lnTo>
                    <a:pt x="516" y="105"/>
                  </a:lnTo>
                  <a:lnTo>
                    <a:pt x="509" y="99"/>
                  </a:lnTo>
                  <a:lnTo>
                    <a:pt x="509" y="97"/>
                  </a:lnTo>
                  <a:lnTo>
                    <a:pt x="497" y="99"/>
                  </a:lnTo>
                  <a:lnTo>
                    <a:pt x="494" y="98"/>
                  </a:lnTo>
                  <a:lnTo>
                    <a:pt x="487" y="99"/>
                  </a:lnTo>
                  <a:lnTo>
                    <a:pt x="484" y="98"/>
                  </a:lnTo>
                  <a:lnTo>
                    <a:pt x="474" y="88"/>
                  </a:lnTo>
                  <a:lnTo>
                    <a:pt x="474" y="83"/>
                  </a:lnTo>
                  <a:lnTo>
                    <a:pt x="467" y="83"/>
                  </a:lnTo>
                  <a:lnTo>
                    <a:pt x="460" y="88"/>
                  </a:lnTo>
                  <a:lnTo>
                    <a:pt x="456" y="90"/>
                  </a:lnTo>
                  <a:lnTo>
                    <a:pt x="449" y="88"/>
                  </a:lnTo>
                  <a:lnTo>
                    <a:pt x="448" y="83"/>
                  </a:lnTo>
                  <a:lnTo>
                    <a:pt x="449" y="83"/>
                  </a:lnTo>
                  <a:lnTo>
                    <a:pt x="449" y="76"/>
                  </a:lnTo>
                  <a:lnTo>
                    <a:pt x="451" y="57"/>
                  </a:lnTo>
                  <a:lnTo>
                    <a:pt x="455" y="60"/>
                  </a:lnTo>
                  <a:lnTo>
                    <a:pt x="456" y="60"/>
                  </a:lnTo>
                  <a:lnTo>
                    <a:pt x="459" y="57"/>
                  </a:lnTo>
                  <a:lnTo>
                    <a:pt x="457" y="55"/>
                  </a:lnTo>
                  <a:lnTo>
                    <a:pt x="464" y="48"/>
                  </a:lnTo>
                  <a:lnTo>
                    <a:pt x="461" y="41"/>
                  </a:lnTo>
                  <a:lnTo>
                    <a:pt x="461" y="38"/>
                  </a:lnTo>
                  <a:lnTo>
                    <a:pt x="459" y="32"/>
                  </a:lnTo>
                  <a:lnTo>
                    <a:pt x="453" y="29"/>
                  </a:lnTo>
                  <a:lnTo>
                    <a:pt x="448" y="28"/>
                  </a:lnTo>
                  <a:lnTo>
                    <a:pt x="442" y="23"/>
                  </a:lnTo>
                  <a:lnTo>
                    <a:pt x="436" y="21"/>
                  </a:lnTo>
                  <a:lnTo>
                    <a:pt x="428" y="21"/>
                  </a:lnTo>
                  <a:lnTo>
                    <a:pt x="421" y="17"/>
                  </a:lnTo>
                  <a:lnTo>
                    <a:pt x="422" y="11"/>
                  </a:lnTo>
                  <a:lnTo>
                    <a:pt x="419" y="4"/>
                  </a:lnTo>
                  <a:lnTo>
                    <a:pt x="413" y="0"/>
                  </a:lnTo>
                  <a:lnTo>
                    <a:pt x="400" y="0"/>
                  </a:lnTo>
                  <a:lnTo>
                    <a:pt x="398" y="13"/>
                  </a:lnTo>
                  <a:lnTo>
                    <a:pt x="394" y="18"/>
                  </a:lnTo>
                  <a:lnTo>
                    <a:pt x="360" y="0"/>
                  </a:lnTo>
                  <a:lnTo>
                    <a:pt x="353" y="3"/>
                  </a:lnTo>
                  <a:lnTo>
                    <a:pt x="354" y="9"/>
                  </a:lnTo>
                  <a:lnTo>
                    <a:pt x="352" y="15"/>
                  </a:lnTo>
                  <a:lnTo>
                    <a:pt x="353" y="29"/>
                  </a:lnTo>
                  <a:lnTo>
                    <a:pt x="348" y="34"/>
                  </a:lnTo>
                  <a:lnTo>
                    <a:pt x="344" y="46"/>
                  </a:lnTo>
                  <a:lnTo>
                    <a:pt x="340" y="53"/>
                  </a:lnTo>
                  <a:lnTo>
                    <a:pt x="334" y="53"/>
                  </a:lnTo>
                  <a:lnTo>
                    <a:pt x="329" y="67"/>
                  </a:lnTo>
                  <a:lnTo>
                    <a:pt x="322" y="68"/>
                  </a:lnTo>
                  <a:lnTo>
                    <a:pt x="317" y="67"/>
                  </a:lnTo>
                  <a:lnTo>
                    <a:pt x="314" y="74"/>
                  </a:lnTo>
                  <a:lnTo>
                    <a:pt x="312" y="83"/>
                  </a:lnTo>
                  <a:lnTo>
                    <a:pt x="310" y="88"/>
                  </a:lnTo>
                  <a:lnTo>
                    <a:pt x="307" y="102"/>
                  </a:lnTo>
                  <a:lnTo>
                    <a:pt x="304" y="107"/>
                  </a:lnTo>
                  <a:lnTo>
                    <a:pt x="298" y="110"/>
                  </a:lnTo>
                  <a:lnTo>
                    <a:pt x="285" y="109"/>
                  </a:lnTo>
                  <a:lnTo>
                    <a:pt x="284" y="105"/>
                  </a:lnTo>
                  <a:lnTo>
                    <a:pt x="279" y="99"/>
                  </a:lnTo>
                  <a:lnTo>
                    <a:pt x="272" y="102"/>
                  </a:lnTo>
                  <a:lnTo>
                    <a:pt x="272" y="114"/>
                  </a:lnTo>
                  <a:lnTo>
                    <a:pt x="271" y="121"/>
                  </a:lnTo>
                  <a:lnTo>
                    <a:pt x="268" y="124"/>
                  </a:lnTo>
                  <a:lnTo>
                    <a:pt x="265" y="136"/>
                  </a:lnTo>
                  <a:lnTo>
                    <a:pt x="261" y="141"/>
                  </a:lnTo>
                  <a:lnTo>
                    <a:pt x="260" y="148"/>
                  </a:lnTo>
                  <a:lnTo>
                    <a:pt x="257" y="161"/>
                  </a:lnTo>
                  <a:lnTo>
                    <a:pt x="252" y="170"/>
                  </a:lnTo>
                  <a:lnTo>
                    <a:pt x="245" y="182"/>
                  </a:lnTo>
                  <a:lnTo>
                    <a:pt x="242" y="194"/>
                  </a:lnTo>
                  <a:lnTo>
                    <a:pt x="246" y="201"/>
                  </a:lnTo>
                  <a:lnTo>
                    <a:pt x="242" y="206"/>
                  </a:lnTo>
                  <a:lnTo>
                    <a:pt x="243" y="212"/>
                  </a:lnTo>
                  <a:lnTo>
                    <a:pt x="242" y="213"/>
                  </a:lnTo>
                  <a:lnTo>
                    <a:pt x="230" y="222"/>
                  </a:lnTo>
                  <a:lnTo>
                    <a:pt x="225" y="221"/>
                  </a:lnTo>
                  <a:lnTo>
                    <a:pt x="212" y="231"/>
                  </a:lnTo>
                  <a:lnTo>
                    <a:pt x="203" y="228"/>
                  </a:lnTo>
                  <a:lnTo>
                    <a:pt x="203" y="233"/>
                  </a:lnTo>
                  <a:lnTo>
                    <a:pt x="200" y="239"/>
                  </a:lnTo>
                  <a:lnTo>
                    <a:pt x="195" y="241"/>
                  </a:lnTo>
                  <a:lnTo>
                    <a:pt x="181" y="248"/>
                  </a:lnTo>
                  <a:lnTo>
                    <a:pt x="174" y="248"/>
                  </a:lnTo>
                  <a:lnTo>
                    <a:pt x="165" y="244"/>
                  </a:lnTo>
                  <a:lnTo>
                    <a:pt x="161" y="249"/>
                  </a:lnTo>
                  <a:lnTo>
                    <a:pt x="150" y="259"/>
                  </a:lnTo>
                  <a:lnTo>
                    <a:pt x="141" y="256"/>
                  </a:lnTo>
                  <a:lnTo>
                    <a:pt x="128" y="249"/>
                  </a:lnTo>
                  <a:lnTo>
                    <a:pt x="122" y="244"/>
                  </a:lnTo>
                  <a:lnTo>
                    <a:pt x="116" y="237"/>
                  </a:lnTo>
                  <a:lnTo>
                    <a:pt x="116" y="231"/>
                  </a:lnTo>
                  <a:lnTo>
                    <a:pt x="92" y="259"/>
                  </a:lnTo>
                  <a:lnTo>
                    <a:pt x="70" y="275"/>
                  </a:lnTo>
                  <a:lnTo>
                    <a:pt x="66" y="282"/>
                  </a:lnTo>
                  <a:lnTo>
                    <a:pt x="66" y="289"/>
                  </a:lnTo>
                  <a:lnTo>
                    <a:pt x="59" y="294"/>
                  </a:lnTo>
                  <a:lnTo>
                    <a:pt x="58" y="300"/>
                  </a:lnTo>
                  <a:lnTo>
                    <a:pt x="54" y="306"/>
                  </a:lnTo>
                  <a:lnTo>
                    <a:pt x="47" y="309"/>
                  </a:lnTo>
                  <a:lnTo>
                    <a:pt x="42" y="313"/>
                  </a:lnTo>
                  <a:lnTo>
                    <a:pt x="40" y="320"/>
                  </a:lnTo>
                  <a:lnTo>
                    <a:pt x="26" y="327"/>
                  </a:lnTo>
                  <a:lnTo>
                    <a:pt x="19" y="331"/>
                  </a:lnTo>
                  <a:lnTo>
                    <a:pt x="12" y="332"/>
                  </a:lnTo>
                  <a:lnTo>
                    <a:pt x="0" y="340"/>
                  </a:lnTo>
                  <a:lnTo>
                    <a:pt x="24" y="337"/>
                  </a:lnTo>
                  <a:lnTo>
                    <a:pt x="38" y="336"/>
                  </a:lnTo>
                  <a:lnTo>
                    <a:pt x="89" y="329"/>
                  </a:lnTo>
                  <a:lnTo>
                    <a:pt x="120" y="324"/>
                  </a:lnTo>
                  <a:lnTo>
                    <a:pt x="145" y="318"/>
                  </a:lnTo>
                  <a:lnTo>
                    <a:pt x="154" y="317"/>
                  </a:lnTo>
                  <a:lnTo>
                    <a:pt x="166" y="318"/>
                  </a:lnTo>
                  <a:lnTo>
                    <a:pt x="191" y="316"/>
                  </a:lnTo>
                  <a:lnTo>
                    <a:pt x="253" y="306"/>
                  </a:lnTo>
                  <a:lnTo>
                    <a:pt x="422" y="275"/>
                  </a:lnTo>
                  <a:lnTo>
                    <a:pt x="509" y="258"/>
                  </a:lnTo>
                  <a:lnTo>
                    <a:pt x="583" y="241"/>
                  </a:lnTo>
                  <a:lnTo>
                    <a:pt x="582" y="239"/>
                  </a:lnTo>
                  <a:lnTo>
                    <a:pt x="586" y="241"/>
                  </a:lnTo>
                  <a:lnTo>
                    <a:pt x="589" y="240"/>
                  </a:lnTo>
                  <a:lnTo>
                    <a:pt x="587" y="233"/>
                  </a:lnTo>
                  <a:lnTo>
                    <a:pt x="586" y="228"/>
                  </a:lnTo>
                  <a:lnTo>
                    <a:pt x="593" y="232"/>
                  </a:lnTo>
                  <a:lnTo>
                    <a:pt x="595" y="239"/>
                  </a:lnTo>
                  <a:lnTo>
                    <a:pt x="598" y="239"/>
                  </a:lnTo>
                  <a:lnTo>
                    <a:pt x="586" y="220"/>
                  </a:lnTo>
                  <a:lnTo>
                    <a:pt x="581" y="206"/>
                  </a:lnTo>
                  <a:close/>
                  <a:moveTo>
                    <a:pt x="602" y="88"/>
                  </a:moveTo>
                  <a:lnTo>
                    <a:pt x="589" y="94"/>
                  </a:lnTo>
                  <a:lnTo>
                    <a:pt x="583" y="99"/>
                  </a:lnTo>
                  <a:lnTo>
                    <a:pt x="578" y="105"/>
                  </a:lnTo>
                  <a:lnTo>
                    <a:pt x="583" y="110"/>
                  </a:lnTo>
                  <a:lnTo>
                    <a:pt x="582" y="115"/>
                  </a:lnTo>
                  <a:lnTo>
                    <a:pt x="576" y="115"/>
                  </a:lnTo>
                  <a:lnTo>
                    <a:pt x="575" y="129"/>
                  </a:lnTo>
                  <a:lnTo>
                    <a:pt x="571" y="140"/>
                  </a:lnTo>
                  <a:lnTo>
                    <a:pt x="570" y="152"/>
                  </a:lnTo>
                  <a:lnTo>
                    <a:pt x="571" y="159"/>
                  </a:lnTo>
                  <a:lnTo>
                    <a:pt x="570" y="160"/>
                  </a:lnTo>
                  <a:lnTo>
                    <a:pt x="570" y="174"/>
                  </a:lnTo>
                  <a:lnTo>
                    <a:pt x="576" y="182"/>
                  </a:lnTo>
                  <a:lnTo>
                    <a:pt x="582" y="170"/>
                  </a:lnTo>
                  <a:lnTo>
                    <a:pt x="581" y="159"/>
                  </a:lnTo>
                  <a:lnTo>
                    <a:pt x="582" y="152"/>
                  </a:lnTo>
                  <a:lnTo>
                    <a:pt x="585" y="147"/>
                  </a:lnTo>
                  <a:lnTo>
                    <a:pt x="586" y="140"/>
                  </a:lnTo>
                  <a:lnTo>
                    <a:pt x="593" y="144"/>
                  </a:lnTo>
                  <a:lnTo>
                    <a:pt x="593" y="144"/>
                  </a:lnTo>
                  <a:lnTo>
                    <a:pt x="594" y="137"/>
                  </a:lnTo>
                  <a:lnTo>
                    <a:pt x="594" y="125"/>
                  </a:lnTo>
                  <a:lnTo>
                    <a:pt x="597" y="113"/>
                  </a:lnTo>
                  <a:lnTo>
                    <a:pt x="601" y="103"/>
                  </a:lnTo>
                  <a:lnTo>
                    <a:pt x="599" y="98"/>
                  </a:lnTo>
                  <a:lnTo>
                    <a:pt x="602" y="88"/>
                  </a:lnTo>
                  <a:close/>
                </a:path>
              </a:pathLst>
            </a:custGeom>
            <a:solidFill>
              <a:srgbClr val="7F7F7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9" name="Freeform 138"/>
            <p:cNvSpPr>
              <a:spLocks/>
            </p:cNvSpPr>
            <p:nvPr/>
          </p:nvSpPr>
          <p:spPr bwMode="auto">
            <a:xfrm>
              <a:off x="4583957" y="477303"/>
              <a:ext cx="165271" cy="313354"/>
            </a:xfrm>
            <a:custGeom>
              <a:avLst/>
              <a:gdLst>
                <a:gd name="T0" fmla="*/ 123 w 130"/>
                <a:gd name="T1" fmla="*/ 32 h 246"/>
                <a:gd name="T2" fmla="*/ 121 w 130"/>
                <a:gd name="T3" fmla="*/ 26 h 246"/>
                <a:gd name="T4" fmla="*/ 125 w 130"/>
                <a:gd name="T5" fmla="*/ 12 h 246"/>
                <a:gd name="T6" fmla="*/ 121 w 130"/>
                <a:gd name="T7" fmla="*/ 4 h 246"/>
                <a:gd name="T8" fmla="*/ 123 w 130"/>
                <a:gd name="T9" fmla="*/ 0 h 246"/>
                <a:gd name="T10" fmla="*/ 24 w 130"/>
                <a:gd name="T11" fmla="*/ 27 h 246"/>
                <a:gd name="T12" fmla="*/ 0 w 130"/>
                <a:gd name="T13" fmla="*/ 34 h 246"/>
                <a:gd name="T14" fmla="*/ 1 w 130"/>
                <a:gd name="T15" fmla="*/ 36 h 246"/>
                <a:gd name="T16" fmla="*/ 2 w 130"/>
                <a:gd name="T17" fmla="*/ 42 h 246"/>
                <a:gd name="T18" fmla="*/ 1 w 130"/>
                <a:gd name="T19" fmla="*/ 47 h 246"/>
                <a:gd name="T20" fmla="*/ 6 w 130"/>
                <a:gd name="T21" fmla="*/ 54 h 246"/>
                <a:gd name="T22" fmla="*/ 6 w 130"/>
                <a:gd name="T23" fmla="*/ 69 h 246"/>
                <a:gd name="T24" fmla="*/ 9 w 130"/>
                <a:gd name="T25" fmla="*/ 76 h 246"/>
                <a:gd name="T26" fmla="*/ 14 w 130"/>
                <a:gd name="T27" fmla="*/ 81 h 246"/>
                <a:gd name="T28" fmla="*/ 17 w 130"/>
                <a:gd name="T29" fmla="*/ 88 h 246"/>
                <a:gd name="T30" fmla="*/ 16 w 130"/>
                <a:gd name="T31" fmla="*/ 95 h 246"/>
                <a:gd name="T32" fmla="*/ 19 w 130"/>
                <a:gd name="T33" fmla="*/ 101 h 246"/>
                <a:gd name="T34" fmla="*/ 20 w 130"/>
                <a:gd name="T35" fmla="*/ 107 h 246"/>
                <a:gd name="T36" fmla="*/ 17 w 130"/>
                <a:gd name="T37" fmla="*/ 110 h 246"/>
                <a:gd name="T38" fmla="*/ 17 w 130"/>
                <a:gd name="T39" fmla="*/ 123 h 246"/>
                <a:gd name="T40" fmla="*/ 21 w 130"/>
                <a:gd name="T41" fmla="*/ 135 h 246"/>
                <a:gd name="T42" fmla="*/ 25 w 130"/>
                <a:gd name="T43" fmla="*/ 141 h 246"/>
                <a:gd name="T44" fmla="*/ 28 w 130"/>
                <a:gd name="T45" fmla="*/ 154 h 246"/>
                <a:gd name="T46" fmla="*/ 27 w 130"/>
                <a:gd name="T47" fmla="*/ 165 h 246"/>
                <a:gd name="T48" fmla="*/ 31 w 130"/>
                <a:gd name="T49" fmla="*/ 170 h 246"/>
                <a:gd name="T50" fmla="*/ 33 w 130"/>
                <a:gd name="T51" fmla="*/ 164 h 246"/>
                <a:gd name="T52" fmla="*/ 43 w 130"/>
                <a:gd name="T53" fmla="*/ 172 h 246"/>
                <a:gd name="T54" fmla="*/ 56 w 130"/>
                <a:gd name="T55" fmla="*/ 235 h 246"/>
                <a:gd name="T56" fmla="*/ 56 w 130"/>
                <a:gd name="T57" fmla="*/ 239 h 246"/>
                <a:gd name="T58" fmla="*/ 60 w 130"/>
                <a:gd name="T59" fmla="*/ 246 h 246"/>
                <a:gd name="T60" fmla="*/ 115 w 130"/>
                <a:gd name="T61" fmla="*/ 234 h 246"/>
                <a:gd name="T62" fmla="*/ 109 w 130"/>
                <a:gd name="T63" fmla="*/ 229 h 246"/>
                <a:gd name="T64" fmla="*/ 105 w 130"/>
                <a:gd name="T65" fmla="*/ 220 h 246"/>
                <a:gd name="T66" fmla="*/ 105 w 130"/>
                <a:gd name="T67" fmla="*/ 214 h 246"/>
                <a:gd name="T68" fmla="*/ 108 w 130"/>
                <a:gd name="T69" fmla="*/ 208 h 246"/>
                <a:gd name="T70" fmla="*/ 105 w 130"/>
                <a:gd name="T71" fmla="*/ 189 h 246"/>
                <a:gd name="T72" fmla="*/ 105 w 130"/>
                <a:gd name="T73" fmla="*/ 176 h 246"/>
                <a:gd name="T74" fmla="*/ 100 w 130"/>
                <a:gd name="T75" fmla="*/ 156 h 246"/>
                <a:gd name="T76" fmla="*/ 102 w 130"/>
                <a:gd name="T77" fmla="*/ 149 h 246"/>
                <a:gd name="T78" fmla="*/ 101 w 130"/>
                <a:gd name="T79" fmla="*/ 139 h 246"/>
                <a:gd name="T80" fmla="*/ 105 w 130"/>
                <a:gd name="T81" fmla="*/ 133 h 246"/>
                <a:gd name="T82" fmla="*/ 106 w 130"/>
                <a:gd name="T83" fmla="*/ 127 h 246"/>
                <a:gd name="T84" fmla="*/ 106 w 130"/>
                <a:gd name="T85" fmla="*/ 120 h 246"/>
                <a:gd name="T86" fmla="*/ 108 w 130"/>
                <a:gd name="T87" fmla="*/ 114 h 246"/>
                <a:gd name="T88" fmla="*/ 106 w 130"/>
                <a:gd name="T89" fmla="*/ 107 h 246"/>
                <a:gd name="T90" fmla="*/ 109 w 130"/>
                <a:gd name="T91" fmla="*/ 96 h 246"/>
                <a:gd name="T92" fmla="*/ 106 w 130"/>
                <a:gd name="T93" fmla="*/ 84 h 246"/>
                <a:gd name="T94" fmla="*/ 105 w 130"/>
                <a:gd name="T95" fmla="*/ 77 h 246"/>
                <a:gd name="T96" fmla="*/ 111 w 130"/>
                <a:gd name="T97" fmla="*/ 72 h 246"/>
                <a:gd name="T98" fmla="*/ 113 w 130"/>
                <a:gd name="T99" fmla="*/ 70 h 246"/>
                <a:gd name="T100" fmla="*/ 124 w 130"/>
                <a:gd name="T101" fmla="*/ 58 h 246"/>
                <a:gd name="T102" fmla="*/ 130 w 130"/>
                <a:gd name="T103" fmla="*/ 50 h 246"/>
                <a:gd name="T104" fmla="*/ 130 w 130"/>
                <a:gd name="T105" fmla="*/ 43 h 246"/>
                <a:gd name="T106" fmla="*/ 127 w 130"/>
                <a:gd name="T107" fmla="*/ 38 h 246"/>
                <a:gd name="T108" fmla="*/ 123 w 130"/>
                <a:gd name="T109" fmla="*/ 32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30" h="246">
                  <a:moveTo>
                    <a:pt x="123" y="32"/>
                  </a:moveTo>
                  <a:lnTo>
                    <a:pt x="121" y="26"/>
                  </a:lnTo>
                  <a:lnTo>
                    <a:pt x="125" y="12"/>
                  </a:lnTo>
                  <a:lnTo>
                    <a:pt x="121" y="4"/>
                  </a:lnTo>
                  <a:lnTo>
                    <a:pt x="123" y="0"/>
                  </a:lnTo>
                  <a:lnTo>
                    <a:pt x="24" y="27"/>
                  </a:lnTo>
                  <a:lnTo>
                    <a:pt x="0" y="34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1" y="47"/>
                  </a:lnTo>
                  <a:lnTo>
                    <a:pt x="6" y="54"/>
                  </a:lnTo>
                  <a:lnTo>
                    <a:pt x="6" y="69"/>
                  </a:lnTo>
                  <a:lnTo>
                    <a:pt x="9" y="76"/>
                  </a:lnTo>
                  <a:lnTo>
                    <a:pt x="14" y="81"/>
                  </a:lnTo>
                  <a:lnTo>
                    <a:pt x="17" y="88"/>
                  </a:lnTo>
                  <a:lnTo>
                    <a:pt x="16" y="95"/>
                  </a:lnTo>
                  <a:lnTo>
                    <a:pt x="19" y="101"/>
                  </a:lnTo>
                  <a:lnTo>
                    <a:pt x="20" y="107"/>
                  </a:lnTo>
                  <a:lnTo>
                    <a:pt x="17" y="110"/>
                  </a:lnTo>
                  <a:lnTo>
                    <a:pt x="17" y="123"/>
                  </a:lnTo>
                  <a:lnTo>
                    <a:pt x="21" y="135"/>
                  </a:lnTo>
                  <a:lnTo>
                    <a:pt x="25" y="141"/>
                  </a:lnTo>
                  <a:lnTo>
                    <a:pt x="28" y="154"/>
                  </a:lnTo>
                  <a:lnTo>
                    <a:pt x="27" y="165"/>
                  </a:lnTo>
                  <a:lnTo>
                    <a:pt x="31" y="170"/>
                  </a:lnTo>
                  <a:lnTo>
                    <a:pt x="33" y="164"/>
                  </a:lnTo>
                  <a:lnTo>
                    <a:pt x="43" y="172"/>
                  </a:lnTo>
                  <a:lnTo>
                    <a:pt x="56" y="235"/>
                  </a:lnTo>
                  <a:lnTo>
                    <a:pt x="56" y="239"/>
                  </a:lnTo>
                  <a:lnTo>
                    <a:pt x="60" y="246"/>
                  </a:lnTo>
                  <a:lnTo>
                    <a:pt x="115" y="234"/>
                  </a:lnTo>
                  <a:lnTo>
                    <a:pt x="109" y="229"/>
                  </a:lnTo>
                  <a:lnTo>
                    <a:pt x="105" y="220"/>
                  </a:lnTo>
                  <a:lnTo>
                    <a:pt x="105" y="214"/>
                  </a:lnTo>
                  <a:lnTo>
                    <a:pt x="108" y="208"/>
                  </a:lnTo>
                  <a:lnTo>
                    <a:pt x="105" y="189"/>
                  </a:lnTo>
                  <a:lnTo>
                    <a:pt x="105" y="176"/>
                  </a:lnTo>
                  <a:lnTo>
                    <a:pt x="100" y="156"/>
                  </a:lnTo>
                  <a:lnTo>
                    <a:pt x="102" y="149"/>
                  </a:lnTo>
                  <a:lnTo>
                    <a:pt x="101" y="139"/>
                  </a:lnTo>
                  <a:lnTo>
                    <a:pt x="105" y="133"/>
                  </a:lnTo>
                  <a:lnTo>
                    <a:pt x="106" y="127"/>
                  </a:lnTo>
                  <a:lnTo>
                    <a:pt x="106" y="120"/>
                  </a:lnTo>
                  <a:lnTo>
                    <a:pt x="108" y="114"/>
                  </a:lnTo>
                  <a:lnTo>
                    <a:pt x="106" y="107"/>
                  </a:lnTo>
                  <a:lnTo>
                    <a:pt x="109" y="96"/>
                  </a:lnTo>
                  <a:lnTo>
                    <a:pt x="106" y="84"/>
                  </a:lnTo>
                  <a:lnTo>
                    <a:pt x="105" y="77"/>
                  </a:lnTo>
                  <a:lnTo>
                    <a:pt x="111" y="72"/>
                  </a:lnTo>
                  <a:lnTo>
                    <a:pt x="113" y="70"/>
                  </a:lnTo>
                  <a:lnTo>
                    <a:pt x="124" y="58"/>
                  </a:lnTo>
                  <a:lnTo>
                    <a:pt x="130" y="50"/>
                  </a:lnTo>
                  <a:lnTo>
                    <a:pt x="130" y="43"/>
                  </a:lnTo>
                  <a:lnTo>
                    <a:pt x="127" y="38"/>
                  </a:lnTo>
                  <a:lnTo>
                    <a:pt x="123" y="32"/>
                  </a:lnTo>
                  <a:close/>
                </a:path>
              </a:pathLst>
            </a:custGeom>
            <a:solidFill>
              <a:srgbClr val="7F7F7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1" name="Freeform 140"/>
            <p:cNvSpPr>
              <a:spLocks/>
            </p:cNvSpPr>
            <p:nvPr/>
          </p:nvSpPr>
          <p:spPr bwMode="auto">
            <a:xfrm>
              <a:off x="869986" y="1008814"/>
              <a:ext cx="547378" cy="690172"/>
            </a:xfrm>
            <a:custGeom>
              <a:avLst/>
              <a:gdLst>
                <a:gd name="T0" fmla="*/ 299 w 431"/>
                <a:gd name="T1" fmla="*/ 35 h 543"/>
                <a:gd name="T2" fmla="*/ 215 w 431"/>
                <a:gd name="T3" fmla="*/ 23 h 543"/>
                <a:gd name="T4" fmla="*/ 114 w 431"/>
                <a:gd name="T5" fmla="*/ 5 h 543"/>
                <a:gd name="T6" fmla="*/ 87 w 431"/>
                <a:gd name="T7" fmla="*/ 0 h 543"/>
                <a:gd name="T8" fmla="*/ 0 w 431"/>
                <a:gd name="T9" fmla="*/ 485 h 543"/>
                <a:gd name="T10" fmla="*/ 71 w 431"/>
                <a:gd name="T11" fmla="*/ 497 h 543"/>
                <a:gd name="T12" fmla="*/ 175 w 431"/>
                <a:gd name="T13" fmla="*/ 513 h 543"/>
                <a:gd name="T14" fmla="*/ 276 w 431"/>
                <a:gd name="T15" fmla="*/ 529 h 543"/>
                <a:gd name="T16" fmla="*/ 381 w 431"/>
                <a:gd name="T17" fmla="*/ 543 h 543"/>
                <a:gd name="T18" fmla="*/ 431 w 431"/>
                <a:gd name="T19" fmla="*/ 153 h 543"/>
                <a:gd name="T20" fmla="*/ 284 w 431"/>
                <a:gd name="T21" fmla="*/ 133 h 543"/>
                <a:gd name="T22" fmla="*/ 299 w 431"/>
                <a:gd name="T23" fmla="*/ 35 h 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31" h="543">
                  <a:moveTo>
                    <a:pt x="299" y="35"/>
                  </a:moveTo>
                  <a:lnTo>
                    <a:pt x="215" y="23"/>
                  </a:lnTo>
                  <a:lnTo>
                    <a:pt x="114" y="5"/>
                  </a:lnTo>
                  <a:lnTo>
                    <a:pt x="87" y="0"/>
                  </a:lnTo>
                  <a:lnTo>
                    <a:pt x="0" y="485"/>
                  </a:lnTo>
                  <a:lnTo>
                    <a:pt x="71" y="497"/>
                  </a:lnTo>
                  <a:lnTo>
                    <a:pt x="175" y="513"/>
                  </a:lnTo>
                  <a:lnTo>
                    <a:pt x="276" y="529"/>
                  </a:lnTo>
                  <a:lnTo>
                    <a:pt x="381" y="543"/>
                  </a:lnTo>
                  <a:lnTo>
                    <a:pt x="431" y="153"/>
                  </a:lnTo>
                  <a:lnTo>
                    <a:pt x="284" y="133"/>
                  </a:lnTo>
                  <a:lnTo>
                    <a:pt x="299" y="35"/>
                  </a:lnTo>
                  <a:close/>
                </a:path>
              </a:pathLst>
            </a:custGeom>
            <a:solidFill>
              <a:srgbClr val="7F7F7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2" name="Freeform 141"/>
            <p:cNvSpPr>
              <a:spLocks noEditPoints="1"/>
            </p:cNvSpPr>
            <p:nvPr/>
          </p:nvSpPr>
          <p:spPr bwMode="auto">
            <a:xfrm>
              <a:off x="1524460" y="1816659"/>
              <a:ext cx="1373733" cy="1339356"/>
            </a:xfrm>
            <a:custGeom>
              <a:avLst/>
              <a:gdLst>
                <a:gd name="T0" fmla="*/ 1065 w 1081"/>
                <a:gd name="T1" fmla="*/ 505 h 1054"/>
                <a:gd name="T2" fmla="*/ 1032 w 1081"/>
                <a:gd name="T3" fmla="*/ 353 h 1054"/>
                <a:gd name="T4" fmla="*/ 971 w 1081"/>
                <a:gd name="T5" fmla="*/ 284 h 1054"/>
                <a:gd name="T6" fmla="*/ 915 w 1081"/>
                <a:gd name="T7" fmla="*/ 270 h 1054"/>
                <a:gd name="T8" fmla="*/ 858 w 1081"/>
                <a:gd name="T9" fmla="*/ 283 h 1054"/>
                <a:gd name="T10" fmla="*/ 813 w 1081"/>
                <a:gd name="T11" fmla="*/ 275 h 1054"/>
                <a:gd name="T12" fmla="*/ 781 w 1081"/>
                <a:gd name="T13" fmla="*/ 287 h 1054"/>
                <a:gd name="T14" fmla="*/ 748 w 1081"/>
                <a:gd name="T15" fmla="*/ 269 h 1054"/>
                <a:gd name="T16" fmla="*/ 709 w 1081"/>
                <a:gd name="T17" fmla="*/ 258 h 1054"/>
                <a:gd name="T18" fmla="*/ 667 w 1081"/>
                <a:gd name="T19" fmla="*/ 243 h 1054"/>
                <a:gd name="T20" fmla="*/ 617 w 1081"/>
                <a:gd name="T21" fmla="*/ 231 h 1054"/>
                <a:gd name="T22" fmla="*/ 583 w 1081"/>
                <a:gd name="T23" fmla="*/ 220 h 1054"/>
                <a:gd name="T24" fmla="*/ 546 w 1081"/>
                <a:gd name="T25" fmla="*/ 11 h 1054"/>
                <a:gd name="T26" fmla="*/ 295 w 1081"/>
                <a:gd name="T27" fmla="*/ 434 h 1054"/>
                <a:gd name="T28" fmla="*/ 2 w 1081"/>
                <a:gd name="T29" fmla="*/ 430 h 1054"/>
                <a:gd name="T30" fmla="*/ 27 w 1081"/>
                <a:gd name="T31" fmla="*/ 459 h 1054"/>
                <a:gd name="T32" fmla="*/ 93 w 1081"/>
                <a:gd name="T33" fmla="*/ 536 h 1054"/>
                <a:gd name="T34" fmla="*/ 135 w 1081"/>
                <a:gd name="T35" fmla="*/ 584 h 1054"/>
                <a:gd name="T36" fmla="*/ 167 w 1081"/>
                <a:gd name="T37" fmla="*/ 671 h 1054"/>
                <a:gd name="T38" fmla="*/ 236 w 1081"/>
                <a:gd name="T39" fmla="*/ 716 h 1054"/>
                <a:gd name="T40" fmla="*/ 280 w 1081"/>
                <a:gd name="T41" fmla="*/ 722 h 1054"/>
                <a:gd name="T42" fmla="*/ 315 w 1081"/>
                <a:gd name="T43" fmla="*/ 663 h 1054"/>
                <a:gd name="T44" fmla="*/ 366 w 1081"/>
                <a:gd name="T45" fmla="*/ 660 h 1054"/>
                <a:gd name="T46" fmla="*/ 423 w 1081"/>
                <a:gd name="T47" fmla="*/ 674 h 1054"/>
                <a:gd name="T48" fmla="*/ 469 w 1081"/>
                <a:gd name="T49" fmla="*/ 716 h 1054"/>
                <a:gd name="T50" fmla="*/ 502 w 1081"/>
                <a:gd name="T51" fmla="*/ 783 h 1054"/>
                <a:gd name="T52" fmla="*/ 534 w 1081"/>
                <a:gd name="T53" fmla="*/ 840 h 1054"/>
                <a:gd name="T54" fmla="*/ 575 w 1081"/>
                <a:gd name="T55" fmla="*/ 890 h 1054"/>
                <a:gd name="T56" fmla="*/ 584 w 1081"/>
                <a:gd name="T57" fmla="*/ 939 h 1054"/>
                <a:gd name="T58" fmla="*/ 624 w 1081"/>
                <a:gd name="T59" fmla="*/ 1000 h 1054"/>
                <a:gd name="T60" fmla="*/ 667 w 1081"/>
                <a:gd name="T61" fmla="*/ 1017 h 1054"/>
                <a:gd name="T62" fmla="*/ 749 w 1081"/>
                <a:gd name="T63" fmla="*/ 1049 h 1054"/>
                <a:gd name="T64" fmla="*/ 774 w 1081"/>
                <a:gd name="T65" fmla="*/ 1035 h 1054"/>
                <a:gd name="T66" fmla="*/ 751 w 1081"/>
                <a:gd name="T67" fmla="*/ 965 h 1054"/>
                <a:gd name="T68" fmla="*/ 753 w 1081"/>
                <a:gd name="T69" fmla="*/ 928 h 1054"/>
                <a:gd name="T70" fmla="*/ 732 w 1081"/>
                <a:gd name="T71" fmla="*/ 904 h 1054"/>
                <a:gd name="T72" fmla="*/ 767 w 1081"/>
                <a:gd name="T73" fmla="*/ 874 h 1054"/>
                <a:gd name="T74" fmla="*/ 775 w 1081"/>
                <a:gd name="T75" fmla="*/ 863 h 1054"/>
                <a:gd name="T76" fmla="*/ 778 w 1081"/>
                <a:gd name="T77" fmla="*/ 831 h 1054"/>
                <a:gd name="T78" fmla="*/ 804 w 1081"/>
                <a:gd name="T79" fmla="*/ 829 h 1054"/>
                <a:gd name="T80" fmla="*/ 843 w 1081"/>
                <a:gd name="T81" fmla="*/ 804 h 1054"/>
                <a:gd name="T82" fmla="*/ 831 w 1081"/>
                <a:gd name="T83" fmla="*/ 781 h 1054"/>
                <a:gd name="T84" fmla="*/ 860 w 1081"/>
                <a:gd name="T85" fmla="*/ 785 h 1054"/>
                <a:gd name="T86" fmla="*/ 892 w 1081"/>
                <a:gd name="T87" fmla="*/ 783 h 1054"/>
                <a:gd name="T88" fmla="*/ 931 w 1081"/>
                <a:gd name="T89" fmla="*/ 759 h 1054"/>
                <a:gd name="T90" fmla="*/ 966 w 1081"/>
                <a:gd name="T91" fmla="*/ 706 h 1054"/>
                <a:gd name="T92" fmla="*/ 980 w 1081"/>
                <a:gd name="T93" fmla="*/ 671 h 1054"/>
                <a:gd name="T94" fmla="*/ 985 w 1081"/>
                <a:gd name="T95" fmla="*/ 704 h 1054"/>
                <a:gd name="T96" fmla="*/ 1058 w 1081"/>
                <a:gd name="T97" fmla="*/ 678 h 1054"/>
                <a:gd name="T98" fmla="*/ 1065 w 1081"/>
                <a:gd name="T99" fmla="*/ 610 h 1054"/>
                <a:gd name="T100" fmla="*/ 1081 w 1081"/>
                <a:gd name="T101" fmla="*/ 553 h 1054"/>
                <a:gd name="T102" fmla="*/ 775 w 1081"/>
                <a:gd name="T103" fmla="*/ 1008 h 1054"/>
                <a:gd name="T104" fmla="*/ 762 w 1081"/>
                <a:gd name="T105" fmla="*/ 965 h 1054"/>
                <a:gd name="T106" fmla="*/ 771 w 1081"/>
                <a:gd name="T107" fmla="*/ 890 h 1054"/>
                <a:gd name="T108" fmla="*/ 794 w 1081"/>
                <a:gd name="T109" fmla="*/ 854 h 1054"/>
                <a:gd name="T110" fmla="*/ 812 w 1081"/>
                <a:gd name="T111" fmla="*/ 827 h 1054"/>
                <a:gd name="T112" fmla="*/ 966 w 1081"/>
                <a:gd name="T113" fmla="*/ 725 h 1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81" h="1054">
                  <a:moveTo>
                    <a:pt x="1078" y="548"/>
                  </a:moveTo>
                  <a:lnTo>
                    <a:pt x="1081" y="542"/>
                  </a:lnTo>
                  <a:lnTo>
                    <a:pt x="1080" y="536"/>
                  </a:lnTo>
                  <a:lnTo>
                    <a:pt x="1080" y="530"/>
                  </a:lnTo>
                  <a:lnTo>
                    <a:pt x="1078" y="529"/>
                  </a:lnTo>
                  <a:lnTo>
                    <a:pt x="1068" y="517"/>
                  </a:lnTo>
                  <a:lnTo>
                    <a:pt x="1068" y="510"/>
                  </a:lnTo>
                  <a:lnTo>
                    <a:pt x="1065" y="505"/>
                  </a:lnTo>
                  <a:lnTo>
                    <a:pt x="1062" y="503"/>
                  </a:lnTo>
                  <a:lnTo>
                    <a:pt x="1059" y="496"/>
                  </a:lnTo>
                  <a:lnTo>
                    <a:pt x="1054" y="490"/>
                  </a:lnTo>
                  <a:lnTo>
                    <a:pt x="1055" y="480"/>
                  </a:lnTo>
                  <a:lnTo>
                    <a:pt x="1051" y="468"/>
                  </a:lnTo>
                  <a:lnTo>
                    <a:pt x="1047" y="461"/>
                  </a:lnTo>
                  <a:lnTo>
                    <a:pt x="1036" y="452"/>
                  </a:lnTo>
                  <a:lnTo>
                    <a:pt x="1032" y="353"/>
                  </a:lnTo>
                  <a:lnTo>
                    <a:pt x="1031" y="300"/>
                  </a:lnTo>
                  <a:lnTo>
                    <a:pt x="1011" y="296"/>
                  </a:lnTo>
                  <a:lnTo>
                    <a:pt x="1004" y="302"/>
                  </a:lnTo>
                  <a:lnTo>
                    <a:pt x="998" y="296"/>
                  </a:lnTo>
                  <a:lnTo>
                    <a:pt x="998" y="293"/>
                  </a:lnTo>
                  <a:lnTo>
                    <a:pt x="996" y="292"/>
                  </a:lnTo>
                  <a:lnTo>
                    <a:pt x="978" y="288"/>
                  </a:lnTo>
                  <a:lnTo>
                    <a:pt x="971" y="284"/>
                  </a:lnTo>
                  <a:lnTo>
                    <a:pt x="966" y="283"/>
                  </a:lnTo>
                  <a:lnTo>
                    <a:pt x="954" y="273"/>
                  </a:lnTo>
                  <a:lnTo>
                    <a:pt x="939" y="264"/>
                  </a:lnTo>
                  <a:lnTo>
                    <a:pt x="934" y="264"/>
                  </a:lnTo>
                  <a:lnTo>
                    <a:pt x="929" y="269"/>
                  </a:lnTo>
                  <a:lnTo>
                    <a:pt x="925" y="272"/>
                  </a:lnTo>
                  <a:lnTo>
                    <a:pt x="919" y="272"/>
                  </a:lnTo>
                  <a:lnTo>
                    <a:pt x="915" y="270"/>
                  </a:lnTo>
                  <a:lnTo>
                    <a:pt x="908" y="265"/>
                  </a:lnTo>
                  <a:lnTo>
                    <a:pt x="896" y="269"/>
                  </a:lnTo>
                  <a:lnTo>
                    <a:pt x="890" y="275"/>
                  </a:lnTo>
                  <a:lnTo>
                    <a:pt x="883" y="275"/>
                  </a:lnTo>
                  <a:lnTo>
                    <a:pt x="878" y="269"/>
                  </a:lnTo>
                  <a:lnTo>
                    <a:pt x="871" y="275"/>
                  </a:lnTo>
                  <a:lnTo>
                    <a:pt x="864" y="275"/>
                  </a:lnTo>
                  <a:lnTo>
                    <a:pt x="858" y="283"/>
                  </a:lnTo>
                  <a:lnTo>
                    <a:pt x="851" y="283"/>
                  </a:lnTo>
                  <a:lnTo>
                    <a:pt x="848" y="289"/>
                  </a:lnTo>
                  <a:lnTo>
                    <a:pt x="843" y="284"/>
                  </a:lnTo>
                  <a:lnTo>
                    <a:pt x="836" y="281"/>
                  </a:lnTo>
                  <a:lnTo>
                    <a:pt x="829" y="277"/>
                  </a:lnTo>
                  <a:lnTo>
                    <a:pt x="825" y="270"/>
                  </a:lnTo>
                  <a:lnTo>
                    <a:pt x="820" y="270"/>
                  </a:lnTo>
                  <a:lnTo>
                    <a:pt x="813" y="275"/>
                  </a:lnTo>
                  <a:lnTo>
                    <a:pt x="808" y="273"/>
                  </a:lnTo>
                  <a:lnTo>
                    <a:pt x="802" y="266"/>
                  </a:lnTo>
                  <a:lnTo>
                    <a:pt x="795" y="264"/>
                  </a:lnTo>
                  <a:lnTo>
                    <a:pt x="794" y="265"/>
                  </a:lnTo>
                  <a:lnTo>
                    <a:pt x="794" y="269"/>
                  </a:lnTo>
                  <a:lnTo>
                    <a:pt x="787" y="275"/>
                  </a:lnTo>
                  <a:lnTo>
                    <a:pt x="785" y="285"/>
                  </a:lnTo>
                  <a:lnTo>
                    <a:pt x="781" y="287"/>
                  </a:lnTo>
                  <a:lnTo>
                    <a:pt x="779" y="285"/>
                  </a:lnTo>
                  <a:lnTo>
                    <a:pt x="776" y="279"/>
                  </a:lnTo>
                  <a:lnTo>
                    <a:pt x="779" y="273"/>
                  </a:lnTo>
                  <a:lnTo>
                    <a:pt x="772" y="272"/>
                  </a:lnTo>
                  <a:lnTo>
                    <a:pt x="763" y="277"/>
                  </a:lnTo>
                  <a:lnTo>
                    <a:pt x="756" y="276"/>
                  </a:lnTo>
                  <a:lnTo>
                    <a:pt x="753" y="269"/>
                  </a:lnTo>
                  <a:lnTo>
                    <a:pt x="748" y="269"/>
                  </a:lnTo>
                  <a:lnTo>
                    <a:pt x="745" y="264"/>
                  </a:lnTo>
                  <a:lnTo>
                    <a:pt x="739" y="261"/>
                  </a:lnTo>
                  <a:lnTo>
                    <a:pt x="729" y="270"/>
                  </a:lnTo>
                  <a:lnTo>
                    <a:pt x="724" y="273"/>
                  </a:lnTo>
                  <a:lnTo>
                    <a:pt x="717" y="272"/>
                  </a:lnTo>
                  <a:lnTo>
                    <a:pt x="717" y="264"/>
                  </a:lnTo>
                  <a:lnTo>
                    <a:pt x="716" y="260"/>
                  </a:lnTo>
                  <a:lnTo>
                    <a:pt x="709" y="258"/>
                  </a:lnTo>
                  <a:lnTo>
                    <a:pt x="705" y="253"/>
                  </a:lnTo>
                  <a:lnTo>
                    <a:pt x="706" y="246"/>
                  </a:lnTo>
                  <a:lnTo>
                    <a:pt x="699" y="247"/>
                  </a:lnTo>
                  <a:lnTo>
                    <a:pt x="687" y="246"/>
                  </a:lnTo>
                  <a:lnTo>
                    <a:pt x="680" y="250"/>
                  </a:lnTo>
                  <a:lnTo>
                    <a:pt x="674" y="253"/>
                  </a:lnTo>
                  <a:lnTo>
                    <a:pt x="670" y="247"/>
                  </a:lnTo>
                  <a:lnTo>
                    <a:pt x="667" y="243"/>
                  </a:lnTo>
                  <a:lnTo>
                    <a:pt x="660" y="243"/>
                  </a:lnTo>
                  <a:lnTo>
                    <a:pt x="653" y="245"/>
                  </a:lnTo>
                  <a:lnTo>
                    <a:pt x="641" y="241"/>
                  </a:lnTo>
                  <a:lnTo>
                    <a:pt x="634" y="237"/>
                  </a:lnTo>
                  <a:lnTo>
                    <a:pt x="629" y="238"/>
                  </a:lnTo>
                  <a:lnTo>
                    <a:pt x="625" y="237"/>
                  </a:lnTo>
                  <a:lnTo>
                    <a:pt x="618" y="237"/>
                  </a:lnTo>
                  <a:lnTo>
                    <a:pt x="617" y="231"/>
                  </a:lnTo>
                  <a:lnTo>
                    <a:pt x="617" y="224"/>
                  </a:lnTo>
                  <a:lnTo>
                    <a:pt x="613" y="219"/>
                  </a:lnTo>
                  <a:lnTo>
                    <a:pt x="607" y="215"/>
                  </a:lnTo>
                  <a:lnTo>
                    <a:pt x="605" y="212"/>
                  </a:lnTo>
                  <a:lnTo>
                    <a:pt x="602" y="219"/>
                  </a:lnTo>
                  <a:lnTo>
                    <a:pt x="596" y="219"/>
                  </a:lnTo>
                  <a:lnTo>
                    <a:pt x="590" y="216"/>
                  </a:lnTo>
                  <a:lnTo>
                    <a:pt x="583" y="220"/>
                  </a:lnTo>
                  <a:lnTo>
                    <a:pt x="578" y="216"/>
                  </a:lnTo>
                  <a:lnTo>
                    <a:pt x="567" y="204"/>
                  </a:lnTo>
                  <a:lnTo>
                    <a:pt x="560" y="200"/>
                  </a:lnTo>
                  <a:lnTo>
                    <a:pt x="555" y="199"/>
                  </a:lnTo>
                  <a:lnTo>
                    <a:pt x="555" y="189"/>
                  </a:lnTo>
                  <a:lnTo>
                    <a:pt x="560" y="15"/>
                  </a:lnTo>
                  <a:lnTo>
                    <a:pt x="553" y="11"/>
                  </a:lnTo>
                  <a:lnTo>
                    <a:pt x="546" y="11"/>
                  </a:lnTo>
                  <a:lnTo>
                    <a:pt x="514" y="9"/>
                  </a:lnTo>
                  <a:lnTo>
                    <a:pt x="434" y="7"/>
                  </a:lnTo>
                  <a:lnTo>
                    <a:pt x="327" y="0"/>
                  </a:lnTo>
                  <a:lnTo>
                    <a:pt x="323" y="1"/>
                  </a:lnTo>
                  <a:lnTo>
                    <a:pt x="323" y="8"/>
                  </a:lnTo>
                  <a:lnTo>
                    <a:pt x="308" y="243"/>
                  </a:lnTo>
                  <a:lnTo>
                    <a:pt x="301" y="333"/>
                  </a:lnTo>
                  <a:lnTo>
                    <a:pt x="295" y="434"/>
                  </a:lnTo>
                  <a:lnTo>
                    <a:pt x="289" y="440"/>
                  </a:lnTo>
                  <a:lnTo>
                    <a:pt x="286" y="440"/>
                  </a:lnTo>
                  <a:lnTo>
                    <a:pt x="213" y="436"/>
                  </a:lnTo>
                  <a:lnTo>
                    <a:pt x="142" y="429"/>
                  </a:lnTo>
                  <a:lnTo>
                    <a:pt x="62" y="422"/>
                  </a:lnTo>
                  <a:lnTo>
                    <a:pt x="0" y="415"/>
                  </a:lnTo>
                  <a:lnTo>
                    <a:pt x="0" y="419"/>
                  </a:lnTo>
                  <a:lnTo>
                    <a:pt x="2" y="430"/>
                  </a:lnTo>
                  <a:lnTo>
                    <a:pt x="6" y="436"/>
                  </a:lnTo>
                  <a:lnTo>
                    <a:pt x="6" y="438"/>
                  </a:lnTo>
                  <a:lnTo>
                    <a:pt x="12" y="441"/>
                  </a:lnTo>
                  <a:lnTo>
                    <a:pt x="13" y="441"/>
                  </a:lnTo>
                  <a:lnTo>
                    <a:pt x="16" y="442"/>
                  </a:lnTo>
                  <a:lnTo>
                    <a:pt x="21" y="446"/>
                  </a:lnTo>
                  <a:lnTo>
                    <a:pt x="25" y="453"/>
                  </a:lnTo>
                  <a:lnTo>
                    <a:pt x="27" y="459"/>
                  </a:lnTo>
                  <a:lnTo>
                    <a:pt x="32" y="471"/>
                  </a:lnTo>
                  <a:lnTo>
                    <a:pt x="37" y="476"/>
                  </a:lnTo>
                  <a:lnTo>
                    <a:pt x="50" y="483"/>
                  </a:lnTo>
                  <a:lnTo>
                    <a:pt x="56" y="488"/>
                  </a:lnTo>
                  <a:lnTo>
                    <a:pt x="67" y="505"/>
                  </a:lnTo>
                  <a:lnTo>
                    <a:pt x="79" y="517"/>
                  </a:lnTo>
                  <a:lnTo>
                    <a:pt x="82" y="524"/>
                  </a:lnTo>
                  <a:lnTo>
                    <a:pt x="93" y="536"/>
                  </a:lnTo>
                  <a:lnTo>
                    <a:pt x="100" y="541"/>
                  </a:lnTo>
                  <a:lnTo>
                    <a:pt x="106" y="542"/>
                  </a:lnTo>
                  <a:lnTo>
                    <a:pt x="119" y="555"/>
                  </a:lnTo>
                  <a:lnTo>
                    <a:pt x="125" y="557"/>
                  </a:lnTo>
                  <a:lnTo>
                    <a:pt x="125" y="564"/>
                  </a:lnTo>
                  <a:lnTo>
                    <a:pt x="131" y="567"/>
                  </a:lnTo>
                  <a:lnTo>
                    <a:pt x="134" y="572"/>
                  </a:lnTo>
                  <a:lnTo>
                    <a:pt x="135" y="584"/>
                  </a:lnTo>
                  <a:lnTo>
                    <a:pt x="138" y="587"/>
                  </a:lnTo>
                  <a:lnTo>
                    <a:pt x="143" y="601"/>
                  </a:lnTo>
                  <a:lnTo>
                    <a:pt x="147" y="606"/>
                  </a:lnTo>
                  <a:lnTo>
                    <a:pt x="147" y="611"/>
                  </a:lnTo>
                  <a:lnTo>
                    <a:pt x="146" y="618"/>
                  </a:lnTo>
                  <a:lnTo>
                    <a:pt x="146" y="630"/>
                  </a:lnTo>
                  <a:lnTo>
                    <a:pt x="159" y="662"/>
                  </a:lnTo>
                  <a:lnTo>
                    <a:pt x="167" y="671"/>
                  </a:lnTo>
                  <a:lnTo>
                    <a:pt x="174" y="672"/>
                  </a:lnTo>
                  <a:lnTo>
                    <a:pt x="180" y="676"/>
                  </a:lnTo>
                  <a:lnTo>
                    <a:pt x="184" y="683"/>
                  </a:lnTo>
                  <a:lnTo>
                    <a:pt x="199" y="697"/>
                  </a:lnTo>
                  <a:lnTo>
                    <a:pt x="204" y="698"/>
                  </a:lnTo>
                  <a:lnTo>
                    <a:pt x="216" y="702"/>
                  </a:lnTo>
                  <a:lnTo>
                    <a:pt x="220" y="708"/>
                  </a:lnTo>
                  <a:lnTo>
                    <a:pt x="236" y="716"/>
                  </a:lnTo>
                  <a:lnTo>
                    <a:pt x="243" y="722"/>
                  </a:lnTo>
                  <a:lnTo>
                    <a:pt x="249" y="728"/>
                  </a:lnTo>
                  <a:lnTo>
                    <a:pt x="254" y="728"/>
                  </a:lnTo>
                  <a:lnTo>
                    <a:pt x="255" y="731"/>
                  </a:lnTo>
                  <a:lnTo>
                    <a:pt x="261" y="732"/>
                  </a:lnTo>
                  <a:lnTo>
                    <a:pt x="272" y="732"/>
                  </a:lnTo>
                  <a:lnTo>
                    <a:pt x="273" y="727"/>
                  </a:lnTo>
                  <a:lnTo>
                    <a:pt x="280" y="722"/>
                  </a:lnTo>
                  <a:lnTo>
                    <a:pt x="284" y="716"/>
                  </a:lnTo>
                  <a:lnTo>
                    <a:pt x="289" y="713"/>
                  </a:lnTo>
                  <a:lnTo>
                    <a:pt x="292" y="708"/>
                  </a:lnTo>
                  <a:lnTo>
                    <a:pt x="293" y="701"/>
                  </a:lnTo>
                  <a:lnTo>
                    <a:pt x="297" y="698"/>
                  </a:lnTo>
                  <a:lnTo>
                    <a:pt x="307" y="674"/>
                  </a:lnTo>
                  <a:lnTo>
                    <a:pt x="312" y="666"/>
                  </a:lnTo>
                  <a:lnTo>
                    <a:pt x="315" y="663"/>
                  </a:lnTo>
                  <a:lnTo>
                    <a:pt x="322" y="662"/>
                  </a:lnTo>
                  <a:lnTo>
                    <a:pt x="328" y="659"/>
                  </a:lnTo>
                  <a:lnTo>
                    <a:pt x="334" y="660"/>
                  </a:lnTo>
                  <a:lnTo>
                    <a:pt x="339" y="657"/>
                  </a:lnTo>
                  <a:lnTo>
                    <a:pt x="343" y="652"/>
                  </a:lnTo>
                  <a:lnTo>
                    <a:pt x="350" y="652"/>
                  </a:lnTo>
                  <a:lnTo>
                    <a:pt x="361" y="657"/>
                  </a:lnTo>
                  <a:lnTo>
                    <a:pt x="366" y="660"/>
                  </a:lnTo>
                  <a:lnTo>
                    <a:pt x="373" y="659"/>
                  </a:lnTo>
                  <a:lnTo>
                    <a:pt x="379" y="660"/>
                  </a:lnTo>
                  <a:lnTo>
                    <a:pt x="385" y="660"/>
                  </a:lnTo>
                  <a:lnTo>
                    <a:pt x="403" y="664"/>
                  </a:lnTo>
                  <a:lnTo>
                    <a:pt x="410" y="660"/>
                  </a:lnTo>
                  <a:lnTo>
                    <a:pt x="415" y="663"/>
                  </a:lnTo>
                  <a:lnTo>
                    <a:pt x="420" y="667"/>
                  </a:lnTo>
                  <a:lnTo>
                    <a:pt x="423" y="674"/>
                  </a:lnTo>
                  <a:lnTo>
                    <a:pt x="429" y="679"/>
                  </a:lnTo>
                  <a:lnTo>
                    <a:pt x="430" y="683"/>
                  </a:lnTo>
                  <a:lnTo>
                    <a:pt x="435" y="682"/>
                  </a:lnTo>
                  <a:lnTo>
                    <a:pt x="438" y="689"/>
                  </a:lnTo>
                  <a:lnTo>
                    <a:pt x="445" y="694"/>
                  </a:lnTo>
                  <a:lnTo>
                    <a:pt x="450" y="697"/>
                  </a:lnTo>
                  <a:lnTo>
                    <a:pt x="452" y="702"/>
                  </a:lnTo>
                  <a:lnTo>
                    <a:pt x="469" y="716"/>
                  </a:lnTo>
                  <a:lnTo>
                    <a:pt x="476" y="729"/>
                  </a:lnTo>
                  <a:lnTo>
                    <a:pt x="481" y="735"/>
                  </a:lnTo>
                  <a:lnTo>
                    <a:pt x="484" y="751"/>
                  </a:lnTo>
                  <a:lnTo>
                    <a:pt x="492" y="764"/>
                  </a:lnTo>
                  <a:lnTo>
                    <a:pt x="495" y="770"/>
                  </a:lnTo>
                  <a:lnTo>
                    <a:pt x="495" y="773"/>
                  </a:lnTo>
                  <a:lnTo>
                    <a:pt x="499" y="778"/>
                  </a:lnTo>
                  <a:lnTo>
                    <a:pt x="502" y="783"/>
                  </a:lnTo>
                  <a:lnTo>
                    <a:pt x="507" y="790"/>
                  </a:lnTo>
                  <a:lnTo>
                    <a:pt x="506" y="793"/>
                  </a:lnTo>
                  <a:lnTo>
                    <a:pt x="508" y="805"/>
                  </a:lnTo>
                  <a:lnTo>
                    <a:pt x="514" y="817"/>
                  </a:lnTo>
                  <a:lnTo>
                    <a:pt x="521" y="823"/>
                  </a:lnTo>
                  <a:lnTo>
                    <a:pt x="527" y="825"/>
                  </a:lnTo>
                  <a:lnTo>
                    <a:pt x="533" y="835"/>
                  </a:lnTo>
                  <a:lnTo>
                    <a:pt x="534" y="840"/>
                  </a:lnTo>
                  <a:lnTo>
                    <a:pt x="540" y="844"/>
                  </a:lnTo>
                  <a:lnTo>
                    <a:pt x="544" y="851"/>
                  </a:lnTo>
                  <a:lnTo>
                    <a:pt x="545" y="858"/>
                  </a:lnTo>
                  <a:lnTo>
                    <a:pt x="557" y="874"/>
                  </a:lnTo>
                  <a:lnTo>
                    <a:pt x="568" y="877"/>
                  </a:lnTo>
                  <a:lnTo>
                    <a:pt x="573" y="882"/>
                  </a:lnTo>
                  <a:lnTo>
                    <a:pt x="575" y="885"/>
                  </a:lnTo>
                  <a:lnTo>
                    <a:pt x="575" y="890"/>
                  </a:lnTo>
                  <a:lnTo>
                    <a:pt x="578" y="897"/>
                  </a:lnTo>
                  <a:lnTo>
                    <a:pt x="576" y="904"/>
                  </a:lnTo>
                  <a:lnTo>
                    <a:pt x="573" y="911"/>
                  </a:lnTo>
                  <a:lnTo>
                    <a:pt x="580" y="915"/>
                  </a:lnTo>
                  <a:lnTo>
                    <a:pt x="580" y="921"/>
                  </a:lnTo>
                  <a:lnTo>
                    <a:pt x="579" y="928"/>
                  </a:lnTo>
                  <a:lnTo>
                    <a:pt x="580" y="934"/>
                  </a:lnTo>
                  <a:lnTo>
                    <a:pt x="584" y="939"/>
                  </a:lnTo>
                  <a:lnTo>
                    <a:pt x="591" y="951"/>
                  </a:lnTo>
                  <a:lnTo>
                    <a:pt x="596" y="958"/>
                  </a:lnTo>
                  <a:lnTo>
                    <a:pt x="601" y="971"/>
                  </a:lnTo>
                  <a:lnTo>
                    <a:pt x="602" y="985"/>
                  </a:lnTo>
                  <a:lnTo>
                    <a:pt x="609" y="990"/>
                  </a:lnTo>
                  <a:lnTo>
                    <a:pt x="607" y="997"/>
                  </a:lnTo>
                  <a:lnTo>
                    <a:pt x="611" y="999"/>
                  </a:lnTo>
                  <a:lnTo>
                    <a:pt x="624" y="1000"/>
                  </a:lnTo>
                  <a:lnTo>
                    <a:pt x="630" y="1003"/>
                  </a:lnTo>
                  <a:lnTo>
                    <a:pt x="634" y="1003"/>
                  </a:lnTo>
                  <a:lnTo>
                    <a:pt x="640" y="1007"/>
                  </a:lnTo>
                  <a:lnTo>
                    <a:pt x="644" y="1012"/>
                  </a:lnTo>
                  <a:lnTo>
                    <a:pt x="648" y="1015"/>
                  </a:lnTo>
                  <a:lnTo>
                    <a:pt x="655" y="1013"/>
                  </a:lnTo>
                  <a:lnTo>
                    <a:pt x="660" y="1016"/>
                  </a:lnTo>
                  <a:lnTo>
                    <a:pt x="667" y="1017"/>
                  </a:lnTo>
                  <a:lnTo>
                    <a:pt x="679" y="1028"/>
                  </a:lnTo>
                  <a:lnTo>
                    <a:pt x="684" y="1031"/>
                  </a:lnTo>
                  <a:lnTo>
                    <a:pt x="709" y="1034"/>
                  </a:lnTo>
                  <a:lnTo>
                    <a:pt x="724" y="1032"/>
                  </a:lnTo>
                  <a:lnTo>
                    <a:pt x="730" y="1035"/>
                  </a:lnTo>
                  <a:lnTo>
                    <a:pt x="736" y="1036"/>
                  </a:lnTo>
                  <a:lnTo>
                    <a:pt x="748" y="1049"/>
                  </a:lnTo>
                  <a:lnTo>
                    <a:pt x="749" y="1049"/>
                  </a:lnTo>
                  <a:lnTo>
                    <a:pt x="756" y="1054"/>
                  </a:lnTo>
                  <a:lnTo>
                    <a:pt x="762" y="1053"/>
                  </a:lnTo>
                  <a:lnTo>
                    <a:pt x="762" y="1047"/>
                  </a:lnTo>
                  <a:lnTo>
                    <a:pt x="778" y="1043"/>
                  </a:lnTo>
                  <a:lnTo>
                    <a:pt x="781" y="1042"/>
                  </a:lnTo>
                  <a:lnTo>
                    <a:pt x="779" y="1035"/>
                  </a:lnTo>
                  <a:lnTo>
                    <a:pt x="772" y="1040"/>
                  </a:lnTo>
                  <a:lnTo>
                    <a:pt x="774" y="1035"/>
                  </a:lnTo>
                  <a:lnTo>
                    <a:pt x="768" y="1040"/>
                  </a:lnTo>
                  <a:lnTo>
                    <a:pt x="764" y="1032"/>
                  </a:lnTo>
                  <a:lnTo>
                    <a:pt x="771" y="1032"/>
                  </a:lnTo>
                  <a:lnTo>
                    <a:pt x="767" y="1027"/>
                  </a:lnTo>
                  <a:lnTo>
                    <a:pt x="764" y="1013"/>
                  </a:lnTo>
                  <a:lnTo>
                    <a:pt x="755" y="993"/>
                  </a:lnTo>
                  <a:lnTo>
                    <a:pt x="755" y="986"/>
                  </a:lnTo>
                  <a:lnTo>
                    <a:pt x="751" y="965"/>
                  </a:lnTo>
                  <a:lnTo>
                    <a:pt x="744" y="959"/>
                  </a:lnTo>
                  <a:lnTo>
                    <a:pt x="744" y="953"/>
                  </a:lnTo>
                  <a:lnTo>
                    <a:pt x="751" y="955"/>
                  </a:lnTo>
                  <a:lnTo>
                    <a:pt x="744" y="947"/>
                  </a:lnTo>
                  <a:lnTo>
                    <a:pt x="744" y="942"/>
                  </a:lnTo>
                  <a:lnTo>
                    <a:pt x="751" y="942"/>
                  </a:lnTo>
                  <a:lnTo>
                    <a:pt x="751" y="935"/>
                  </a:lnTo>
                  <a:lnTo>
                    <a:pt x="753" y="928"/>
                  </a:lnTo>
                  <a:lnTo>
                    <a:pt x="753" y="923"/>
                  </a:lnTo>
                  <a:lnTo>
                    <a:pt x="756" y="916"/>
                  </a:lnTo>
                  <a:lnTo>
                    <a:pt x="744" y="919"/>
                  </a:lnTo>
                  <a:lnTo>
                    <a:pt x="730" y="916"/>
                  </a:lnTo>
                  <a:lnTo>
                    <a:pt x="732" y="909"/>
                  </a:lnTo>
                  <a:lnTo>
                    <a:pt x="729" y="905"/>
                  </a:lnTo>
                  <a:lnTo>
                    <a:pt x="725" y="898"/>
                  </a:lnTo>
                  <a:lnTo>
                    <a:pt x="732" y="904"/>
                  </a:lnTo>
                  <a:lnTo>
                    <a:pt x="736" y="909"/>
                  </a:lnTo>
                  <a:lnTo>
                    <a:pt x="743" y="909"/>
                  </a:lnTo>
                  <a:lnTo>
                    <a:pt x="747" y="907"/>
                  </a:lnTo>
                  <a:lnTo>
                    <a:pt x="752" y="909"/>
                  </a:lnTo>
                  <a:lnTo>
                    <a:pt x="747" y="913"/>
                  </a:lnTo>
                  <a:lnTo>
                    <a:pt x="756" y="911"/>
                  </a:lnTo>
                  <a:lnTo>
                    <a:pt x="768" y="879"/>
                  </a:lnTo>
                  <a:lnTo>
                    <a:pt x="767" y="874"/>
                  </a:lnTo>
                  <a:lnTo>
                    <a:pt x="763" y="871"/>
                  </a:lnTo>
                  <a:lnTo>
                    <a:pt x="759" y="866"/>
                  </a:lnTo>
                  <a:lnTo>
                    <a:pt x="759" y="860"/>
                  </a:lnTo>
                  <a:lnTo>
                    <a:pt x="752" y="863"/>
                  </a:lnTo>
                  <a:lnTo>
                    <a:pt x="749" y="860"/>
                  </a:lnTo>
                  <a:lnTo>
                    <a:pt x="756" y="858"/>
                  </a:lnTo>
                  <a:lnTo>
                    <a:pt x="768" y="858"/>
                  </a:lnTo>
                  <a:lnTo>
                    <a:pt x="775" y="863"/>
                  </a:lnTo>
                  <a:lnTo>
                    <a:pt x="787" y="847"/>
                  </a:lnTo>
                  <a:lnTo>
                    <a:pt x="790" y="840"/>
                  </a:lnTo>
                  <a:lnTo>
                    <a:pt x="790" y="835"/>
                  </a:lnTo>
                  <a:lnTo>
                    <a:pt x="785" y="839"/>
                  </a:lnTo>
                  <a:lnTo>
                    <a:pt x="782" y="844"/>
                  </a:lnTo>
                  <a:lnTo>
                    <a:pt x="775" y="839"/>
                  </a:lnTo>
                  <a:lnTo>
                    <a:pt x="779" y="833"/>
                  </a:lnTo>
                  <a:lnTo>
                    <a:pt x="778" y="831"/>
                  </a:lnTo>
                  <a:lnTo>
                    <a:pt x="785" y="831"/>
                  </a:lnTo>
                  <a:lnTo>
                    <a:pt x="790" y="828"/>
                  </a:lnTo>
                  <a:lnTo>
                    <a:pt x="791" y="832"/>
                  </a:lnTo>
                  <a:lnTo>
                    <a:pt x="798" y="827"/>
                  </a:lnTo>
                  <a:lnTo>
                    <a:pt x="800" y="821"/>
                  </a:lnTo>
                  <a:lnTo>
                    <a:pt x="800" y="827"/>
                  </a:lnTo>
                  <a:lnTo>
                    <a:pt x="798" y="832"/>
                  </a:lnTo>
                  <a:lnTo>
                    <a:pt x="804" y="829"/>
                  </a:lnTo>
                  <a:lnTo>
                    <a:pt x="810" y="821"/>
                  </a:lnTo>
                  <a:lnTo>
                    <a:pt x="810" y="814"/>
                  </a:lnTo>
                  <a:lnTo>
                    <a:pt x="808" y="809"/>
                  </a:lnTo>
                  <a:lnTo>
                    <a:pt x="810" y="802"/>
                  </a:lnTo>
                  <a:lnTo>
                    <a:pt x="810" y="800"/>
                  </a:lnTo>
                  <a:lnTo>
                    <a:pt x="818" y="812"/>
                  </a:lnTo>
                  <a:lnTo>
                    <a:pt x="824" y="814"/>
                  </a:lnTo>
                  <a:lnTo>
                    <a:pt x="843" y="804"/>
                  </a:lnTo>
                  <a:lnTo>
                    <a:pt x="844" y="801"/>
                  </a:lnTo>
                  <a:lnTo>
                    <a:pt x="837" y="798"/>
                  </a:lnTo>
                  <a:lnTo>
                    <a:pt x="832" y="800"/>
                  </a:lnTo>
                  <a:lnTo>
                    <a:pt x="835" y="794"/>
                  </a:lnTo>
                  <a:lnTo>
                    <a:pt x="829" y="789"/>
                  </a:lnTo>
                  <a:lnTo>
                    <a:pt x="823" y="777"/>
                  </a:lnTo>
                  <a:lnTo>
                    <a:pt x="829" y="777"/>
                  </a:lnTo>
                  <a:lnTo>
                    <a:pt x="831" y="781"/>
                  </a:lnTo>
                  <a:lnTo>
                    <a:pt x="840" y="789"/>
                  </a:lnTo>
                  <a:lnTo>
                    <a:pt x="846" y="786"/>
                  </a:lnTo>
                  <a:lnTo>
                    <a:pt x="840" y="774"/>
                  </a:lnTo>
                  <a:lnTo>
                    <a:pt x="841" y="773"/>
                  </a:lnTo>
                  <a:lnTo>
                    <a:pt x="846" y="779"/>
                  </a:lnTo>
                  <a:lnTo>
                    <a:pt x="851" y="783"/>
                  </a:lnTo>
                  <a:lnTo>
                    <a:pt x="858" y="778"/>
                  </a:lnTo>
                  <a:lnTo>
                    <a:pt x="860" y="785"/>
                  </a:lnTo>
                  <a:lnTo>
                    <a:pt x="866" y="783"/>
                  </a:lnTo>
                  <a:lnTo>
                    <a:pt x="863" y="789"/>
                  </a:lnTo>
                  <a:lnTo>
                    <a:pt x="875" y="783"/>
                  </a:lnTo>
                  <a:lnTo>
                    <a:pt x="874" y="789"/>
                  </a:lnTo>
                  <a:lnTo>
                    <a:pt x="860" y="796"/>
                  </a:lnTo>
                  <a:lnTo>
                    <a:pt x="860" y="798"/>
                  </a:lnTo>
                  <a:lnTo>
                    <a:pt x="879" y="787"/>
                  </a:lnTo>
                  <a:lnTo>
                    <a:pt x="892" y="783"/>
                  </a:lnTo>
                  <a:lnTo>
                    <a:pt x="898" y="778"/>
                  </a:lnTo>
                  <a:lnTo>
                    <a:pt x="892" y="779"/>
                  </a:lnTo>
                  <a:lnTo>
                    <a:pt x="886" y="783"/>
                  </a:lnTo>
                  <a:lnTo>
                    <a:pt x="885" y="778"/>
                  </a:lnTo>
                  <a:lnTo>
                    <a:pt x="897" y="773"/>
                  </a:lnTo>
                  <a:lnTo>
                    <a:pt x="909" y="773"/>
                  </a:lnTo>
                  <a:lnTo>
                    <a:pt x="921" y="763"/>
                  </a:lnTo>
                  <a:lnTo>
                    <a:pt x="931" y="759"/>
                  </a:lnTo>
                  <a:lnTo>
                    <a:pt x="936" y="755"/>
                  </a:lnTo>
                  <a:lnTo>
                    <a:pt x="948" y="743"/>
                  </a:lnTo>
                  <a:lnTo>
                    <a:pt x="950" y="732"/>
                  </a:lnTo>
                  <a:lnTo>
                    <a:pt x="961" y="725"/>
                  </a:lnTo>
                  <a:lnTo>
                    <a:pt x="965" y="718"/>
                  </a:lnTo>
                  <a:lnTo>
                    <a:pt x="970" y="716"/>
                  </a:lnTo>
                  <a:lnTo>
                    <a:pt x="973" y="708"/>
                  </a:lnTo>
                  <a:lnTo>
                    <a:pt x="966" y="706"/>
                  </a:lnTo>
                  <a:lnTo>
                    <a:pt x="966" y="697"/>
                  </a:lnTo>
                  <a:lnTo>
                    <a:pt x="961" y="691"/>
                  </a:lnTo>
                  <a:lnTo>
                    <a:pt x="961" y="686"/>
                  </a:lnTo>
                  <a:lnTo>
                    <a:pt x="958" y="679"/>
                  </a:lnTo>
                  <a:lnTo>
                    <a:pt x="961" y="676"/>
                  </a:lnTo>
                  <a:lnTo>
                    <a:pt x="970" y="682"/>
                  </a:lnTo>
                  <a:lnTo>
                    <a:pt x="974" y="676"/>
                  </a:lnTo>
                  <a:lnTo>
                    <a:pt x="980" y="671"/>
                  </a:lnTo>
                  <a:lnTo>
                    <a:pt x="986" y="672"/>
                  </a:lnTo>
                  <a:lnTo>
                    <a:pt x="986" y="682"/>
                  </a:lnTo>
                  <a:lnTo>
                    <a:pt x="981" y="695"/>
                  </a:lnTo>
                  <a:lnTo>
                    <a:pt x="994" y="691"/>
                  </a:lnTo>
                  <a:lnTo>
                    <a:pt x="1007" y="691"/>
                  </a:lnTo>
                  <a:lnTo>
                    <a:pt x="1005" y="693"/>
                  </a:lnTo>
                  <a:lnTo>
                    <a:pt x="998" y="694"/>
                  </a:lnTo>
                  <a:lnTo>
                    <a:pt x="985" y="704"/>
                  </a:lnTo>
                  <a:lnTo>
                    <a:pt x="981" y="710"/>
                  </a:lnTo>
                  <a:lnTo>
                    <a:pt x="982" y="710"/>
                  </a:lnTo>
                  <a:lnTo>
                    <a:pt x="989" y="704"/>
                  </a:lnTo>
                  <a:lnTo>
                    <a:pt x="996" y="701"/>
                  </a:lnTo>
                  <a:lnTo>
                    <a:pt x="1003" y="698"/>
                  </a:lnTo>
                  <a:lnTo>
                    <a:pt x="1020" y="689"/>
                  </a:lnTo>
                  <a:lnTo>
                    <a:pt x="1040" y="679"/>
                  </a:lnTo>
                  <a:lnTo>
                    <a:pt x="1058" y="678"/>
                  </a:lnTo>
                  <a:lnTo>
                    <a:pt x="1050" y="664"/>
                  </a:lnTo>
                  <a:lnTo>
                    <a:pt x="1057" y="652"/>
                  </a:lnTo>
                  <a:lnTo>
                    <a:pt x="1062" y="647"/>
                  </a:lnTo>
                  <a:lnTo>
                    <a:pt x="1062" y="647"/>
                  </a:lnTo>
                  <a:lnTo>
                    <a:pt x="1069" y="640"/>
                  </a:lnTo>
                  <a:lnTo>
                    <a:pt x="1070" y="633"/>
                  </a:lnTo>
                  <a:lnTo>
                    <a:pt x="1068" y="617"/>
                  </a:lnTo>
                  <a:lnTo>
                    <a:pt x="1065" y="610"/>
                  </a:lnTo>
                  <a:lnTo>
                    <a:pt x="1069" y="603"/>
                  </a:lnTo>
                  <a:lnTo>
                    <a:pt x="1068" y="591"/>
                  </a:lnTo>
                  <a:lnTo>
                    <a:pt x="1070" y="584"/>
                  </a:lnTo>
                  <a:lnTo>
                    <a:pt x="1074" y="579"/>
                  </a:lnTo>
                  <a:lnTo>
                    <a:pt x="1076" y="572"/>
                  </a:lnTo>
                  <a:lnTo>
                    <a:pt x="1080" y="565"/>
                  </a:lnTo>
                  <a:lnTo>
                    <a:pt x="1078" y="559"/>
                  </a:lnTo>
                  <a:lnTo>
                    <a:pt x="1081" y="553"/>
                  </a:lnTo>
                  <a:lnTo>
                    <a:pt x="1078" y="548"/>
                  </a:lnTo>
                  <a:close/>
                  <a:moveTo>
                    <a:pt x="766" y="981"/>
                  </a:moveTo>
                  <a:lnTo>
                    <a:pt x="767" y="988"/>
                  </a:lnTo>
                  <a:lnTo>
                    <a:pt x="770" y="993"/>
                  </a:lnTo>
                  <a:lnTo>
                    <a:pt x="774" y="1008"/>
                  </a:lnTo>
                  <a:lnTo>
                    <a:pt x="775" y="1020"/>
                  </a:lnTo>
                  <a:lnTo>
                    <a:pt x="778" y="1027"/>
                  </a:lnTo>
                  <a:lnTo>
                    <a:pt x="775" y="1008"/>
                  </a:lnTo>
                  <a:lnTo>
                    <a:pt x="772" y="996"/>
                  </a:lnTo>
                  <a:lnTo>
                    <a:pt x="762" y="959"/>
                  </a:lnTo>
                  <a:lnTo>
                    <a:pt x="759" y="938"/>
                  </a:lnTo>
                  <a:lnTo>
                    <a:pt x="759" y="925"/>
                  </a:lnTo>
                  <a:lnTo>
                    <a:pt x="758" y="939"/>
                  </a:lnTo>
                  <a:lnTo>
                    <a:pt x="759" y="946"/>
                  </a:lnTo>
                  <a:lnTo>
                    <a:pt x="758" y="958"/>
                  </a:lnTo>
                  <a:lnTo>
                    <a:pt x="762" y="965"/>
                  </a:lnTo>
                  <a:lnTo>
                    <a:pt x="762" y="970"/>
                  </a:lnTo>
                  <a:lnTo>
                    <a:pt x="766" y="981"/>
                  </a:lnTo>
                  <a:close/>
                  <a:moveTo>
                    <a:pt x="772" y="882"/>
                  </a:moveTo>
                  <a:lnTo>
                    <a:pt x="764" y="897"/>
                  </a:lnTo>
                  <a:lnTo>
                    <a:pt x="760" y="909"/>
                  </a:lnTo>
                  <a:lnTo>
                    <a:pt x="760" y="921"/>
                  </a:lnTo>
                  <a:lnTo>
                    <a:pt x="766" y="901"/>
                  </a:lnTo>
                  <a:lnTo>
                    <a:pt x="771" y="890"/>
                  </a:lnTo>
                  <a:lnTo>
                    <a:pt x="783" y="870"/>
                  </a:lnTo>
                  <a:lnTo>
                    <a:pt x="783" y="863"/>
                  </a:lnTo>
                  <a:lnTo>
                    <a:pt x="776" y="875"/>
                  </a:lnTo>
                  <a:lnTo>
                    <a:pt x="772" y="882"/>
                  </a:lnTo>
                  <a:close/>
                  <a:moveTo>
                    <a:pt x="798" y="840"/>
                  </a:moveTo>
                  <a:lnTo>
                    <a:pt x="797" y="846"/>
                  </a:lnTo>
                  <a:lnTo>
                    <a:pt x="793" y="852"/>
                  </a:lnTo>
                  <a:lnTo>
                    <a:pt x="794" y="854"/>
                  </a:lnTo>
                  <a:lnTo>
                    <a:pt x="804" y="842"/>
                  </a:lnTo>
                  <a:lnTo>
                    <a:pt x="806" y="835"/>
                  </a:lnTo>
                  <a:lnTo>
                    <a:pt x="804" y="833"/>
                  </a:lnTo>
                  <a:lnTo>
                    <a:pt x="798" y="840"/>
                  </a:lnTo>
                  <a:close/>
                  <a:moveTo>
                    <a:pt x="836" y="813"/>
                  </a:moveTo>
                  <a:lnTo>
                    <a:pt x="824" y="820"/>
                  </a:lnTo>
                  <a:lnTo>
                    <a:pt x="818" y="825"/>
                  </a:lnTo>
                  <a:lnTo>
                    <a:pt x="812" y="827"/>
                  </a:lnTo>
                  <a:lnTo>
                    <a:pt x="810" y="828"/>
                  </a:lnTo>
                  <a:lnTo>
                    <a:pt x="812" y="833"/>
                  </a:lnTo>
                  <a:lnTo>
                    <a:pt x="831" y="821"/>
                  </a:lnTo>
                  <a:lnTo>
                    <a:pt x="843" y="814"/>
                  </a:lnTo>
                  <a:lnTo>
                    <a:pt x="844" y="808"/>
                  </a:lnTo>
                  <a:lnTo>
                    <a:pt x="843" y="806"/>
                  </a:lnTo>
                  <a:lnTo>
                    <a:pt x="836" y="813"/>
                  </a:lnTo>
                  <a:close/>
                  <a:moveTo>
                    <a:pt x="966" y="725"/>
                  </a:moveTo>
                  <a:lnTo>
                    <a:pt x="961" y="729"/>
                  </a:lnTo>
                  <a:lnTo>
                    <a:pt x="958" y="735"/>
                  </a:lnTo>
                  <a:lnTo>
                    <a:pt x="977" y="720"/>
                  </a:lnTo>
                  <a:lnTo>
                    <a:pt x="981" y="713"/>
                  </a:lnTo>
                  <a:lnTo>
                    <a:pt x="974" y="718"/>
                  </a:lnTo>
                  <a:lnTo>
                    <a:pt x="966" y="725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4" name="Freeform 143"/>
            <p:cNvSpPr>
              <a:spLocks/>
            </p:cNvSpPr>
            <p:nvPr/>
          </p:nvSpPr>
          <p:spPr bwMode="auto">
            <a:xfrm>
              <a:off x="3203613" y="1700308"/>
              <a:ext cx="832966" cy="297488"/>
            </a:xfrm>
            <a:custGeom>
              <a:avLst/>
              <a:gdLst>
                <a:gd name="T0" fmla="*/ 621 w 655"/>
                <a:gd name="T1" fmla="*/ 7 h 234"/>
                <a:gd name="T2" fmla="*/ 539 w 655"/>
                <a:gd name="T3" fmla="*/ 19 h 234"/>
                <a:gd name="T4" fmla="*/ 501 w 655"/>
                <a:gd name="T5" fmla="*/ 23 h 234"/>
                <a:gd name="T6" fmla="*/ 466 w 655"/>
                <a:gd name="T7" fmla="*/ 29 h 234"/>
                <a:gd name="T8" fmla="*/ 416 w 655"/>
                <a:gd name="T9" fmla="*/ 34 h 234"/>
                <a:gd name="T10" fmla="*/ 360 w 655"/>
                <a:gd name="T11" fmla="*/ 39 h 234"/>
                <a:gd name="T12" fmla="*/ 284 w 655"/>
                <a:gd name="T13" fmla="*/ 45 h 234"/>
                <a:gd name="T14" fmla="*/ 214 w 655"/>
                <a:gd name="T15" fmla="*/ 53 h 234"/>
                <a:gd name="T16" fmla="*/ 175 w 655"/>
                <a:gd name="T17" fmla="*/ 56 h 234"/>
                <a:gd name="T18" fmla="*/ 165 w 655"/>
                <a:gd name="T19" fmla="*/ 66 h 234"/>
                <a:gd name="T20" fmla="*/ 58 w 655"/>
                <a:gd name="T21" fmla="*/ 83 h 234"/>
                <a:gd name="T22" fmla="*/ 53 w 655"/>
                <a:gd name="T23" fmla="*/ 83 h 234"/>
                <a:gd name="T24" fmla="*/ 49 w 655"/>
                <a:gd name="T25" fmla="*/ 89 h 234"/>
                <a:gd name="T26" fmla="*/ 45 w 655"/>
                <a:gd name="T27" fmla="*/ 98 h 234"/>
                <a:gd name="T28" fmla="*/ 41 w 655"/>
                <a:gd name="T29" fmla="*/ 111 h 234"/>
                <a:gd name="T30" fmla="*/ 42 w 655"/>
                <a:gd name="T31" fmla="*/ 123 h 234"/>
                <a:gd name="T32" fmla="*/ 41 w 655"/>
                <a:gd name="T33" fmla="*/ 137 h 234"/>
                <a:gd name="T34" fmla="*/ 35 w 655"/>
                <a:gd name="T35" fmla="*/ 145 h 234"/>
                <a:gd name="T36" fmla="*/ 32 w 655"/>
                <a:gd name="T37" fmla="*/ 157 h 234"/>
                <a:gd name="T38" fmla="*/ 23 w 655"/>
                <a:gd name="T39" fmla="*/ 163 h 234"/>
                <a:gd name="T40" fmla="*/ 28 w 655"/>
                <a:gd name="T41" fmla="*/ 171 h 234"/>
                <a:gd name="T42" fmla="*/ 20 w 655"/>
                <a:gd name="T43" fmla="*/ 179 h 234"/>
                <a:gd name="T44" fmla="*/ 20 w 655"/>
                <a:gd name="T45" fmla="*/ 187 h 234"/>
                <a:gd name="T46" fmla="*/ 15 w 655"/>
                <a:gd name="T47" fmla="*/ 188 h 234"/>
                <a:gd name="T48" fmla="*/ 8 w 655"/>
                <a:gd name="T49" fmla="*/ 196 h 234"/>
                <a:gd name="T50" fmla="*/ 14 w 655"/>
                <a:gd name="T51" fmla="*/ 203 h 234"/>
                <a:gd name="T52" fmla="*/ 15 w 655"/>
                <a:gd name="T53" fmla="*/ 221 h 234"/>
                <a:gd name="T54" fmla="*/ 7 w 655"/>
                <a:gd name="T55" fmla="*/ 229 h 234"/>
                <a:gd name="T56" fmla="*/ 0 w 655"/>
                <a:gd name="T57" fmla="*/ 234 h 234"/>
                <a:gd name="T58" fmla="*/ 166 w 655"/>
                <a:gd name="T59" fmla="*/ 221 h 234"/>
                <a:gd name="T60" fmla="*/ 166 w 655"/>
                <a:gd name="T61" fmla="*/ 219 h 234"/>
                <a:gd name="T62" fmla="*/ 370 w 655"/>
                <a:gd name="T63" fmla="*/ 199 h 234"/>
                <a:gd name="T64" fmla="*/ 471 w 655"/>
                <a:gd name="T65" fmla="*/ 188 h 234"/>
                <a:gd name="T66" fmla="*/ 485 w 655"/>
                <a:gd name="T67" fmla="*/ 160 h 234"/>
                <a:gd name="T68" fmla="*/ 490 w 655"/>
                <a:gd name="T69" fmla="*/ 145 h 234"/>
                <a:gd name="T70" fmla="*/ 498 w 655"/>
                <a:gd name="T71" fmla="*/ 133 h 234"/>
                <a:gd name="T72" fmla="*/ 524 w 655"/>
                <a:gd name="T73" fmla="*/ 125 h 234"/>
                <a:gd name="T74" fmla="*/ 547 w 655"/>
                <a:gd name="T75" fmla="*/ 104 h 234"/>
                <a:gd name="T76" fmla="*/ 564 w 655"/>
                <a:gd name="T77" fmla="*/ 96 h 234"/>
                <a:gd name="T78" fmla="*/ 571 w 655"/>
                <a:gd name="T79" fmla="*/ 77 h 234"/>
                <a:gd name="T80" fmla="*/ 578 w 655"/>
                <a:gd name="T81" fmla="*/ 73 h 234"/>
                <a:gd name="T82" fmla="*/ 586 w 655"/>
                <a:gd name="T83" fmla="*/ 66 h 234"/>
                <a:gd name="T84" fmla="*/ 597 w 655"/>
                <a:gd name="T85" fmla="*/ 73 h 234"/>
                <a:gd name="T86" fmla="*/ 605 w 655"/>
                <a:gd name="T87" fmla="*/ 60 h 234"/>
                <a:gd name="T88" fmla="*/ 624 w 655"/>
                <a:gd name="T89" fmla="*/ 50 h 234"/>
                <a:gd name="T90" fmla="*/ 635 w 655"/>
                <a:gd name="T91" fmla="*/ 49 h 234"/>
                <a:gd name="T92" fmla="*/ 644 w 655"/>
                <a:gd name="T93" fmla="*/ 29 h 234"/>
                <a:gd name="T94" fmla="*/ 652 w 655"/>
                <a:gd name="T95" fmla="*/ 15 h 234"/>
                <a:gd name="T96" fmla="*/ 655 w 655"/>
                <a:gd name="T97" fmla="*/ 0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55" h="234">
                  <a:moveTo>
                    <a:pt x="646" y="1"/>
                  </a:moveTo>
                  <a:lnTo>
                    <a:pt x="621" y="7"/>
                  </a:lnTo>
                  <a:lnTo>
                    <a:pt x="590" y="12"/>
                  </a:lnTo>
                  <a:lnTo>
                    <a:pt x="539" y="19"/>
                  </a:lnTo>
                  <a:lnTo>
                    <a:pt x="525" y="20"/>
                  </a:lnTo>
                  <a:lnTo>
                    <a:pt x="501" y="23"/>
                  </a:lnTo>
                  <a:lnTo>
                    <a:pt x="493" y="27"/>
                  </a:lnTo>
                  <a:lnTo>
                    <a:pt x="466" y="29"/>
                  </a:lnTo>
                  <a:lnTo>
                    <a:pt x="441" y="33"/>
                  </a:lnTo>
                  <a:lnTo>
                    <a:pt x="416" y="34"/>
                  </a:lnTo>
                  <a:lnTo>
                    <a:pt x="382" y="37"/>
                  </a:lnTo>
                  <a:lnTo>
                    <a:pt x="360" y="39"/>
                  </a:lnTo>
                  <a:lnTo>
                    <a:pt x="322" y="43"/>
                  </a:lnTo>
                  <a:lnTo>
                    <a:pt x="284" y="45"/>
                  </a:lnTo>
                  <a:lnTo>
                    <a:pt x="245" y="50"/>
                  </a:lnTo>
                  <a:lnTo>
                    <a:pt x="214" y="53"/>
                  </a:lnTo>
                  <a:lnTo>
                    <a:pt x="181" y="57"/>
                  </a:lnTo>
                  <a:lnTo>
                    <a:pt x="175" y="56"/>
                  </a:lnTo>
                  <a:lnTo>
                    <a:pt x="161" y="56"/>
                  </a:lnTo>
                  <a:lnTo>
                    <a:pt x="165" y="66"/>
                  </a:lnTo>
                  <a:lnTo>
                    <a:pt x="164" y="73"/>
                  </a:lnTo>
                  <a:lnTo>
                    <a:pt x="58" y="83"/>
                  </a:lnTo>
                  <a:lnTo>
                    <a:pt x="51" y="87"/>
                  </a:lnTo>
                  <a:lnTo>
                    <a:pt x="53" y="83"/>
                  </a:lnTo>
                  <a:lnTo>
                    <a:pt x="47" y="83"/>
                  </a:lnTo>
                  <a:lnTo>
                    <a:pt x="49" y="89"/>
                  </a:lnTo>
                  <a:lnTo>
                    <a:pt x="51" y="96"/>
                  </a:lnTo>
                  <a:lnTo>
                    <a:pt x="45" y="98"/>
                  </a:lnTo>
                  <a:lnTo>
                    <a:pt x="49" y="104"/>
                  </a:lnTo>
                  <a:lnTo>
                    <a:pt x="41" y="111"/>
                  </a:lnTo>
                  <a:lnTo>
                    <a:pt x="46" y="116"/>
                  </a:lnTo>
                  <a:lnTo>
                    <a:pt x="42" y="123"/>
                  </a:lnTo>
                  <a:lnTo>
                    <a:pt x="38" y="133"/>
                  </a:lnTo>
                  <a:lnTo>
                    <a:pt x="41" y="137"/>
                  </a:lnTo>
                  <a:lnTo>
                    <a:pt x="42" y="142"/>
                  </a:lnTo>
                  <a:lnTo>
                    <a:pt x="35" y="145"/>
                  </a:lnTo>
                  <a:lnTo>
                    <a:pt x="39" y="152"/>
                  </a:lnTo>
                  <a:lnTo>
                    <a:pt x="32" y="157"/>
                  </a:lnTo>
                  <a:lnTo>
                    <a:pt x="27" y="160"/>
                  </a:lnTo>
                  <a:lnTo>
                    <a:pt x="23" y="163"/>
                  </a:lnTo>
                  <a:lnTo>
                    <a:pt x="23" y="164"/>
                  </a:lnTo>
                  <a:lnTo>
                    <a:pt x="28" y="171"/>
                  </a:lnTo>
                  <a:lnTo>
                    <a:pt x="24" y="173"/>
                  </a:lnTo>
                  <a:lnTo>
                    <a:pt x="20" y="179"/>
                  </a:lnTo>
                  <a:lnTo>
                    <a:pt x="16" y="180"/>
                  </a:lnTo>
                  <a:lnTo>
                    <a:pt x="20" y="187"/>
                  </a:lnTo>
                  <a:lnTo>
                    <a:pt x="18" y="192"/>
                  </a:lnTo>
                  <a:lnTo>
                    <a:pt x="15" y="188"/>
                  </a:lnTo>
                  <a:lnTo>
                    <a:pt x="9" y="190"/>
                  </a:lnTo>
                  <a:lnTo>
                    <a:pt x="8" y="196"/>
                  </a:lnTo>
                  <a:lnTo>
                    <a:pt x="14" y="195"/>
                  </a:lnTo>
                  <a:lnTo>
                    <a:pt x="14" y="203"/>
                  </a:lnTo>
                  <a:lnTo>
                    <a:pt x="16" y="219"/>
                  </a:lnTo>
                  <a:lnTo>
                    <a:pt x="15" y="221"/>
                  </a:lnTo>
                  <a:lnTo>
                    <a:pt x="9" y="223"/>
                  </a:lnTo>
                  <a:lnTo>
                    <a:pt x="7" y="229"/>
                  </a:lnTo>
                  <a:lnTo>
                    <a:pt x="0" y="233"/>
                  </a:lnTo>
                  <a:lnTo>
                    <a:pt x="0" y="234"/>
                  </a:lnTo>
                  <a:lnTo>
                    <a:pt x="108" y="226"/>
                  </a:lnTo>
                  <a:lnTo>
                    <a:pt x="166" y="221"/>
                  </a:lnTo>
                  <a:lnTo>
                    <a:pt x="168" y="221"/>
                  </a:lnTo>
                  <a:lnTo>
                    <a:pt x="166" y="219"/>
                  </a:lnTo>
                  <a:lnTo>
                    <a:pt x="282" y="210"/>
                  </a:lnTo>
                  <a:lnTo>
                    <a:pt x="370" y="199"/>
                  </a:lnTo>
                  <a:lnTo>
                    <a:pt x="440" y="191"/>
                  </a:lnTo>
                  <a:lnTo>
                    <a:pt x="471" y="188"/>
                  </a:lnTo>
                  <a:lnTo>
                    <a:pt x="471" y="163"/>
                  </a:lnTo>
                  <a:lnTo>
                    <a:pt x="485" y="160"/>
                  </a:lnTo>
                  <a:lnTo>
                    <a:pt x="490" y="153"/>
                  </a:lnTo>
                  <a:lnTo>
                    <a:pt x="490" y="145"/>
                  </a:lnTo>
                  <a:lnTo>
                    <a:pt x="493" y="138"/>
                  </a:lnTo>
                  <a:lnTo>
                    <a:pt x="498" y="133"/>
                  </a:lnTo>
                  <a:lnTo>
                    <a:pt x="512" y="125"/>
                  </a:lnTo>
                  <a:lnTo>
                    <a:pt x="524" y="125"/>
                  </a:lnTo>
                  <a:lnTo>
                    <a:pt x="529" y="122"/>
                  </a:lnTo>
                  <a:lnTo>
                    <a:pt x="547" y="104"/>
                  </a:lnTo>
                  <a:lnTo>
                    <a:pt x="559" y="96"/>
                  </a:lnTo>
                  <a:lnTo>
                    <a:pt x="564" y="96"/>
                  </a:lnTo>
                  <a:lnTo>
                    <a:pt x="568" y="91"/>
                  </a:lnTo>
                  <a:lnTo>
                    <a:pt x="571" y="77"/>
                  </a:lnTo>
                  <a:lnTo>
                    <a:pt x="577" y="80"/>
                  </a:lnTo>
                  <a:lnTo>
                    <a:pt x="578" y="73"/>
                  </a:lnTo>
                  <a:lnTo>
                    <a:pt x="581" y="70"/>
                  </a:lnTo>
                  <a:lnTo>
                    <a:pt x="586" y="66"/>
                  </a:lnTo>
                  <a:lnTo>
                    <a:pt x="593" y="73"/>
                  </a:lnTo>
                  <a:lnTo>
                    <a:pt x="597" y="73"/>
                  </a:lnTo>
                  <a:lnTo>
                    <a:pt x="602" y="66"/>
                  </a:lnTo>
                  <a:lnTo>
                    <a:pt x="605" y="60"/>
                  </a:lnTo>
                  <a:lnTo>
                    <a:pt x="612" y="56"/>
                  </a:lnTo>
                  <a:lnTo>
                    <a:pt x="624" y="50"/>
                  </a:lnTo>
                  <a:lnTo>
                    <a:pt x="629" y="56"/>
                  </a:lnTo>
                  <a:lnTo>
                    <a:pt x="635" y="49"/>
                  </a:lnTo>
                  <a:lnTo>
                    <a:pt x="639" y="35"/>
                  </a:lnTo>
                  <a:lnTo>
                    <a:pt x="644" y="29"/>
                  </a:lnTo>
                  <a:lnTo>
                    <a:pt x="651" y="27"/>
                  </a:lnTo>
                  <a:lnTo>
                    <a:pt x="652" y="15"/>
                  </a:lnTo>
                  <a:lnTo>
                    <a:pt x="652" y="8"/>
                  </a:lnTo>
                  <a:lnTo>
                    <a:pt x="655" y="0"/>
                  </a:lnTo>
                  <a:lnTo>
                    <a:pt x="646" y="1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5" name="Freeform 144"/>
            <p:cNvSpPr>
              <a:spLocks/>
            </p:cNvSpPr>
            <p:nvPr/>
          </p:nvSpPr>
          <p:spPr bwMode="auto">
            <a:xfrm>
              <a:off x="1895989" y="635963"/>
              <a:ext cx="684883" cy="446893"/>
            </a:xfrm>
            <a:custGeom>
              <a:avLst/>
              <a:gdLst>
                <a:gd name="T0" fmla="*/ 538 w 539"/>
                <a:gd name="T1" fmla="*/ 80 h 352"/>
                <a:gd name="T2" fmla="*/ 534 w 539"/>
                <a:gd name="T3" fmla="*/ 75 h 352"/>
                <a:gd name="T4" fmla="*/ 527 w 539"/>
                <a:gd name="T5" fmla="*/ 71 h 352"/>
                <a:gd name="T6" fmla="*/ 521 w 539"/>
                <a:gd name="T7" fmla="*/ 69 h 352"/>
                <a:gd name="T8" fmla="*/ 513 w 539"/>
                <a:gd name="T9" fmla="*/ 57 h 352"/>
                <a:gd name="T10" fmla="*/ 509 w 539"/>
                <a:gd name="T11" fmla="*/ 52 h 352"/>
                <a:gd name="T12" fmla="*/ 511 w 539"/>
                <a:gd name="T13" fmla="*/ 46 h 352"/>
                <a:gd name="T14" fmla="*/ 517 w 539"/>
                <a:gd name="T15" fmla="*/ 41 h 352"/>
                <a:gd name="T16" fmla="*/ 523 w 539"/>
                <a:gd name="T17" fmla="*/ 37 h 352"/>
                <a:gd name="T18" fmla="*/ 527 w 539"/>
                <a:gd name="T19" fmla="*/ 32 h 352"/>
                <a:gd name="T20" fmla="*/ 530 w 539"/>
                <a:gd name="T21" fmla="*/ 18 h 352"/>
                <a:gd name="T22" fmla="*/ 404 w 539"/>
                <a:gd name="T23" fmla="*/ 18 h 352"/>
                <a:gd name="T24" fmla="*/ 278 w 539"/>
                <a:gd name="T25" fmla="*/ 15 h 352"/>
                <a:gd name="T26" fmla="*/ 144 w 539"/>
                <a:gd name="T27" fmla="*/ 9 h 352"/>
                <a:gd name="T28" fmla="*/ 23 w 539"/>
                <a:gd name="T29" fmla="*/ 0 h 352"/>
                <a:gd name="T30" fmla="*/ 18 w 539"/>
                <a:gd name="T31" fmla="*/ 86 h 352"/>
                <a:gd name="T32" fmla="*/ 14 w 539"/>
                <a:gd name="T33" fmla="*/ 92 h 352"/>
                <a:gd name="T34" fmla="*/ 0 w 539"/>
                <a:gd name="T35" fmla="*/ 287 h 352"/>
                <a:gd name="T36" fmla="*/ 73 w 539"/>
                <a:gd name="T37" fmla="*/ 293 h 352"/>
                <a:gd name="T38" fmla="*/ 197 w 539"/>
                <a:gd name="T39" fmla="*/ 298 h 352"/>
                <a:gd name="T40" fmla="*/ 314 w 539"/>
                <a:gd name="T41" fmla="*/ 304 h 352"/>
                <a:gd name="T42" fmla="*/ 394 w 539"/>
                <a:gd name="T43" fmla="*/ 304 h 352"/>
                <a:gd name="T44" fmla="*/ 401 w 539"/>
                <a:gd name="T45" fmla="*/ 312 h 352"/>
                <a:gd name="T46" fmla="*/ 428 w 539"/>
                <a:gd name="T47" fmla="*/ 327 h 352"/>
                <a:gd name="T48" fmla="*/ 435 w 539"/>
                <a:gd name="T49" fmla="*/ 324 h 352"/>
                <a:gd name="T50" fmla="*/ 439 w 539"/>
                <a:gd name="T51" fmla="*/ 318 h 352"/>
                <a:gd name="T52" fmla="*/ 452 w 539"/>
                <a:gd name="T53" fmla="*/ 320 h 352"/>
                <a:gd name="T54" fmla="*/ 479 w 539"/>
                <a:gd name="T55" fmla="*/ 317 h 352"/>
                <a:gd name="T56" fmla="*/ 490 w 539"/>
                <a:gd name="T57" fmla="*/ 325 h 352"/>
                <a:gd name="T58" fmla="*/ 496 w 539"/>
                <a:gd name="T59" fmla="*/ 327 h 352"/>
                <a:gd name="T60" fmla="*/ 502 w 539"/>
                <a:gd name="T61" fmla="*/ 329 h 352"/>
                <a:gd name="T62" fmla="*/ 502 w 539"/>
                <a:gd name="T63" fmla="*/ 331 h 352"/>
                <a:gd name="T64" fmla="*/ 509 w 539"/>
                <a:gd name="T65" fmla="*/ 331 h 352"/>
                <a:gd name="T66" fmla="*/ 515 w 539"/>
                <a:gd name="T67" fmla="*/ 336 h 352"/>
                <a:gd name="T68" fmla="*/ 521 w 539"/>
                <a:gd name="T69" fmla="*/ 339 h 352"/>
                <a:gd name="T70" fmla="*/ 524 w 539"/>
                <a:gd name="T71" fmla="*/ 346 h 352"/>
                <a:gd name="T72" fmla="*/ 531 w 539"/>
                <a:gd name="T73" fmla="*/ 351 h 352"/>
                <a:gd name="T74" fmla="*/ 536 w 539"/>
                <a:gd name="T75" fmla="*/ 352 h 352"/>
                <a:gd name="T76" fmla="*/ 534 w 539"/>
                <a:gd name="T77" fmla="*/ 340 h 352"/>
                <a:gd name="T78" fmla="*/ 528 w 539"/>
                <a:gd name="T79" fmla="*/ 335 h 352"/>
                <a:gd name="T80" fmla="*/ 525 w 539"/>
                <a:gd name="T81" fmla="*/ 328 h 352"/>
                <a:gd name="T82" fmla="*/ 528 w 539"/>
                <a:gd name="T83" fmla="*/ 321 h 352"/>
                <a:gd name="T84" fmla="*/ 531 w 539"/>
                <a:gd name="T85" fmla="*/ 320 h 352"/>
                <a:gd name="T86" fmla="*/ 535 w 539"/>
                <a:gd name="T87" fmla="*/ 309 h 352"/>
                <a:gd name="T88" fmla="*/ 534 w 539"/>
                <a:gd name="T89" fmla="*/ 302 h 352"/>
                <a:gd name="T90" fmla="*/ 538 w 539"/>
                <a:gd name="T91" fmla="*/ 295 h 352"/>
                <a:gd name="T92" fmla="*/ 538 w 539"/>
                <a:gd name="T93" fmla="*/ 290 h 352"/>
                <a:gd name="T94" fmla="*/ 531 w 539"/>
                <a:gd name="T95" fmla="*/ 283 h 352"/>
                <a:gd name="T96" fmla="*/ 530 w 539"/>
                <a:gd name="T97" fmla="*/ 278 h 352"/>
                <a:gd name="T98" fmla="*/ 532 w 539"/>
                <a:gd name="T99" fmla="*/ 276 h 352"/>
                <a:gd name="T100" fmla="*/ 534 w 539"/>
                <a:gd name="T101" fmla="*/ 270 h 352"/>
                <a:gd name="T102" fmla="*/ 530 w 539"/>
                <a:gd name="T103" fmla="*/ 263 h 352"/>
                <a:gd name="T104" fmla="*/ 528 w 539"/>
                <a:gd name="T105" fmla="*/ 256 h 352"/>
                <a:gd name="T106" fmla="*/ 539 w 539"/>
                <a:gd name="T107" fmla="*/ 256 h 352"/>
                <a:gd name="T108" fmla="*/ 538 w 539"/>
                <a:gd name="T109" fmla="*/ 80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39" h="352">
                  <a:moveTo>
                    <a:pt x="538" y="80"/>
                  </a:moveTo>
                  <a:lnTo>
                    <a:pt x="534" y="75"/>
                  </a:lnTo>
                  <a:lnTo>
                    <a:pt x="527" y="71"/>
                  </a:lnTo>
                  <a:lnTo>
                    <a:pt x="521" y="69"/>
                  </a:lnTo>
                  <a:lnTo>
                    <a:pt x="513" y="57"/>
                  </a:lnTo>
                  <a:lnTo>
                    <a:pt x="509" y="52"/>
                  </a:lnTo>
                  <a:lnTo>
                    <a:pt x="511" y="46"/>
                  </a:lnTo>
                  <a:lnTo>
                    <a:pt x="517" y="41"/>
                  </a:lnTo>
                  <a:lnTo>
                    <a:pt x="523" y="37"/>
                  </a:lnTo>
                  <a:lnTo>
                    <a:pt x="527" y="32"/>
                  </a:lnTo>
                  <a:lnTo>
                    <a:pt x="530" y="18"/>
                  </a:lnTo>
                  <a:lnTo>
                    <a:pt x="404" y="18"/>
                  </a:lnTo>
                  <a:lnTo>
                    <a:pt x="278" y="15"/>
                  </a:lnTo>
                  <a:lnTo>
                    <a:pt x="144" y="9"/>
                  </a:lnTo>
                  <a:lnTo>
                    <a:pt x="23" y="0"/>
                  </a:lnTo>
                  <a:lnTo>
                    <a:pt x="18" y="86"/>
                  </a:lnTo>
                  <a:lnTo>
                    <a:pt x="14" y="92"/>
                  </a:lnTo>
                  <a:lnTo>
                    <a:pt x="0" y="287"/>
                  </a:lnTo>
                  <a:lnTo>
                    <a:pt x="73" y="293"/>
                  </a:lnTo>
                  <a:lnTo>
                    <a:pt x="197" y="298"/>
                  </a:lnTo>
                  <a:lnTo>
                    <a:pt x="314" y="304"/>
                  </a:lnTo>
                  <a:lnTo>
                    <a:pt x="394" y="304"/>
                  </a:lnTo>
                  <a:lnTo>
                    <a:pt x="401" y="312"/>
                  </a:lnTo>
                  <a:lnTo>
                    <a:pt x="428" y="327"/>
                  </a:lnTo>
                  <a:lnTo>
                    <a:pt x="435" y="324"/>
                  </a:lnTo>
                  <a:lnTo>
                    <a:pt x="439" y="318"/>
                  </a:lnTo>
                  <a:lnTo>
                    <a:pt x="452" y="320"/>
                  </a:lnTo>
                  <a:lnTo>
                    <a:pt x="479" y="317"/>
                  </a:lnTo>
                  <a:lnTo>
                    <a:pt x="490" y="325"/>
                  </a:lnTo>
                  <a:lnTo>
                    <a:pt x="496" y="327"/>
                  </a:lnTo>
                  <a:lnTo>
                    <a:pt x="502" y="329"/>
                  </a:lnTo>
                  <a:lnTo>
                    <a:pt x="502" y="331"/>
                  </a:lnTo>
                  <a:lnTo>
                    <a:pt x="509" y="331"/>
                  </a:lnTo>
                  <a:lnTo>
                    <a:pt x="515" y="336"/>
                  </a:lnTo>
                  <a:lnTo>
                    <a:pt x="521" y="339"/>
                  </a:lnTo>
                  <a:lnTo>
                    <a:pt x="524" y="346"/>
                  </a:lnTo>
                  <a:lnTo>
                    <a:pt x="531" y="351"/>
                  </a:lnTo>
                  <a:lnTo>
                    <a:pt x="536" y="352"/>
                  </a:lnTo>
                  <a:lnTo>
                    <a:pt x="534" y="340"/>
                  </a:lnTo>
                  <a:lnTo>
                    <a:pt x="528" y="335"/>
                  </a:lnTo>
                  <a:lnTo>
                    <a:pt x="525" y="328"/>
                  </a:lnTo>
                  <a:lnTo>
                    <a:pt x="528" y="321"/>
                  </a:lnTo>
                  <a:lnTo>
                    <a:pt x="531" y="320"/>
                  </a:lnTo>
                  <a:lnTo>
                    <a:pt x="535" y="309"/>
                  </a:lnTo>
                  <a:lnTo>
                    <a:pt x="534" y="302"/>
                  </a:lnTo>
                  <a:lnTo>
                    <a:pt x="538" y="295"/>
                  </a:lnTo>
                  <a:lnTo>
                    <a:pt x="538" y="290"/>
                  </a:lnTo>
                  <a:lnTo>
                    <a:pt x="531" y="283"/>
                  </a:lnTo>
                  <a:lnTo>
                    <a:pt x="530" y="278"/>
                  </a:lnTo>
                  <a:lnTo>
                    <a:pt x="532" y="276"/>
                  </a:lnTo>
                  <a:lnTo>
                    <a:pt x="534" y="270"/>
                  </a:lnTo>
                  <a:lnTo>
                    <a:pt x="530" y="263"/>
                  </a:lnTo>
                  <a:lnTo>
                    <a:pt x="528" y="256"/>
                  </a:lnTo>
                  <a:lnTo>
                    <a:pt x="539" y="256"/>
                  </a:lnTo>
                  <a:lnTo>
                    <a:pt x="538" y="80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6" name="Freeform 145"/>
            <p:cNvSpPr>
              <a:spLocks/>
            </p:cNvSpPr>
            <p:nvPr/>
          </p:nvSpPr>
          <p:spPr bwMode="auto">
            <a:xfrm>
              <a:off x="3905685" y="1870867"/>
              <a:ext cx="495813" cy="379462"/>
            </a:xfrm>
            <a:custGeom>
              <a:avLst/>
              <a:gdLst>
                <a:gd name="T0" fmla="*/ 198 w 390"/>
                <a:gd name="T1" fmla="*/ 26 h 299"/>
                <a:gd name="T2" fmla="*/ 184 w 390"/>
                <a:gd name="T3" fmla="*/ 4 h 299"/>
                <a:gd name="T4" fmla="*/ 146 w 390"/>
                <a:gd name="T5" fmla="*/ 1 h 299"/>
                <a:gd name="T6" fmla="*/ 64 w 390"/>
                <a:gd name="T7" fmla="*/ 15 h 299"/>
                <a:gd name="T8" fmla="*/ 35 w 390"/>
                <a:gd name="T9" fmla="*/ 29 h 299"/>
                <a:gd name="T10" fmla="*/ 3 w 390"/>
                <a:gd name="T11" fmla="*/ 61 h 299"/>
                <a:gd name="T12" fmla="*/ 10 w 390"/>
                <a:gd name="T13" fmla="*/ 77 h 299"/>
                <a:gd name="T14" fmla="*/ 37 w 390"/>
                <a:gd name="T15" fmla="*/ 87 h 299"/>
                <a:gd name="T16" fmla="*/ 53 w 390"/>
                <a:gd name="T17" fmla="*/ 106 h 299"/>
                <a:gd name="T18" fmla="*/ 84 w 390"/>
                <a:gd name="T19" fmla="*/ 141 h 299"/>
                <a:gd name="T20" fmla="*/ 106 w 390"/>
                <a:gd name="T21" fmla="*/ 160 h 299"/>
                <a:gd name="T22" fmla="*/ 126 w 390"/>
                <a:gd name="T23" fmla="*/ 172 h 299"/>
                <a:gd name="T24" fmla="*/ 133 w 390"/>
                <a:gd name="T25" fmla="*/ 185 h 299"/>
                <a:gd name="T26" fmla="*/ 148 w 390"/>
                <a:gd name="T27" fmla="*/ 198 h 299"/>
                <a:gd name="T28" fmla="*/ 160 w 390"/>
                <a:gd name="T29" fmla="*/ 206 h 299"/>
                <a:gd name="T30" fmla="*/ 180 w 390"/>
                <a:gd name="T31" fmla="*/ 230 h 299"/>
                <a:gd name="T32" fmla="*/ 186 w 390"/>
                <a:gd name="T33" fmla="*/ 249 h 299"/>
                <a:gd name="T34" fmla="*/ 206 w 390"/>
                <a:gd name="T35" fmla="*/ 264 h 299"/>
                <a:gd name="T36" fmla="*/ 213 w 390"/>
                <a:gd name="T37" fmla="*/ 283 h 299"/>
                <a:gd name="T38" fmla="*/ 230 w 390"/>
                <a:gd name="T39" fmla="*/ 296 h 299"/>
                <a:gd name="T40" fmla="*/ 240 w 390"/>
                <a:gd name="T41" fmla="*/ 287 h 299"/>
                <a:gd name="T42" fmla="*/ 247 w 390"/>
                <a:gd name="T43" fmla="*/ 286 h 299"/>
                <a:gd name="T44" fmla="*/ 241 w 390"/>
                <a:gd name="T45" fmla="*/ 271 h 299"/>
                <a:gd name="T46" fmla="*/ 238 w 390"/>
                <a:gd name="T47" fmla="*/ 259 h 299"/>
                <a:gd name="T48" fmla="*/ 248 w 390"/>
                <a:gd name="T49" fmla="*/ 257 h 299"/>
                <a:gd name="T50" fmla="*/ 266 w 390"/>
                <a:gd name="T51" fmla="*/ 267 h 299"/>
                <a:gd name="T52" fmla="*/ 266 w 390"/>
                <a:gd name="T53" fmla="*/ 257 h 299"/>
                <a:gd name="T54" fmla="*/ 251 w 390"/>
                <a:gd name="T55" fmla="*/ 250 h 299"/>
                <a:gd name="T56" fmla="*/ 266 w 390"/>
                <a:gd name="T57" fmla="*/ 248 h 299"/>
                <a:gd name="T58" fmla="*/ 285 w 390"/>
                <a:gd name="T59" fmla="*/ 238 h 299"/>
                <a:gd name="T60" fmla="*/ 291 w 390"/>
                <a:gd name="T61" fmla="*/ 233 h 299"/>
                <a:gd name="T62" fmla="*/ 305 w 390"/>
                <a:gd name="T63" fmla="*/ 225 h 299"/>
                <a:gd name="T64" fmla="*/ 299 w 390"/>
                <a:gd name="T65" fmla="*/ 207 h 299"/>
                <a:gd name="T66" fmla="*/ 313 w 390"/>
                <a:gd name="T67" fmla="*/ 211 h 299"/>
                <a:gd name="T68" fmla="*/ 326 w 390"/>
                <a:gd name="T69" fmla="*/ 196 h 299"/>
                <a:gd name="T70" fmla="*/ 335 w 390"/>
                <a:gd name="T71" fmla="*/ 185 h 299"/>
                <a:gd name="T72" fmla="*/ 347 w 390"/>
                <a:gd name="T73" fmla="*/ 172 h 299"/>
                <a:gd name="T74" fmla="*/ 354 w 390"/>
                <a:gd name="T75" fmla="*/ 165 h 299"/>
                <a:gd name="T76" fmla="*/ 344 w 390"/>
                <a:gd name="T77" fmla="*/ 148 h 299"/>
                <a:gd name="T78" fmla="*/ 345 w 390"/>
                <a:gd name="T79" fmla="*/ 152 h 299"/>
                <a:gd name="T80" fmla="*/ 354 w 390"/>
                <a:gd name="T81" fmla="*/ 141 h 299"/>
                <a:gd name="T82" fmla="*/ 383 w 390"/>
                <a:gd name="T83" fmla="*/ 95 h 299"/>
                <a:gd name="T84" fmla="*/ 387 w 390"/>
                <a:gd name="T85" fmla="*/ 85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90" h="299">
                  <a:moveTo>
                    <a:pt x="287" y="14"/>
                  </a:moveTo>
                  <a:lnTo>
                    <a:pt x="201" y="29"/>
                  </a:lnTo>
                  <a:lnTo>
                    <a:pt x="198" y="26"/>
                  </a:lnTo>
                  <a:lnTo>
                    <a:pt x="198" y="20"/>
                  </a:lnTo>
                  <a:lnTo>
                    <a:pt x="195" y="14"/>
                  </a:lnTo>
                  <a:lnTo>
                    <a:pt x="184" y="4"/>
                  </a:lnTo>
                  <a:lnTo>
                    <a:pt x="179" y="7"/>
                  </a:lnTo>
                  <a:lnTo>
                    <a:pt x="174" y="0"/>
                  </a:lnTo>
                  <a:lnTo>
                    <a:pt x="146" y="1"/>
                  </a:lnTo>
                  <a:lnTo>
                    <a:pt x="76" y="10"/>
                  </a:lnTo>
                  <a:lnTo>
                    <a:pt x="71" y="12"/>
                  </a:lnTo>
                  <a:lnTo>
                    <a:pt x="64" y="15"/>
                  </a:lnTo>
                  <a:lnTo>
                    <a:pt x="52" y="19"/>
                  </a:lnTo>
                  <a:lnTo>
                    <a:pt x="42" y="29"/>
                  </a:lnTo>
                  <a:lnTo>
                    <a:pt x="35" y="29"/>
                  </a:lnTo>
                  <a:lnTo>
                    <a:pt x="15" y="39"/>
                  </a:lnTo>
                  <a:lnTo>
                    <a:pt x="14" y="45"/>
                  </a:lnTo>
                  <a:lnTo>
                    <a:pt x="3" y="61"/>
                  </a:lnTo>
                  <a:lnTo>
                    <a:pt x="0" y="68"/>
                  </a:lnTo>
                  <a:lnTo>
                    <a:pt x="3" y="75"/>
                  </a:lnTo>
                  <a:lnTo>
                    <a:pt x="10" y="77"/>
                  </a:lnTo>
                  <a:lnTo>
                    <a:pt x="16" y="79"/>
                  </a:lnTo>
                  <a:lnTo>
                    <a:pt x="29" y="88"/>
                  </a:lnTo>
                  <a:lnTo>
                    <a:pt x="37" y="87"/>
                  </a:lnTo>
                  <a:lnTo>
                    <a:pt x="44" y="92"/>
                  </a:lnTo>
                  <a:lnTo>
                    <a:pt x="46" y="99"/>
                  </a:lnTo>
                  <a:lnTo>
                    <a:pt x="53" y="106"/>
                  </a:lnTo>
                  <a:lnTo>
                    <a:pt x="56" y="112"/>
                  </a:lnTo>
                  <a:lnTo>
                    <a:pt x="72" y="131"/>
                  </a:lnTo>
                  <a:lnTo>
                    <a:pt x="84" y="141"/>
                  </a:lnTo>
                  <a:lnTo>
                    <a:pt x="96" y="146"/>
                  </a:lnTo>
                  <a:lnTo>
                    <a:pt x="102" y="153"/>
                  </a:lnTo>
                  <a:lnTo>
                    <a:pt x="106" y="160"/>
                  </a:lnTo>
                  <a:lnTo>
                    <a:pt x="110" y="164"/>
                  </a:lnTo>
                  <a:lnTo>
                    <a:pt x="117" y="165"/>
                  </a:lnTo>
                  <a:lnTo>
                    <a:pt x="126" y="172"/>
                  </a:lnTo>
                  <a:lnTo>
                    <a:pt x="132" y="175"/>
                  </a:lnTo>
                  <a:lnTo>
                    <a:pt x="132" y="179"/>
                  </a:lnTo>
                  <a:lnTo>
                    <a:pt x="133" y="185"/>
                  </a:lnTo>
                  <a:lnTo>
                    <a:pt x="140" y="188"/>
                  </a:lnTo>
                  <a:lnTo>
                    <a:pt x="141" y="195"/>
                  </a:lnTo>
                  <a:lnTo>
                    <a:pt x="148" y="198"/>
                  </a:lnTo>
                  <a:lnTo>
                    <a:pt x="148" y="199"/>
                  </a:lnTo>
                  <a:lnTo>
                    <a:pt x="153" y="204"/>
                  </a:lnTo>
                  <a:lnTo>
                    <a:pt x="160" y="206"/>
                  </a:lnTo>
                  <a:lnTo>
                    <a:pt x="174" y="214"/>
                  </a:lnTo>
                  <a:lnTo>
                    <a:pt x="174" y="221"/>
                  </a:lnTo>
                  <a:lnTo>
                    <a:pt x="180" y="230"/>
                  </a:lnTo>
                  <a:lnTo>
                    <a:pt x="184" y="237"/>
                  </a:lnTo>
                  <a:lnTo>
                    <a:pt x="184" y="242"/>
                  </a:lnTo>
                  <a:lnTo>
                    <a:pt x="186" y="249"/>
                  </a:lnTo>
                  <a:lnTo>
                    <a:pt x="191" y="253"/>
                  </a:lnTo>
                  <a:lnTo>
                    <a:pt x="201" y="257"/>
                  </a:lnTo>
                  <a:lnTo>
                    <a:pt x="206" y="264"/>
                  </a:lnTo>
                  <a:lnTo>
                    <a:pt x="209" y="269"/>
                  </a:lnTo>
                  <a:lnTo>
                    <a:pt x="213" y="276"/>
                  </a:lnTo>
                  <a:lnTo>
                    <a:pt x="213" y="283"/>
                  </a:lnTo>
                  <a:lnTo>
                    <a:pt x="214" y="288"/>
                  </a:lnTo>
                  <a:lnTo>
                    <a:pt x="218" y="295"/>
                  </a:lnTo>
                  <a:lnTo>
                    <a:pt x="230" y="296"/>
                  </a:lnTo>
                  <a:lnTo>
                    <a:pt x="233" y="298"/>
                  </a:lnTo>
                  <a:lnTo>
                    <a:pt x="237" y="299"/>
                  </a:lnTo>
                  <a:lnTo>
                    <a:pt x="240" y="287"/>
                  </a:lnTo>
                  <a:lnTo>
                    <a:pt x="243" y="280"/>
                  </a:lnTo>
                  <a:lnTo>
                    <a:pt x="243" y="287"/>
                  </a:lnTo>
                  <a:lnTo>
                    <a:pt x="247" y="286"/>
                  </a:lnTo>
                  <a:lnTo>
                    <a:pt x="251" y="280"/>
                  </a:lnTo>
                  <a:lnTo>
                    <a:pt x="244" y="275"/>
                  </a:lnTo>
                  <a:lnTo>
                    <a:pt x="241" y="271"/>
                  </a:lnTo>
                  <a:lnTo>
                    <a:pt x="240" y="265"/>
                  </a:lnTo>
                  <a:lnTo>
                    <a:pt x="233" y="253"/>
                  </a:lnTo>
                  <a:lnTo>
                    <a:pt x="238" y="259"/>
                  </a:lnTo>
                  <a:lnTo>
                    <a:pt x="241" y="264"/>
                  </a:lnTo>
                  <a:lnTo>
                    <a:pt x="248" y="269"/>
                  </a:lnTo>
                  <a:lnTo>
                    <a:pt x="248" y="257"/>
                  </a:lnTo>
                  <a:lnTo>
                    <a:pt x="252" y="268"/>
                  </a:lnTo>
                  <a:lnTo>
                    <a:pt x="259" y="272"/>
                  </a:lnTo>
                  <a:lnTo>
                    <a:pt x="266" y="267"/>
                  </a:lnTo>
                  <a:lnTo>
                    <a:pt x="268" y="257"/>
                  </a:lnTo>
                  <a:lnTo>
                    <a:pt x="261" y="263"/>
                  </a:lnTo>
                  <a:lnTo>
                    <a:pt x="266" y="257"/>
                  </a:lnTo>
                  <a:lnTo>
                    <a:pt x="264" y="253"/>
                  </a:lnTo>
                  <a:lnTo>
                    <a:pt x="257" y="253"/>
                  </a:lnTo>
                  <a:lnTo>
                    <a:pt x="251" y="250"/>
                  </a:lnTo>
                  <a:lnTo>
                    <a:pt x="247" y="252"/>
                  </a:lnTo>
                  <a:lnTo>
                    <a:pt x="259" y="246"/>
                  </a:lnTo>
                  <a:lnTo>
                    <a:pt x="266" y="248"/>
                  </a:lnTo>
                  <a:lnTo>
                    <a:pt x="272" y="245"/>
                  </a:lnTo>
                  <a:lnTo>
                    <a:pt x="278" y="244"/>
                  </a:lnTo>
                  <a:lnTo>
                    <a:pt x="285" y="238"/>
                  </a:lnTo>
                  <a:lnTo>
                    <a:pt x="280" y="236"/>
                  </a:lnTo>
                  <a:lnTo>
                    <a:pt x="286" y="238"/>
                  </a:lnTo>
                  <a:lnTo>
                    <a:pt x="291" y="233"/>
                  </a:lnTo>
                  <a:lnTo>
                    <a:pt x="299" y="232"/>
                  </a:lnTo>
                  <a:lnTo>
                    <a:pt x="298" y="227"/>
                  </a:lnTo>
                  <a:lnTo>
                    <a:pt x="305" y="225"/>
                  </a:lnTo>
                  <a:lnTo>
                    <a:pt x="308" y="218"/>
                  </a:lnTo>
                  <a:lnTo>
                    <a:pt x="302" y="215"/>
                  </a:lnTo>
                  <a:lnTo>
                    <a:pt x="299" y="207"/>
                  </a:lnTo>
                  <a:lnTo>
                    <a:pt x="305" y="207"/>
                  </a:lnTo>
                  <a:lnTo>
                    <a:pt x="308" y="213"/>
                  </a:lnTo>
                  <a:lnTo>
                    <a:pt x="313" y="211"/>
                  </a:lnTo>
                  <a:lnTo>
                    <a:pt x="318" y="206"/>
                  </a:lnTo>
                  <a:lnTo>
                    <a:pt x="322" y="199"/>
                  </a:lnTo>
                  <a:lnTo>
                    <a:pt x="326" y="196"/>
                  </a:lnTo>
                  <a:lnTo>
                    <a:pt x="324" y="190"/>
                  </a:lnTo>
                  <a:lnTo>
                    <a:pt x="328" y="184"/>
                  </a:lnTo>
                  <a:lnTo>
                    <a:pt x="335" y="185"/>
                  </a:lnTo>
                  <a:lnTo>
                    <a:pt x="340" y="184"/>
                  </a:lnTo>
                  <a:lnTo>
                    <a:pt x="343" y="177"/>
                  </a:lnTo>
                  <a:lnTo>
                    <a:pt x="347" y="172"/>
                  </a:lnTo>
                  <a:lnTo>
                    <a:pt x="343" y="169"/>
                  </a:lnTo>
                  <a:lnTo>
                    <a:pt x="348" y="171"/>
                  </a:lnTo>
                  <a:lnTo>
                    <a:pt x="354" y="165"/>
                  </a:lnTo>
                  <a:lnTo>
                    <a:pt x="349" y="158"/>
                  </a:lnTo>
                  <a:lnTo>
                    <a:pt x="343" y="154"/>
                  </a:lnTo>
                  <a:lnTo>
                    <a:pt x="344" y="148"/>
                  </a:lnTo>
                  <a:lnTo>
                    <a:pt x="347" y="141"/>
                  </a:lnTo>
                  <a:lnTo>
                    <a:pt x="349" y="139"/>
                  </a:lnTo>
                  <a:lnTo>
                    <a:pt x="345" y="152"/>
                  </a:lnTo>
                  <a:lnTo>
                    <a:pt x="351" y="154"/>
                  </a:lnTo>
                  <a:lnTo>
                    <a:pt x="354" y="161"/>
                  </a:lnTo>
                  <a:lnTo>
                    <a:pt x="354" y="141"/>
                  </a:lnTo>
                  <a:lnTo>
                    <a:pt x="356" y="134"/>
                  </a:lnTo>
                  <a:lnTo>
                    <a:pt x="370" y="108"/>
                  </a:lnTo>
                  <a:lnTo>
                    <a:pt x="383" y="95"/>
                  </a:lnTo>
                  <a:lnTo>
                    <a:pt x="390" y="91"/>
                  </a:lnTo>
                  <a:lnTo>
                    <a:pt x="390" y="87"/>
                  </a:lnTo>
                  <a:lnTo>
                    <a:pt x="387" y="85"/>
                  </a:lnTo>
                  <a:lnTo>
                    <a:pt x="287" y="14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7" name="Freeform 146"/>
            <p:cNvSpPr>
              <a:spLocks/>
            </p:cNvSpPr>
            <p:nvPr/>
          </p:nvSpPr>
          <p:spPr bwMode="auto">
            <a:xfrm>
              <a:off x="4812692" y="836932"/>
              <a:ext cx="51565" cy="93874"/>
            </a:xfrm>
            <a:custGeom>
              <a:avLst/>
              <a:gdLst>
                <a:gd name="T0" fmla="*/ 40 w 40"/>
                <a:gd name="T1" fmla="*/ 21 h 73"/>
                <a:gd name="T2" fmla="*/ 40 w 40"/>
                <a:gd name="T3" fmla="*/ 21 h 73"/>
                <a:gd name="T4" fmla="*/ 36 w 40"/>
                <a:gd name="T5" fmla="*/ 16 h 73"/>
                <a:gd name="T6" fmla="*/ 35 w 40"/>
                <a:gd name="T7" fmla="*/ 12 h 73"/>
                <a:gd name="T8" fmla="*/ 32 w 40"/>
                <a:gd name="T9" fmla="*/ 11 h 73"/>
                <a:gd name="T10" fmla="*/ 29 w 40"/>
                <a:gd name="T11" fmla="*/ 4 h 73"/>
                <a:gd name="T12" fmla="*/ 23 w 40"/>
                <a:gd name="T13" fmla="*/ 0 h 73"/>
                <a:gd name="T14" fmla="*/ 0 w 40"/>
                <a:gd name="T15" fmla="*/ 7 h 73"/>
                <a:gd name="T16" fmla="*/ 13 w 40"/>
                <a:gd name="T17" fmla="*/ 57 h 73"/>
                <a:gd name="T18" fmla="*/ 14 w 40"/>
                <a:gd name="T19" fmla="*/ 63 h 73"/>
                <a:gd name="T20" fmla="*/ 12 w 40"/>
                <a:gd name="T21" fmla="*/ 67 h 73"/>
                <a:gd name="T22" fmla="*/ 13 w 40"/>
                <a:gd name="T23" fmla="*/ 70 h 73"/>
                <a:gd name="T24" fmla="*/ 13 w 40"/>
                <a:gd name="T25" fmla="*/ 73 h 73"/>
                <a:gd name="T26" fmla="*/ 20 w 40"/>
                <a:gd name="T27" fmla="*/ 70 h 73"/>
                <a:gd name="T28" fmla="*/ 37 w 40"/>
                <a:gd name="T29" fmla="*/ 58 h 73"/>
                <a:gd name="T30" fmla="*/ 39 w 40"/>
                <a:gd name="T31" fmla="*/ 51 h 73"/>
                <a:gd name="T32" fmla="*/ 36 w 40"/>
                <a:gd name="T33" fmla="*/ 43 h 73"/>
                <a:gd name="T34" fmla="*/ 36 w 40"/>
                <a:gd name="T35" fmla="*/ 38 h 73"/>
                <a:gd name="T36" fmla="*/ 32 w 40"/>
                <a:gd name="T37" fmla="*/ 31 h 73"/>
                <a:gd name="T38" fmla="*/ 35 w 40"/>
                <a:gd name="T39" fmla="*/ 24 h 73"/>
                <a:gd name="T40" fmla="*/ 33 w 40"/>
                <a:gd name="T41" fmla="*/ 17 h 73"/>
                <a:gd name="T42" fmla="*/ 37 w 40"/>
                <a:gd name="T43" fmla="*/ 24 h 73"/>
                <a:gd name="T44" fmla="*/ 40 w 40"/>
                <a:gd name="T45" fmla="*/ 21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0" h="73">
                  <a:moveTo>
                    <a:pt x="40" y="21"/>
                  </a:moveTo>
                  <a:lnTo>
                    <a:pt x="40" y="21"/>
                  </a:lnTo>
                  <a:lnTo>
                    <a:pt x="36" y="16"/>
                  </a:lnTo>
                  <a:lnTo>
                    <a:pt x="35" y="12"/>
                  </a:lnTo>
                  <a:lnTo>
                    <a:pt x="32" y="11"/>
                  </a:lnTo>
                  <a:lnTo>
                    <a:pt x="29" y="4"/>
                  </a:lnTo>
                  <a:lnTo>
                    <a:pt x="23" y="0"/>
                  </a:lnTo>
                  <a:lnTo>
                    <a:pt x="0" y="7"/>
                  </a:lnTo>
                  <a:lnTo>
                    <a:pt x="13" y="57"/>
                  </a:lnTo>
                  <a:lnTo>
                    <a:pt x="14" y="63"/>
                  </a:lnTo>
                  <a:lnTo>
                    <a:pt x="12" y="67"/>
                  </a:lnTo>
                  <a:lnTo>
                    <a:pt x="13" y="70"/>
                  </a:lnTo>
                  <a:lnTo>
                    <a:pt x="13" y="73"/>
                  </a:lnTo>
                  <a:lnTo>
                    <a:pt x="20" y="70"/>
                  </a:lnTo>
                  <a:lnTo>
                    <a:pt x="37" y="58"/>
                  </a:lnTo>
                  <a:lnTo>
                    <a:pt x="39" y="51"/>
                  </a:lnTo>
                  <a:lnTo>
                    <a:pt x="36" y="43"/>
                  </a:lnTo>
                  <a:lnTo>
                    <a:pt x="36" y="38"/>
                  </a:lnTo>
                  <a:lnTo>
                    <a:pt x="32" y="31"/>
                  </a:lnTo>
                  <a:lnTo>
                    <a:pt x="35" y="24"/>
                  </a:lnTo>
                  <a:lnTo>
                    <a:pt x="33" y="17"/>
                  </a:lnTo>
                  <a:lnTo>
                    <a:pt x="37" y="24"/>
                  </a:lnTo>
                  <a:lnTo>
                    <a:pt x="40" y="21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9" name="Freeform 148"/>
            <p:cNvSpPr>
              <a:spLocks/>
            </p:cNvSpPr>
            <p:nvPr/>
          </p:nvSpPr>
          <p:spPr bwMode="auto">
            <a:xfrm>
              <a:off x="4032613" y="926840"/>
              <a:ext cx="569854" cy="372851"/>
            </a:xfrm>
            <a:custGeom>
              <a:avLst/>
              <a:gdLst>
                <a:gd name="T0" fmla="*/ 425 w 448"/>
                <a:gd name="T1" fmla="*/ 146 h 294"/>
                <a:gd name="T2" fmla="*/ 417 w 448"/>
                <a:gd name="T3" fmla="*/ 135 h 294"/>
                <a:gd name="T4" fmla="*/ 406 w 448"/>
                <a:gd name="T5" fmla="*/ 127 h 294"/>
                <a:gd name="T6" fmla="*/ 409 w 448"/>
                <a:gd name="T7" fmla="*/ 111 h 294"/>
                <a:gd name="T8" fmla="*/ 408 w 448"/>
                <a:gd name="T9" fmla="*/ 99 h 294"/>
                <a:gd name="T10" fmla="*/ 402 w 448"/>
                <a:gd name="T11" fmla="*/ 92 h 294"/>
                <a:gd name="T12" fmla="*/ 416 w 448"/>
                <a:gd name="T13" fmla="*/ 70 h 294"/>
                <a:gd name="T14" fmla="*/ 419 w 448"/>
                <a:gd name="T15" fmla="*/ 58 h 294"/>
                <a:gd name="T16" fmla="*/ 425 w 448"/>
                <a:gd name="T17" fmla="*/ 49 h 294"/>
                <a:gd name="T18" fmla="*/ 412 w 448"/>
                <a:gd name="T19" fmla="*/ 45 h 294"/>
                <a:gd name="T20" fmla="*/ 396 w 448"/>
                <a:gd name="T21" fmla="*/ 33 h 294"/>
                <a:gd name="T22" fmla="*/ 388 w 448"/>
                <a:gd name="T23" fmla="*/ 14 h 294"/>
                <a:gd name="T24" fmla="*/ 375 w 448"/>
                <a:gd name="T25" fmla="*/ 10 h 294"/>
                <a:gd name="T26" fmla="*/ 366 w 448"/>
                <a:gd name="T27" fmla="*/ 0 h 294"/>
                <a:gd name="T28" fmla="*/ 300 w 448"/>
                <a:gd name="T29" fmla="*/ 15 h 294"/>
                <a:gd name="T30" fmla="*/ 111 w 448"/>
                <a:gd name="T31" fmla="*/ 53 h 294"/>
                <a:gd name="T32" fmla="*/ 49 w 448"/>
                <a:gd name="T33" fmla="*/ 41 h 294"/>
                <a:gd name="T34" fmla="*/ 27 w 448"/>
                <a:gd name="T35" fmla="*/ 54 h 294"/>
                <a:gd name="T36" fmla="*/ 21 w 448"/>
                <a:gd name="T37" fmla="*/ 60 h 294"/>
                <a:gd name="T38" fmla="*/ 0 w 448"/>
                <a:gd name="T39" fmla="*/ 75 h 294"/>
                <a:gd name="T40" fmla="*/ 22 w 448"/>
                <a:gd name="T41" fmla="*/ 204 h 294"/>
                <a:gd name="T42" fmla="*/ 114 w 448"/>
                <a:gd name="T43" fmla="*/ 279 h 294"/>
                <a:gd name="T44" fmla="*/ 383 w 448"/>
                <a:gd name="T45" fmla="*/ 225 h 294"/>
                <a:gd name="T46" fmla="*/ 389 w 448"/>
                <a:gd name="T47" fmla="*/ 213 h 294"/>
                <a:gd name="T48" fmla="*/ 401 w 448"/>
                <a:gd name="T49" fmla="*/ 209 h 294"/>
                <a:gd name="T50" fmla="*/ 408 w 448"/>
                <a:gd name="T51" fmla="*/ 210 h 294"/>
                <a:gd name="T52" fmla="*/ 420 w 448"/>
                <a:gd name="T53" fmla="*/ 202 h 294"/>
                <a:gd name="T54" fmla="*/ 427 w 448"/>
                <a:gd name="T55" fmla="*/ 191 h 294"/>
                <a:gd name="T56" fmla="*/ 432 w 448"/>
                <a:gd name="T57" fmla="*/ 184 h 294"/>
                <a:gd name="T58" fmla="*/ 434 w 448"/>
                <a:gd name="T59" fmla="*/ 183 h 294"/>
                <a:gd name="T60" fmla="*/ 446 w 448"/>
                <a:gd name="T61" fmla="*/ 171 h 294"/>
                <a:gd name="T62" fmla="*/ 435 w 448"/>
                <a:gd name="T63" fmla="*/ 153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48" h="294">
                  <a:moveTo>
                    <a:pt x="428" y="148"/>
                  </a:moveTo>
                  <a:lnTo>
                    <a:pt x="425" y="146"/>
                  </a:lnTo>
                  <a:lnTo>
                    <a:pt x="419" y="142"/>
                  </a:lnTo>
                  <a:lnTo>
                    <a:pt x="417" y="135"/>
                  </a:lnTo>
                  <a:lnTo>
                    <a:pt x="411" y="134"/>
                  </a:lnTo>
                  <a:lnTo>
                    <a:pt x="406" y="127"/>
                  </a:lnTo>
                  <a:lnTo>
                    <a:pt x="404" y="117"/>
                  </a:lnTo>
                  <a:lnTo>
                    <a:pt x="409" y="111"/>
                  </a:lnTo>
                  <a:lnTo>
                    <a:pt x="411" y="104"/>
                  </a:lnTo>
                  <a:lnTo>
                    <a:pt x="408" y="99"/>
                  </a:lnTo>
                  <a:lnTo>
                    <a:pt x="405" y="98"/>
                  </a:lnTo>
                  <a:lnTo>
                    <a:pt x="402" y="92"/>
                  </a:lnTo>
                  <a:lnTo>
                    <a:pt x="409" y="87"/>
                  </a:lnTo>
                  <a:lnTo>
                    <a:pt x="416" y="70"/>
                  </a:lnTo>
                  <a:lnTo>
                    <a:pt x="416" y="64"/>
                  </a:lnTo>
                  <a:lnTo>
                    <a:pt x="419" y="58"/>
                  </a:lnTo>
                  <a:lnTo>
                    <a:pt x="425" y="50"/>
                  </a:lnTo>
                  <a:lnTo>
                    <a:pt x="425" y="49"/>
                  </a:lnTo>
                  <a:lnTo>
                    <a:pt x="417" y="45"/>
                  </a:lnTo>
                  <a:lnTo>
                    <a:pt x="412" y="45"/>
                  </a:lnTo>
                  <a:lnTo>
                    <a:pt x="401" y="39"/>
                  </a:lnTo>
                  <a:lnTo>
                    <a:pt x="396" y="33"/>
                  </a:lnTo>
                  <a:lnTo>
                    <a:pt x="394" y="27"/>
                  </a:lnTo>
                  <a:lnTo>
                    <a:pt x="388" y="14"/>
                  </a:lnTo>
                  <a:lnTo>
                    <a:pt x="381" y="8"/>
                  </a:lnTo>
                  <a:lnTo>
                    <a:pt x="375" y="10"/>
                  </a:lnTo>
                  <a:lnTo>
                    <a:pt x="373" y="4"/>
                  </a:lnTo>
                  <a:lnTo>
                    <a:pt x="366" y="0"/>
                  </a:lnTo>
                  <a:lnTo>
                    <a:pt x="366" y="0"/>
                  </a:lnTo>
                  <a:lnTo>
                    <a:pt x="300" y="15"/>
                  </a:lnTo>
                  <a:lnTo>
                    <a:pt x="199" y="35"/>
                  </a:lnTo>
                  <a:lnTo>
                    <a:pt x="111" y="53"/>
                  </a:lnTo>
                  <a:lnTo>
                    <a:pt x="53" y="64"/>
                  </a:lnTo>
                  <a:lnTo>
                    <a:pt x="49" y="41"/>
                  </a:lnTo>
                  <a:lnTo>
                    <a:pt x="49" y="38"/>
                  </a:lnTo>
                  <a:lnTo>
                    <a:pt x="27" y="54"/>
                  </a:lnTo>
                  <a:lnTo>
                    <a:pt x="27" y="53"/>
                  </a:lnTo>
                  <a:lnTo>
                    <a:pt x="21" y="60"/>
                  </a:lnTo>
                  <a:lnTo>
                    <a:pt x="9" y="69"/>
                  </a:lnTo>
                  <a:lnTo>
                    <a:pt x="0" y="75"/>
                  </a:lnTo>
                  <a:lnTo>
                    <a:pt x="0" y="79"/>
                  </a:lnTo>
                  <a:lnTo>
                    <a:pt x="22" y="204"/>
                  </a:lnTo>
                  <a:lnTo>
                    <a:pt x="38" y="294"/>
                  </a:lnTo>
                  <a:lnTo>
                    <a:pt x="114" y="279"/>
                  </a:lnTo>
                  <a:lnTo>
                    <a:pt x="240" y="256"/>
                  </a:lnTo>
                  <a:lnTo>
                    <a:pt x="383" y="225"/>
                  </a:lnTo>
                  <a:lnTo>
                    <a:pt x="385" y="219"/>
                  </a:lnTo>
                  <a:lnTo>
                    <a:pt x="389" y="213"/>
                  </a:lnTo>
                  <a:lnTo>
                    <a:pt x="396" y="209"/>
                  </a:lnTo>
                  <a:lnTo>
                    <a:pt x="401" y="209"/>
                  </a:lnTo>
                  <a:lnTo>
                    <a:pt x="406" y="209"/>
                  </a:lnTo>
                  <a:lnTo>
                    <a:pt x="408" y="210"/>
                  </a:lnTo>
                  <a:lnTo>
                    <a:pt x="415" y="203"/>
                  </a:lnTo>
                  <a:lnTo>
                    <a:pt x="420" y="202"/>
                  </a:lnTo>
                  <a:lnTo>
                    <a:pt x="427" y="196"/>
                  </a:lnTo>
                  <a:lnTo>
                    <a:pt x="427" y="191"/>
                  </a:lnTo>
                  <a:lnTo>
                    <a:pt x="431" y="186"/>
                  </a:lnTo>
                  <a:lnTo>
                    <a:pt x="432" y="184"/>
                  </a:lnTo>
                  <a:lnTo>
                    <a:pt x="432" y="184"/>
                  </a:lnTo>
                  <a:lnTo>
                    <a:pt x="434" y="183"/>
                  </a:lnTo>
                  <a:lnTo>
                    <a:pt x="438" y="177"/>
                  </a:lnTo>
                  <a:lnTo>
                    <a:pt x="446" y="171"/>
                  </a:lnTo>
                  <a:lnTo>
                    <a:pt x="448" y="164"/>
                  </a:lnTo>
                  <a:lnTo>
                    <a:pt x="435" y="153"/>
                  </a:lnTo>
                  <a:lnTo>
                    <a:pt x="428" y="148"/>
                  </a:lnTo>
                  <a:close/>
                </a:path>
              </a:pathLst>
            </a:custGeom>
            <a:solidFill>
              <a:srgbClr val="7F7F7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0" name="Freeform 149"/>
            <p:cNvSpPr>
              <a:spLocks/>
            </p:cNvSpPr>
            <p:nvPr/>
          </p:nvSpPr>
          <p:spPr bwMode="auto">
            <a:xfrm>
              <a:off x="66108" y="302776"/>
              <a:ext cx="786690" cy="654473"/>
            </a:xfrm>
            <a:custGeom>
              <a:avLst/>
              <a:gdLst>
                <a:gd name="T0" fmla="*/ 602 w 619"/>
                <a:gd name="T1" fmla="*/ 150 h 515"/>
                <a:gd name="T2" fmla="*/ 518 w 619"/>
                <a:gd name="T3" fmla="*/ 119 h 515"/>
                <a:gd name="T4" fmla="*/ 444 w 619"/>
                <a:gd name="T5" fmla="*/ 107 h 515"/>
                <a:gd name="T6" fmla="*/ 418 w 619"/>
                <a:gd name="T7" fmla="*/ 103 h 515"/>
                <a:gd name="T8" fmla="*/ 380 w 619"/>
                <a:gd name="T9" fmla="*/ 107 h 515"/>
                <a:gd name="T10" fmla="*/ 356 w 619"/>
                <a:gd name="T11" fmla="*/ 109 h 515"/>
                <a:gd name="T12" fmla="*/ 324 w 619"/>
                <a:gd name="T13" fmla="*/ 105 h 515"/>
                <a:gd name="T14" fmla="*/ 303 w 619"/>
                <a:gd name="T15" fmla="*/ 99 h 515"/>
                <a:gd name="T16" fmla="*/ 284 w 619"/>
                <a:gd name="T17" fmla="*/ 89 h 515"/>
                <a:gd name="T18" fmla="*/ 261 w 619"/>
                <a:gd name="T19" fmla="*/ 85 h 515"/>
                <a:gd name="T20" fmla="*/ 237 w 619"/>
                <a:gd name="T21" fmla="*/ 92 h 515"/>
                <a:gd name="T22" fmla="*/ 221 w 619"/>
                <a:gd name="T23" fmla="*/ 86 h 515"/>
                <a:gd name="T24" fmla="*/ 202 w 619"/>
                <a:gd name="T25" fmla="*/ 74 h 515"/>
                <a:gd name="T26" fmla="*/ 196 w 619"/>
                <a:gd name="T27" fmla="*/ 24 h 515"/>
                <a:gd name="T28" fmla="*/ 181 w 619"/>
                <a:gd name="T29" fmla="*/ 19 h 515"/>
                <a:gd name="T30" fmla="*/ 171 w 619"/>
                <a:gd name="T31" fmla="*/ 9 h 515"/>
                <a:gd name="T32" fmla="*/ 153 w 619"/>
                <a:gd name="T33" fmla="*/ 7 h 515"/>
                <a:gd name="T34" fmla="*/ 145 w 619"/>
                <a:gd name="T35" fmla="*/ 4 h 515"/>
                <a:gd name="T36" fmla="*/ 145 w 619"/>
                <a:gd name="T37" fmla="*/ 5 h 515"/>
                <a:gd name="T38" fmla="*/ 134 w 619"/>
                <a:gd name="T39" fmla="*/ 20 h 515"/>
                <a:gd name="T40" fmla="*/ 129 w 619"/>
                <a:gd name="T41" fmla="*/ 32 h 515"/>
                <a:gd name="T42" fmla="*/ 129 w 619"/>
                <a:gd name="T43" fmla="*/ 50 h 515"/>
                <a:gd name="T44" fmla="*/ 125 w 619"/>
                <a:gd name="T45" fmla="*/ 68 h 515"/>
                <a:gd name="T46" fmla="*/ 115 w 619"/>
                <a:gd name="T47" fmla="*/ 77 h 515"/>
                <a:gd name="T48" fmla="*/ 110 w 619"/>
                <a:gd name="T49" fmla="*/ 97 h 515"/>
                <a:gd name="T50" fmla="*/ 92 w 619"/>
                <a:gd name="T51" fmla="*/ 131 h 515"/>
                <a:gd name="T52" fmla="*/ 85 w 619"/>
                <a:gd name="T53" fmla="*/ 162 h 515"/>
                <a:gd name="T54" fmla="*/ 77 w 619"/>
                <a:gd name="T55" fmla="*/ 174 h 515"/>
                <a:gd name="T56" fmla="*/ 57 w 619"/>
                <a:gd name="T57" fmla="*/ 225 h 515"/>
                <a:gd name="T58" fmla="*/ 62 w 619"/>
                <a:gd name="T59" fmla="*/ 231 h 515"/>
                <a:gd name="T60" fmla="*/ 43 w 619"/>
                <a:gd name="T61" fmla="*/ 249 h 515"/>
                <a:gd name="T62" fmla="*/ 43 w 619"/>
                <a:gd name="T63" fmla="*/ 256 h 515"/>
                <a:gd name="T64" fmla="*/ 37 w 619"/>
                <a:gd name="T65" fmla="*/ 260 h 515"/>
                <a:gd name="T66" fmla="*/ 20 w 619"/>
                <a:gd name="T67" fmla="*/ 285 h 515"/>
                <a:gd name="T68" fmla="*/ 11 w 619"/>
                <a:gd name="T69" fmla="*/ 326 h 515"/>
                <a:gd name="T70" fmla="*/ 3 w 619"/>
                <a:gd name="T71" fmla="*/ 346 h 515"/>
                <a:gd name="T72" fmla="*/ 7 w 619"/>
                <a:gd name="T73" fmla="*/ 391 h 515"/>
                <a:gd name="T74" fmla="*/ 298 w 619"/>
                <a:gd name="T75" fmla="*/ 468 h 515"/>
                <a:gd name="T76" fmla="*/ 544 w 619"/>
                <a:gd name="T77" fmla="*/ 342 h 515"/>
                <a:gd name="T78" fmla="*/ 555 w 619"/>
                <a:gd name="T79" fmla="*/ 323 h 515"/>
                <a:gd name="T80" fmla="*/ 556 w 619"/>
                <a:gd name="T81" fmla="*/ 303 h 515"/>
                <a:gd name="T82" fmla="*/ 543 w 619"/>
                <a:gd name="T83" fmla="*/ 294 h 515"/>
                <a:gd name="T84" fmla="*/ 560 w 619"/>
                <a:gd name="T85" fmla="*/ 256 h 515"/>
                <a:gd name="T86" fmla="*/ 579 w 619"/>
                <a:gd name="T87" fmla="*/ 237 h 515"/>
                <a:gd name="T88" fmla="*/ 601 w 619"/>
                <a:gd name="T89" fmla="*/ 200 h 515"/>
                <a:gd name="T90" fmla="*/ 616 w 619"/>
                <a:gd name="T91" fmla="*/ 165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19" h="515">
                  <a:moveTo>
                    <a:pt x="616" y="165"/>
                  </a:moveTo>
                  <a:lnTo>
                    <a:pt x="604" y="154"/>
                  </a:lnTo>
                  <a:lnTo>
                    <a:pt x="602" y="150"/>
                  </a:lnTo>
                  <a:lnTo>
                    <a:pt x="598" y="143"/>
                  </a:lnTo>
                  <a:lnTo>
                    <a:pt x="598" y="135"/>
                  </a:lnTo>
                  <a:lnTo>
                    <a:pt x="518" y="119"/>
                  </a:lnTo>
                  <a:lnTo>
                    <a:pt x="458" y="104"/>
                  </a:lnTo>
                  <a:lnTo>
                    <a:pt x="451" y="108"/>
                  </a:lnTo>
                  <a:lnTo>
                    <a:pt x="444" y="107"/>
                  </a:lnTo>
                  <a:lnTo>
                    <a:pt x="437" y="105"/>
                  </a:lnTo>
                  <a:lnTo>
                    <a:pt x="424" y="104"/>
                  </a:lnTo>
                  <a:lnTo>
                    <a:pt x="418" y="103"/>
                  </a:lnTo>
                  <a:lnTo>
                    <a:pt x="413" y="105"/>
                  </a:lnTo>
                  <a:lnTo>
                    <a:pt x="393" y="105"/>
                  </a:lnTo>
                  <a:lnTo>
                    <a:pt x="380" y="107"/>
                  </a:lnTo>
                  <a:lnTo>
                    <a:pt x="368" y="109"/>
                  </a:lnTo>
                  <a:lnTo>
                    <a:pt x="361" y="111"/>
                  </a:lnTo>
                  <a:lnTo>
                    <a:pt x="356" y="109"/>
                  </a:lnTo>
                  <a:lnTo>
                    <a:pt x="349" y="104"/>
                  </a:lnTo>
                  <a:lnTo>
                    <a:pt x="343" y="101"/>
                  </a:lnTo>
                  <a:lnTo>
                    <a:pt x="324" y="105"/>
                  </a:lnTo>
                  <a:lnTo>
                    <a:pt x="318" y="104"/>
                  </a:lnTo>
                  <a:lnTo>
                    <a:pt x="305" y="104"/>
                  </a:lnTo>
                  <a:lnTo>
                    <a:pt x="303" y="99"/>
                  </a:lnTo>
                  <a:lnTo>
                    <a:pt x="298" y="93"/>
                  </a:lnTo>
                  <a:lnTo>
                    <a:pt x="291" y="92"/>
                  </a:lnTo>
                  <a:lnTo>
                    <a:pt x="284" y="89"/>
                  </a:lnTo>
                  <a:lnTo>
                    <a:pt x="273" y="88"/>
                  </a:lnTo>
                  <a:lnTo>
                    <a:pt x="268" y="85"/>
                  </a:lnTo>
                  <a:lnTo>
                    <a:pt x="261" y="85"/>
                  </a:lnTo>
                  <a:lnTo>
                    <a:pt x="255" y="89"/>
                  </a:lnTo>
                  <a:lnTo>
                    <a:pt x="249" y="91"/>
                  </a:lnTo>
                  <a:lnTo>
                    <a:pt x="237" y="92"/>
                  </a:lnTo>
                  <a:lnTo>
                    <a:pt x="230" y="91"/>
                  </a:lnTo>
                  <a:lnTo>
                    <a:pt x="223" y="86"/>
                  </a:lnTo>
                  <a:lnTo>
                    <a:pt x="221" y="86"/>
                  </a:lnTo>
                  <a:lnTo>
                    <a:pt x="214" y="82"/>
                  </a:lnTo>
                  <a:lnTo>
                    <a:pt x="204" y="78"/>
                  </a:lnTo>
                  <a:lnTo>
                    <a:pt x="202" y="74"/>
                  </a:lnTo>
                  <a:lnTo>
                    <a:pt x="206" y="42"/>
                  </a:lnTo>
                  <a:lnTo>
                    <a:pt x="203" y="30"/>
                  </a:lnTo>
                  <a:lnTo>
                    <a:pt x="196" y="24"/>
                  </a:lnTo>
                  <a:lnTo>
                    <a:pt x="192" y="17"/>
                  </a:lnTo>
                  <a:lnTo>
                    <a:pt x="188" y="16"/>
                  </a:lnTo>
                  <a:lnTo>
                    <a:pt x="181" y="19"/>
                  </a:lnTo>
                  <a:lnTo>
                    <a:pt x="175" y="16"/>
                  </a:lnTo>
                  <a:lnTo>
                    <a:pt x="175" y="15"/>
                  </a:lnTo>
                  <a:lnTo>
                    <a:pt x="171" y="9"/>
                  </a:lnTo>
                  <a:lnTo>
                    <a:pt x="165" y="5"/>
                  </a:lnTo>
                  <a:lnTo>
                    <a:pt x="158" y="7"/>
                  </a:lnTo>
                  <a:lnTo>
                    <a:pt x="153" y="7"/>
                  </a:lnTo>
                  <a:lnTo>
                    <a:pt x="150" y="4"/>
                  </a:lnTo>
                  <a:lnTo>
                    <a:pt x="146" y="3"/>
                  </a:lnTo>
                  <a:lnTo>
                    <a:pt x="145" y="4"/>
                  </a:lnTo>
                  <a:lnTo>
                    <a:pt x="148" y="8"/>
                  </a:lnTo>
                  <a:lnTo>
                    <a:pt x="146" y="8"/>
                  </a:lnTo>
                  <a:lnTo>
                    <a:pt x="145" y="5"/>
                  </a:lnTo>
                  <a:lnTo>
                    <a:pt x="139" y="0"/>
                  </a:lnTo>
                  <a:lnTo>
                    <a:pt x="137" y="7"/>
                  </a:lnTo>
                  <a:lnTo>
                    <a:pt x="134" y="20"/>
                  </a:lnTo>
                  <a:lnTo>
                    <a:pt x="129" y="26"/>
                  </a:lnTo>
                  <a:lnTo>
                    <a:pt x="130" y="27"/>
                  </a:lnTo>
                  <a:lnTo>
                    <a:pt x="129" y="32"/>
                  </a:lnTo>
                  <a:lnTo>
                    <a:pt x="126" y="39"/>
                  </a:lnTo>
                  <a:lnTo>
                    <a:pt x="126" y="46"/>
                  </a:lnTo>
                  <a:lnTo>
                    <a:pt x="129" y="50"/>
                  </a:lnTo>
                  <a:lnTo>
                    <a:pt x="123" y="55"/>
                  </a:lnTo>
                  <a:lnTo>
                    <a:pt x="121" y="62"/>
                  </a:lnTo>
                  <a:lnTo>
                    <a:pt x="125" y="68"/>
                  </a:lnTo>
                  <a:lnTo>
                    <a:pt x="118" y="66"/>
                  </a:lnTo>
                  <a:lnTo>
                    <a:pt x="118" y="72"/>
                  </a:lnTo>
                  <a:lnTo>
                    <a:pt x="115" y="77"/>
                  </a:lnTo>
                  <a:lnTo>
                    <a:pt x="114" y="84"/>
                  </a:lnTo>
                  <a:lnTo>
                    <a:pt x="111" y="91"/>
                  </a:lnTo>
                  <a:lnTo>
                    <a:pt x="110" y="97"/>
                  </a:lnTo>
                  <a:lnTo>
                    <a:pt x="103" y="107"/>
                  </a:lnTo>
                  <a:lnTo>
                    <a:pt x="102" y="114"/>
                  </a:lnTo>
                  <a:lnTo>
                    <a:pt x="92" y="131"/>
                  </a:lnTo>
                  <a:lnTo>
                    <a:pt x="89" y="143"/>
                  </a:lnTo>
                  <a:lnTo>
                    <a:pt x="84" y="156"/>
                  </a:lnTo>
                  <a:lnTo>
                    <a:pt x="85" y="162"/>
                  </a:lnTo>
                  <a:lnTo>
                    <a:pt x="84" y="165"/>
                  </a:lnTo>
                  <a:lnTo>
                    <a:pt x="80" y="168"/>
                  </a:lnTo>
                  <a:lnTo>
                    <a:pt x="77" y="174"/>
                  </a:lnTo>
                  <a:lnTo>
                    <a:pt x="73" y="187"/>
                  </a:lnTo>
                  <a:lnTo>
                    <a:pt x="61" y="218"/>
                  </a:lnTo>
                  <a:lnTo>
                    <a:pt x="57" y="225"/>
                  </a:lnTo>
                  <a:lnTo>
                    <a:pt x="56" y="231"/>
                  </a:lnTo>
                  <a:lnTo>
                    <a:pt x="62" y="229"/>
                  </a:lnTo>
                  <a:lnTo>
                    <a:pt x="62" y="231"/>
                  </a:lnTo>
                  <a:lnTo>
                    <a:pt x="56" y="231"/>
                  </a:lnTo>
                  <a:lnTo>
                    <a:pt x="50" y="237"/>
                  </a:lnTo>
                  <a:lnTo>
                    <a:pt x="43" y="249"/>
                  </a:lnTo>
                  <a:lnTo>
                    <a:pt x="41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37" y="260"/>
                  </a:lnTo>
                  <a:lnTo>
                    <a:pt x="35" y="266"/>
                  </a:lnTo>
                  <a:lnTo>
                    <a:pt x="33" y="261"/>
                  </a:lnTo>
                  <a:lnTo>
                    <a:pt x="20" y="285"/>
                  </a:lnTo>
                  <a:lnTo>
                    <a:pt x="8" y="302"/>
                  </a:lnTo>
                  <a:lnTo>
                    <a:pt x="8" y="314"/>
                  </a:lnTo>
                  <a:lnTo>
                    <a:pt x="11" y="326"/>
                  </a:lnTo>
                  <a:lnTo>
                    <a:pt x="10" y="333"/>
                  </a:lnTo>
                  <a:lnTo>
                    <a:pt x="4" y="340"/>
                  </a:lnTo>
                  <a:lnTo>
                    <a:pt x="3" y="346"/>
                  </a:lnTo>
                  <a:lnTo>
                    <a:pt x="0" y="353"/>
                  </a:lnTo>
                  <a:lnTo>
                    <a:pt x="1" y="379"/>
                  </a:lnTo>
                  <a:lnTo>
                    <a:pt x="7" y="391"/>
                  </a:lnTo>
                  <a:lnTo>
                    <a:pt x="10" y="391"/>
                  </a:lnTo>
                  <a:lnTo>
                    <a:pt x="167" y="434"/>
                  </a:lnTo>
                  <a:lnTo>
                    <a:pt x="298" y="468"/>
                  </a:lnTo>
                  <a:lnTo>
                    <a:pt x="421" y="497"/>
                  </a:lnTo>
                  <a:lnTo>
                    <a:pt x="508" y="515"/>
                  </a:lnTo>
                  <a:lnTo>
                    <a:pt x="544" y="342"/>
                  </a:lnTo>
                  <a:lnTo>
                    <a:pt x="547" y="338"/>
                  </a:lnTo>
                  <a:lnTo>
                    <a:pt x="550" y="335"/>
                  </a:lnTo>
                  <a:lnTo>
                    <a:pt x="555" y="323"/>
                  </a:lnTo>
                  <a:lnTo>
                    <a:pt x="555" y="315"/>
                  </a:lnTo>
                  <a:lnTo>
                    <a:pt x="560" y="308"/>
                  </a:lnTo>
                  <a:lnTo>
                    <a:pt x="556" y="303"/>
                  </a:lnTo>
                  <a:lnTo>
                    <a:pt x="551" y="299"/>
                  </a:lnTo>
                  <a:lnTo>
                    <a:pt x="544" y="296"/>
                  </a:lnTo>
                  <a:lnTo>
                    <a:pt x="543" y="294"/>
                  </a:lnTo>
                  <a:lnTo>
                    <a:pt x="547" y="273"/>
                  </a:lnTo>
                  <a:lnTo>
                    <a:pt x="552" y="268"/>
                  </a:lnTo>
                  <a:lnTo>
                    <a:pt x="560" y="256"/>
                  </a:lnTo>
                  <a:lnTo>
                    <a:pt x="571" y="249"/>
                  </a:lnTo>
                  <a:lnTo>
                    <a:pt x="577" y="243"/>
                  </a:lnTo>
                  <a:lnTo>
                    <a:pt x="579" y="237"/>
                  </a:lnTo>
                  <a:lnTo>
                    <a:pt x="581" y="231"/>
                  </a:lnTo>
                  <a:lnTo>
                    <a:pt x="592" y="219"/>
                  </a:lnTo>
                  <a:lnTo>
                    <a:pt x="601" y="200"/>
                  </a:lnTo>
                  <a:lnTo>
                    <a:pt x="615" y="184"/>
                  </a:lnTo>
                  <a:lnTo>
                    <a:pt x="619" y="177"/>
                  </a:lnTo>
                  <a:lnTo>
                    <a:pt x="616" y="165"/>
                  </a:lnTo>
                  <a:close/>
                </a:path>
              </a:pathLst>
            </a:custGeom>
            <a:solidFill>
              <a:srgbClr val="536587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1" name="Freeform 150"/>
            <p:cNvSpPr>
              <a:spLocks/>
            </p:cNvSpPr>
            <p:nvPr/>
          </p:nvSpPr>
          <p:spPr bwMode="auto">
            <a:xfrm>
              <a:off x="1939621" y="1753194"/>
              <a:ext cx="850154" cy="433671"/>
            </a:xfrm>
            <a:custGeom>
              <a:avLst/>
              <a:gdLst>
                <a:gd name="T0" fmla="*/ 650 w 669"/>
                <a:gd name="T1" fmla="*/ 61 h 341"/>
                <a:gd name="T2" fmla="*/ 554 w 669"/>
                <a:gd name="T3" fmla="*/ 14 h 341"/>
                <a:gd name="T4" fmla="*/ 202 w 669"/>
                <a:gd name="T5" fmla="*/ 10 h 341"/>
                <a:gd name="T6" fmla="*/ 3 w 669"/>
                <a:gd name="T7" fmla="*/ 0 h 341"/>
                <a:gd name="T8" fmla="*/ 107 w 669"/>
                <a:gd name="T9" fmla="*/ 56 h 341"/>
                <a:gd name="T10" fmla="*/ 219 w 669"/>
                <a:gd name="T11" fmla="*/ 60 h 341"/>
                <a:gd name="T12" fmla="*/ 233 w 669"/>
                <a:gd name="T13" fmla="*/ 64 h 341"/>
                <a:gd name="T14" fmla="*/ 228 w 669"/>
                <a:gd name="T15" fmla="*/ 248 h 341"/>
                <a:gd name="T16" fmla="*/ 240 w 669"/>
                <a:gd name="T17" fmla="*/ 253 h 341"/>
                <a:gd name="T18" fmla="*/ 256 w 669"/>
                <a:gd name="T19" fmla="*/ 269 h 341"/>
                <a:gd name="T20" fmla="*/ 269 w 669"/>
                <a:gd name="T21" fmla="*/ 268 h 341"/>
                <a:gd name="T22" fmla="*/ 278 w 669"/>
                <a:gd name="T23" fmla="*/ 261 h 341"/>
                <a:gd name="T24" fmla="*/ 286 w 669"/>
                <a:gd name="T25" fmla="*/ 268 h 341"/>
                <a:gd name="T26" fmla="*/ 290 w 669"/>
                <a:gd name="T27" fmla="*/ 280 h 341"/>
                <a:gd name="T28" fmla="*/ 298 w 669"/>
                <a:gd name="T29" fmla="*/ 286 h 341"/>
                <a:gd name="T30" fmla="*/ 307 w 669"/>
                <a:gd name="T31" fmla="*/ 286 h 341"/>
                <a:gd name="T32" fmla="*/ 326 w 669"/>
                <a:gd name="T33" fmla="*/ 294 h 341"/>
                <a:gd name="T34" fmla="*/ 340 w 669"/>
                <a:gd name="T35" fmla="*/ 292 h 341"/>
                <a:gd name="T36" fmla="*/ 347 w 669"/>
                <a:gd name="T37" fmla="*/ 302 h 341"/>
                <a:gd name="T38" fmla="*/ 360 w 669"/>
                <a:gd name="T39" fmla="*/ 295 h 341"/>
                <a:gd name="T40" fmla="*/ 379 w 669"/>
                <a:gd name="T41" fmla="*/ 295 h 341"/>
                <a:gd name="T42" fmla="*/ 382 w 669"/>
                <a:gd name="T43" fmla="*/ 307 h 341"/>
                <a:gd name="T44" fmla="*/ 390 w 669"/>
                <a:gd name="T45" fmla="*/ 313 h 341"/>
                <a:gd name="T46" fmla="*/ 397 w 669"/>
                <a:gd name="T47" fmla="*/ 322 h 341"/>
                <a:gd name="T48" fmla="*/ 412 w 669"/>
                <a:gd name="T49" fmla="*/ 310 h 341"/>
                <a:gd name="T50" fmla="*/ 421 w 669"/>
                <a:gd name="T51" fmla="*/ 318 h 341"/>
                <a:gd name="T52" fmla="*/ 429 w 669"/>
                <a:gd name="T53" fmla="*/ 325 h 341"/>
                <a:gd name="T54" fmla="*/ 445 w 669"/>
                <a:gd name="T55" fmla="*/ 321 h 341"/>
                <a:gd name="T56" fmla="*/ 449 w 669"/>
                <a:gd name="T57" fmla="*/ 328 h 341"/>
                <a:gd name="T58" fmla="*/ 454 w 669"/>
                <a:gd name="T59" fmla="*/ 336 h 341"/>
                <a:gd name="T60" fmla="*/ 460 w 669"/>
                <a:gd name="T61" fmla="*/ 324 h 341"/>
                <a:gd name="T62" fmla="*/ 467 w 669"/>
                <a:gd name="T63" fmla="*/ 314 h 341"/>
                <a:gd name="T64" fmla="*/ 475 w 669"/>
                <a:gd name="T65" fmla="*/ 315 h 341"/>
                <a:gd name="T66" fmla="*/ 486 w 669"/>
                <a:gd name="T67" fmla="*/ 324 h 341"/>
                <a:gd name="T68" fmla="*/ 498 w 669"/>
                <a:gd name="T69" fmla="*/ 319 h 341"/>
                <a:gd name="T70" fmla="*/ 509 w 669"/>
                <a:gd name="T71" fmla="*/ 330 h 341"/>
                <a:gd name="T72" fmla="*/ 521 w 669"/>
                <a:gd name="T73" fmla="*/ 338 h 341"/>
                <a:gd name="T74" fmla="*/ 531 w 669"/>
                <a:gd name="T75" fmla="*/ 332 h 341"/>
                <a:gd name="T76" fmla="*/ 544 w 669"/>
                <a:gd name="T77" fmla="*/ 324 h 341"/>
                <a:gd name="T78" fmla="*/ 556 w 669"/>
                <a:gd name="T79" fmla="*/ 324 h 341"/>
                <a:gd name="T80" fmla="*/ 569 w 669"/>
                <a:gd name="T81" fmla="*/ 318 h 341"/>
                <a:gd name="T82" fmla="*/ 588 w 669"/>
                <a:gd name="T83" fmla="*/ 319 h 341"/>
                <a:gd name="T84" fmla="*/ 598 w 669"/>
                <a:gd name="T85" fmla="*/ 321 h 341"/>
                <a:gd name="T86" fmla="*/ 607 w 669"/>
                <a:gd name="T87" fmla="*/ 313 h 341"/>
                <a:gd name="T88" fmla="*/ 627 w 669"/>
                <a:gd name="T89" fmla="*/ 322 h 341"/>
                <a:gd name="T90" fmla="*/ 644 w 669"/>
                <a:gd name="T91" fmla="*/ 333 h 341"/>
                <a:gd name="T92" fmla="*/ 669 w 669"/>
                <a:gd name="T93" fmla="*/ 341 h 341"/>
                <a:gd name="T94" fmla="*/ 665 w 669"/>
                <a:gd name="T95" fmla="*/ 144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69" h="341">
                  <a:moveTo>
                    <a:pt x="665" y="144"/>
                  </a:moveTo>
                  <a:lnTo>
                    <a:pt x="650" y="61"/>
                  </a:lnTo>
                  <a:lnTo>
                    <a:pt x="650" y="12"/>
                  </a:lnTo>
                  <a:lnTo>
                    <a:pt x="554" y="14"/>
                  </a:lnTo>
                  <a:lnTo>
                    <a:pt x="376" y="14"/>
                  </a:lnTo>
                  <a:lnTo>
                    <a:pt x="202" y="10"/>
                  </a:lnTo>
                  <a:lnTo>
                    <a:pt x="79" y="4"/>
                  </a:lnTo>
                  <a:lnTo>
                    <a:pt x="3" y="0"/>
                  </a:lnTo>
                  <a:lnTo>
                    <a:pt x="0" y="49"/>
                  </a:lnTo>
                  <a:lnTo>
                    <a:pt x="107" y="56"/>
                  </a:lnTo>
                  <a:lnTo>
                    <a:pt x="187" y="58"/>
                  </a:lnTo>
                  <a:lnTo>
                    <a:pt x="219" y="60"/>
                  </a:lnTo>
                  <a:lnTo>
                    <a:pt x="226" y="60"/>
                  </a:lnTo>
                  <a:lnTo>
                    <a:pt x="233" y="64"/>
                  </a:lnTo>
                  <a:lnTo>
                    <a:pt x="228" y="238"/>
                  </a:lnTo>
                  <a:lnTo>
                    <a:pt x="228" y="248"/>
                  </a:lnTo>
                  <a:lnTo>
                    <a:pt x="233" y="249"/>
                  </a:lnTo>
                  <a:lnTo>
                    <a:pt x="240" y="253"/>
                  </a:lnTo>
                  <a:lnTo>
                    <a:pt x="251" y="265"/>
                  </a:lnTo>
                  <a:lnTo>
                    <a:pt x="256" y="269"/>
                  </a:lnTo>
                  <a:lnTo>
                    <a:pt x="263" y="265"/>
                  </a:lnTo>
                  <a:lnTo>
                    <a:pt x="269" y="268"/>
                  </a:lnTo>
                  <a:lnTo>
                    <a:pt x="275" y="268"/>
                  </a:lnTo>
                  <a:lnTo>
                    <a:pt x="278" y="261"/>
                  </a:lnTo>
                  <a:lnTo>
                    <a:pt x="280" y="264"/>
                  </a:lnTo>
                  <a:lnTo>
                    <a:pt x="286" y="268"/>
                  </a:lnTo>
                  <a:lnTo>
                    <a:pt x="290" y="273"/>
                  </a:lnTo>
                  <a:lnTo>
                    <a:pt x="290" y="280"/>
                  </a:lnTo>
                  <a:lnTo>
                    <a:pt x="291" y="286"/>
                  </a:lnTo>
                  <a:lnTo>
                    <a:pt x="298" y="286"/>
                  </a:lnTo>
                  <a:lnTo>
                    <a:pt x="302" y="287"/>
                  </a:lnTo>
                  <a:lnTo>
                    <a:pt x="307" y="286"/>
                  </a:lnTo>
                  <a:lnTo>
                    <a:pt x="314" y="290"/>
                  </a:lnTo>
                  <a:lnTo>
                    <a:pt x="326" y="294"/>
                  </a:lnTo>
                  <a:lnTo>
                    <a:pt x="333" y="292"/>
                  </a:lnTo>
                  <a:lnTo>
                    <a:pt x="340" y="292"/>
                  </a:lnTo>
                  <a:lnTo>
                    <a:pt x="343" y="296"/>
                  </a:lnTo>
                  <a:lnTo>
                    <a:pt x="347" y="302"/>
                  </a:lnTo>
                  <a:lnTo>
                    <a:pt x="353" y="299"/>
                  </a:lnTo>
                  <a:lnTo>
                    <a:pt x="360" y="295"/>
                  </a:lnTo>
                  <a:lnTo>
                    <a:pt x="372" y="296"/>
                  </a:lnTo>
                  <a:lnTo>
                    <a:pt x="379" y="295"/>
                  </a:lnTo>
                  <a:lnTo>
                    <a:pt x="378" y="302"/>
                  </a:lnTo>
                  <a:lnTo>
                    <a:pt x="382" y="307"/>
                  </a:lnTo>
                  <a:lnTo>
                    <a:pt x="389" y="309"/>
                  </a:lnTo>
                  <a:lnTo>
                    <a:pt x="390" y="313"/>
                  </a:lnTo>
                  <a:lnTo>
                    <a:pt x="390" y="321"/>
                  </a:lnTo>
                  <a:lnTo>
                    <a:pt x="397" y="322"/>
                  </a:lnTo>
                  <a:lnTo>
                    <a:pt x="402" y="319"/>
                  </a:lnTo>
                  <a:lnTo>
                    <a:pt x="412" y="310"/>
                  </a:lnTo>
                  <a:lnTo>
                    <a:pt x="418" y="313"/>
                  </a:lnTo>
                  <a:lnTo>
                    <a:pt x="421" y="318"/>
                  </a:lnTo>
                  <a:lnTo>
                    <a:pt x="426" y="318"/>
                  </a:lnTo>
                  <a:lnTo>
                    <a:pt x="429" y="325"/>
                  </a:lnTo>
                  <a:lnTo>
                    <a:pt x="436" y="326"/>
                  </a:lnTo>
                  <a:lnTo>
                    <a:pt x="445" y="321"/>
                  </a:lnTo>
                  <a:lnTo>
                    <a:pt x="452" y="322"/>
                  </a:lnTo>
                  <a:lnTo>
                    <a:pt x="449" y="328"/>
                  </a:lnTo>
                  <a:lnTo>
                    <a:pt x="452" y="334"/>
                  </a:lnTo>
                  <a:lnTo>
                    <a:pt x="454" y="336"/>
                  </a:lnTo>
                  <a:lnTo>
                    <a:pt x="458" y="334"/>
                  </a:lnTo>
                  <a:lnTo>
                    <a:pt x="460" y="324"/>
                  </a:lnTo>
                  <a:lnTo>
                    <a:pt x="467" y="318"/>
                  </a:lnTo>
                  <a:lnTo>
                    <a:pt x="467" y="314"/>
                  </a:lnTo>
                  <a:lnTo>
                    <a:pt x="468" y="313"/>
                  </a:lnTo>
                  <a:lnTo>
                    <a:pt x="475" y="315"/>
                  </a:lnTo>
                  <a:lnTo>
                    <a:pt x="481" y="322"/>
                  </a:lnTo>
                  <a:lnTo>
                    <a:pt x="486" y="324"/>
                  </a:lnTo>
                  <a:lnTo>
                    <a:pt x="493" y="319"/>
                  </a:lnTo>
                  <a:lnTo>
                    <a:pt x="498" y="319"/>
                  </a:lnTo>
                  <a:lnTo>
                    <a:pt x="502" y="326"/>
                  </a:lnTo>
                  <a:lnTo>
                    <a:pt x="509" y="330"/>
                  </a:lnTo>
                  <a:lnTo>
                    <a:pt x="516" y="333"/>
                  </a:lnTo>
                  <a:lnTo>
                    <a:pt x="521" y="338"/>
                  </a:lnTo>
                  <a:lnTo>
                    <a:pt x="524" y="332"/>
                  </a:lnTo>
                  <a:lnTo>
                    <a:pt x="531" y="332"/>
                  </a:lnTo>
                  <a:lnTo>
                    <a:pt x="537" y="324"/>
                  </a:lnTo>
                  <a:lnTo>
                    <a:pt x="544" y="324"/>
                  </a:lnTo>
                  <a:lnTo>
                    <a:pt x="551" y="318"/>
                  </a:lnTo>
                  <a:lnTo>
                    <a:pt x="556" y="324"/>
                  </a:lnTo>
                  <a:lnTo>
                    <a:pt x="563" y="324"/>
                  </a:lnTo>
                  <a:lnTo>
                    <a:pt x="569" y="318"/>
                  </a:lnTo>
                  <a:lnTo>
                    <a:pt x="581" y="314"/>
                  </a:lnTo>
                  <a:lnTo>
                    <a:pt x="588" y="319"/>
                  </a:lnTo>
                  <a:lnTo>
                    <a:pt x="592" y="321"/>
                  </a:lnTo>
                  <a:lnTo>
                    <a:pt x="598" y="321"/>
                  </a:lnTo>
                  <a:lnTo>
                    <a:pt x="602" y="318"/>
                  </a:lnTo>
                  <a:lnTo>
                    <a:pt x="607" y="313"/>
                  </a:lnTo>
                  <a:lnTo>
                    <a:pt x="612" y="313"/>
                  </a:lnTo>
                  <a:lnTo>
                    <a:pt x="627" y="322"/>
                  </a:lnTo>
                  <a:lnTo>
                    <a:pt x="639" y="332"/>
                  </a:lnTo>
                  <a:lnTo>
                    <a:pt x="644" y="333"/>
                  </a:lnTo>
                  <a:lnTo>
                    <a:pt x="651" y="337"/>
                  </a:lnTo>
                  <a:lnTo>
                    <a:pt x="669" y="341"/>
                  </a:lnTo>
                  <a:lnTo>
                    <a:pt x="667" y="171"/>
                  </a:lnTo>
                  <a:lnTo>
                    <a:pt x="665" y="144"/>
                  </a:lnTo>
                  <a:close/>
                </a:path>
              </a:pathLst>
            </a:custGeom>
            <a:solidFill>
              <a:srgbClr val="7F7F7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2" name="Freeform 151"/>
            <p:cNvSpPr>
              <a:spLocks/>
            </p:cNvSpPr>
            <p:nvPr/>
          </p:nvSpPr>
          <p:spPr bwMode="auto">
            <a:xfrm>
              <a:off x="3650506" y="1022036"/>
              <a:ext cx="409872" cy="469370"/>
            </a:xfrm>
            <a:custGeom>
              <a:avLst/>
              <a:gdLst>
                <a:gd name="T0" fmla="*/ 323 w 323"/>
                <a:gd name="T1" fmla="*/ 129 h 370"/>
                <a:gd name="T2" fmla="*/ 301 w 323"/>
                <a:gd name="T3" fmla="*/ 0 h 370"/>
                <a:gd name="T4" fmla="*/ 251 w 323"/>
                <a:gd name="T5" fmla="*/ 31 h 370"/>
                <a:gd name="T6" fmla="*/ 241 w 323"/>
                <a:gd name="T7" fmla="*/ 42 h 370"/>
                <a:gd name="T8" fmla="*/ 222 w 323"/>
                <a:gd name="T9" fmla="*/ 62 h 370"/>
                <a:gd name="T10" fmla="*/ 204 w 323"/>
                <a:gd name="T11" fmla="*/ 62 h 370"/>
                <a:gd name="T12" fmla="*/ 184 w 323"/>
                <a:gd name="T13" fmla="*/ 73 h 370"/>
                <a:gd name="T14" fmla="*/ 171 w 323"/>
                <a:gd name="T15" fmla="*/ 79 h 370"/>
                <a:gd name="T16" fmla="*/ 158 w 323"/>
                <a:gd name="T17" fmla="*/ 75 h 370"/>
                <a:gd name="T18" fmla="*/ 139 w 323"/>
                <a:gd name="T19" fmla="*/ 81 h 370"/>
                <a:gd name="T20" fmla="*/ 139 w 323"/>
                <a:gd name="T21" fmla="*/ 74 h 370"/>
                <a:gd name="T22" fmla="*/ 144 w 323"/>
                <a:gd name="T23" fmla="*/ 65 h 370"/>
                <a:gd name="T24" fmla="*/ 131 w 323"/>
                <a:gd name="T25" fmla="*/ 70 h 370"/>
                <a:gd name="T26" fmla="*/ 116 w 323"/>
                <a:gd name="T27" fmla="*/ 63 h 370"/>
                <a:gd name="T28" fmla="*/ 97 w 323"/>
                <a:gd name="T29" fmla="*/ 59 h 370"/>
                <a:gd name="T30" fmla="*/ 66 w 323"/>
                <a:gd name="T31" fmla="*/ 62 h 370"/>
                <a:gd name="T32" fmla="*/ 12 w 323"/>
                <a:gd name="T33" fmla="*/ 163 h 370"/>
                <a:gd name="T34" fmla="*/ 39 w 323"/>
                <a:gd name="T35" fmla="*/ 322 h 370"/>
                <a:gd name="T36" fmla="*/ 55 w 323"/>
                <a:gd name="T37" fmla="*/ 323 h 370"/>
                <a:gd name="T38" fmla="*/ 74 w 323"/>
                <a:gd name="T39" fmla="*/ 337 h 370"/>
                <a:gd name="T40" fmla="*/ 90 w 323"/>
                <a:gd name="T41" fmla="*/ 350 h 370"/>
                <a:gd name="T42" fmla="*/ 106 w 323"/>
                <a:gd name="T43" fmla="*/ 350 h 370"/>
                <a:gd name="T44" fmla="*/ 125 w 323"/>
                <a:gd name="T45" fmla="*/ 360 h 370"/>
                <a:gd name="T46" fmla="*/ 135 w 323"/>
                <a:gd name="T47" fmla="*/ 353 h 370"/>
                <a:gd name="T48" fmla="*/ 150 w 323"/>
                <a:gd name="T49" fmla="*/ 360 h 370"/>
                <a:gd name="T50" fmla="*/ 161 w 323"/>
                <a:gd name="T51" fmla="*/ 357 h 370"/>
                <a:gd name="T52" fmla="*/ 171 w 323"/>
                <a:gd name="T53" fmla="*/ 345 h 370"/>
                <a:gd name="T54" fmla="*/ 184 w 323"/>
                <a:gd name="T55" fmla="*/ 351 h 370"/>
                <a:gd name="T56" fmla="*/ 196 w 323"/>
                <a:gd name="T57" fmla="*/ 358 h 370"/>
                <a:gd name="T58" fmla="*/ 207 w 323"/>
                <a:gd name="T59" fmla="*/ 369 h 370"/>
                <a:gd name="T60" fmla="*/ 213 w 323"/>
                <a:gd name="T61" fmla="*/ 369 h 370"/>
                <a:gd name="T62" fmla="*/ 227 w 323"/>
                <a:gd name="T63" fmla="*/ 358 h 370"/>
                <a:gd name="T64" fmla="*/ 234 w 323"/>
                <a:gd name="T65" fmla="*/ 349 h 370"/>
                <a:gd name="T66" fmla="*/ 230 w 323"/>
                <a:gd name="T67" fmla="*/ 332 h 370"/>
                <a:gd name="T68" fmla="*/ 234 w 323"/>
                <a:gd name="T69" fmla="*/ 323 h 370"/>
                <a:gd name="T70" fmla="*/ 235 w 323"/>
                <a:gd name="T71" fmla="*/ 311 h 370"/>
                <a:gd name="T72" fmla="*/ 246 w 323"/>
                <a:gd name="T73" fmla="*/ 307 h 370"/>
                <a:gd name="T74" fmla="*/ 255 w 323"/>
                <a:gd name="T75" fmla="*/ 309 h 370"/>
                <a:gd name="T76" fmla="*/ 254 w 323"/>
                <a:gd name="T77" fmla="*/ 297 h 370"/>
                <a:gd name="T78" fmla="*/ 258 w 323"/>
                <a:gd name="T79" fmla="*/ 284 h 370"/>
                <a:gd name="T80" fmla="*/ 269 w 323"/>
                <a:gd name="T81" fmla="*/ 273 h 370"/>
                <a:gd name="T82" fmla="*/ 274 w 323"/>
                <a:gd name="T83" fmla="*/ 259 h 370"/>
                <a:gd name="T84" fmla="*/ 297 w 323"/>
                <a:gd name="T85" fmla="*/ 253 h 370"/>
                <a:gd name="T86" fmla="*/ 314 w 323"/>
                <a:gd name="T87" fmla="*/ 234 h 370"/>
                <a:gd name="T88" fmla="*/ 315 w 323"/>
                <a:gd name="T89" fmla="*/ 215 h 370"/>
                <a:gd name="T90" fmla="*/ 315 w 323"/>
                <a:gd name="T91" fmla="*/ 203 h 370"/>
                <a:gd name="T92" fmla="*/ 319 w 323"/>
                <a:gd name="T93" fmla="*/ 194 h 370"/>
                <a:gd name="T94" fmla="*/ 320 w 323"/>
                <a:gd name="T95" fmla="*/ 169 h 370"/>
                <a:gd name="T96" fmla="*/ 319 w 323"/>
                <a:gd name="T97" fmla="*/ 144 h 370"/>
                <a:gd name="T98" fmla="*/ 316 w 323"/>
                <a:gd name="T99" fmla="*/ 132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23" h="370">
                  <a:moveTo>
                    <a:pt x="319" y="132"/>
                  </a:moveTo>
                  <a:lnTo>
                    <a:pt x="323" y="129"/>
                  </a:lnTo>
                  <a:lnTo>
                    <a:pt x="301" y="4"/>
                  </a:lnTo>
                  <a:lnTo>
                    <a:pt x="301" y="0"/>
                  </a:lnTo>
                  <a:lnTo>
                    <a:pt x="265" y="21"/>
                  </a:lnTo>
                  <a:lnTo>
                    <a:pt x="251" y="31"/>
                  </a:lnTo>
                  <a:lnTo>
                    <a:pt x="246" y="35"/>
                  </a:lnTo>
                  <a:lnTo>
                    <a:pt x="241" y="42"/>
                  </a:lnTo>
                  <a:lnTo>
                    <a:pt x="234" y="51"/>
                  </a:lnTo>
                  <a:lnTo>
                    <a:pt x="222" y="62"/>
                  </a:lnTo>
                  <a:lnTo>
                    <a:pt x="209" y="63"/>
                  </a:lnTo>
                  <a:lnTo>
                    <a:pt x="204" y="62"/>
                  </a:lnTo>
                  <a:lnTo>
                    <a:pt x="190" y="69"/>
                  </a:lnTo>
                  <a:lnTo>
                    <a:pt x="184" y="73"/>
                  </a:lnTo>
                  <a:lnTo>
                    <a:pt x="177" y="75"/>
                  </a:lnTo>
                  <a:lnTo>
                    <a:pt x="171" y="79"/>
                  </a:lnTo>
                  <a:lnTo>
                    <a:pt x="166" y="78"/>
                  </a:lnTo>
                  <a:lnTo>
                    <a:pt x="158" y="75"/>
                  </a:lnTo>
                  <a:lnTo>
                    <a:pt x="146" y="75"/>
                  </a:lnTo>
                  <a:lnTo>
                    <a:pt x="139" y="81"/>
                  </a:lnTo>
                  <a:lnTo>
                    <a:pt x="134" y="79"/>
                  </a:lnTo>
                  <a:lnTo>
                    <a:pt x="139" y="74"/>
                  </a:lnTo>
                  <a:lnTo>
                    <a:pt x="150" y="71"/>
                  </a:lnTo>
                  <a:lnTo>
                    <a:pt x="144" y="65"/>
                  </a:lnTo>
                  <a:lnTo>
                    <a:pt x="138" y="71"/>
                  </a:lnTo>
                  <a:lnTo>
                    <a:pt x="131" y="70"/>
                  </a:lnTo>
                  <a:lnTo>
                    <a:pt x="125" y="65"/>
                  </a:lnTo>
                  <a:lnTo>
                    <a:pt x="116" y="63"/>
                  </a:lnTo>
                  <a:lnTo>
                    <a:pt x="111" y="60"/>
                  </a:lnTo>
                  <a:lnTo>
                    <a:pt x="97" y="59"/>
                  </a:lnTo>
                  <a:lnTo>
                    <a:pt x="96" y="56"/>
                  </a:lnTo>
                  <a:lnTo>
                    <a:pt x="66" y="62"/>
                  </a:lnTo>
                  <a:lnTo>
                    <a:pt x="0" y="73"/>
                  </a:lnTo>
                  <a:lnTo>
                    <a:pt x="12" y="163"/>
                  </a:lnTo>
                  <a:lnTo>
                    <a:pt x="31" y="327"/>
                  </a:lnTo>
                  <a:lnTo>
                    <a:pt x="39" y="322"/>
                  </a:lnTo>
                  <a:lnTo>
                    <a:pt x="44" y="327"/>
                  </a:lnTo>
                  <a:lnTo>
                    <a:pt x="55" y="323"/>
                  </a:lnTo>
                  <a:lnTo>
                    <a:pt x="70" y="330"/>
                  </a:lnTo>
                  <a:lnTo>
                    <a:pt x="74" y="337"/>
                  </a:lnTo>
                  <a:lnTo>
                    <a:pt x="83" y="349"/>
                  </a:lnTo>
                  <a:lnTo>
                    <a:pt x="90" y="350"/>
                  </a:lnTo>
                  <a:lnTo>
                    <a:pt x="102" y="349"/>
                  </a:lnTo>
                  <a:lnTo>
                    <a:pt x="106" y="350"/>
                  </a:lnTo>
                  <a:lnTo>
                    <a:pt x="119" y="360"/>
                  </a:lnTo>
                  <a:lnTo>
                    <a:pt x="125" y="360"/>
                  </a:lnTo>
                  <a:lnTo>
                    <a:pt x="130" y="353"/>
                  </a:lnTo>
                  <a:lnTo>
                    <a:pt x="135" y="353"/>
                  </a:lnTo>
                  <a:lnTo>
                    <a:pt x="143" y="354"/>
                  </a:lnTo>
                  <a:lnTo>
                    <a:pt x="150" y="360"/>
                  </a:lnTo>
                  <a:lnTo>
                    <a:pt x="155" y="357"/>
                  </a:lnTo>
                  <a:lnTo>
                    <a:pt x="161" y="357"/>
                  </a:lnTo>
                  <a:lnTo>
                    <a:pt x="165" y="350"/>
                  </a:lnTo>
                  <a:lnTo>
                    <a:pt x="171" y="345"/>
                  </a:lnTo>
                  <a:lnTo>
                    <a:pt x="178" y="341"/>
                  </a:lnTo>
                  <a:lnTo>
                    <a:pt x="184" y="351"/>
                  </a:lnTo>
                  <a:lnTo>
                    <a:pt x="189" y="358"/>
                  </a:lnTo>
                  <a:lnTo>
                    <a:pt x="196" y="358"/>
                  </a:lnTo>
                  <a:lnTo>
                    <a:pt x="201" y="364"/>
                  </a:lnTo>
                  <a:lnTo>
                    <a:pt x="207" y="369"/>
                  </a:lnTo>
                  <a:lnTo>
                    <a:pt x="207" y="370"/>
                  </a:lnTo>
                  <a:lnTo>
                    <a:pt x="213" y="369"/>
                  </a:lnTo>
                  <a:lnTo>
                    <a:pt x="222" y="365"/>
                  </a:lnTo>
                  <a:lnTo>
                    <a:pt x="227" y="358"/>
                  </a:lnTo>
                  <a:lnTo>
                    <a:pt x="227" y="353"/>
                  </a:lnTo>
                  <a:lnTo>
                    <a:pt x="234" y="349"/>
                  </a:lnTo>
                  <a:lnTo>
                    <a:pt x="232" y="337"/>
                  </a:lnTo>
                  <a:lnTo>
                    <a:pt x="230" y="332"/>
                  </a:lnTo>
                  <a:lnTo>
                    <a:pt x="231" y="326"/>
                  </a:lnTo>
                  <a:lnTo>
                    <a:pt x="234" y="323"/>
                  </a:lnTo>
                  <a:lnTo>
                    <a:pt x="234" y="316"/>
                  </a:lnTo>
                  <a:lnTo>
                    <a:pt x="235" y="311"/>
                  </a:lnTo>
                  <a:lnTo>
                    <a:pt x="241" y="304"/>
                  </a:lnTo>
                  <a:lnTo>
                    <a:pt x="246" y="307"/>
                  </a:lnTo>
                  <a:lnTo>
                    <a:pt x="253" y="316"/>
                  </a:lnTo>
                  <a:lnTo>
                    <a:pt x="255" y="309"/>
                  </a:lnTo>
                  <a:lnTo>
                    <a:pt x="258" y="304"/>
                  </a:lnTo>
                  <a:lnTo>
                    <a:pt x="254" y="297"/>
                  </a:lnTo>
                  <a:lnTo>
                    <a:pt x="258" y="291"/>
                  </a:lnTo>
                  <a:lnTo>
                    <a:pt x="258" y="284"/>
                  </a:lnTo>
                  <a:lnTo>
                    <a:pt x="261" y="278"/>
                  </a:lnTo>
                  <a:lnTo>
                    <a:pt x="269" y="273"/>
                  </a:lnTo>
                  <a:lnTo>
                    <a:pt x="269" y="268"/>
                  </a:lnTo>
                  <a:lnTo>
                    <a:pt x="274" y="259"/>
                  </a:lnTo>
                  <a:lnTo>
                    <a:pt x="285" y="263"/>
                  </a:lnTo>
                  <a:lnTo>
                    <a:pt x="297" y="253"/>
                  </a:lnTo>
                  <a:lnTo>
                    <a:pt x="305" y="240"/>
                  </a:lnTo>
                  <a:lnTo>
                    <a:pt x="314" y="234"/>
                  </a:lnTo>
                  <a:lnTo>
                    <a:pt x="316" y="221"/>
                  </a:lnTo>
                  <a:lnTo>
                    <a:pt x="315" y="215"/>
                  </a:lnTo>
                  <a:lnTo>
                    <a:pt x="316" y="209"/>
                  </a:lnTo>
                  <a:lnTo>
                    <a:pt x="315" y="203"/>
                  </a:lnTo>
                  <a:lnTo>
                    <a:pt x="318" y="203"/>
                  </a:lnTo>
                  <a:lnTo>
                    <a:pt x="319" y="194"/>
                  </a:lnTo>
                  <a:lnTo>
                    <a:pt x="318" y="188"/>
                  </a:lnTo>
                  <a:lnTo>
                    <a:pt x="320" y="169"/>
                  </a:lnTo>
                  <a:lnTo>
                    <a:pt x="323" y="162"/>
                  </a:lnTo>
                  <a:lnTo>
                    <a:pt x="319" y="144"/>
                  </a:lnTo>
                  <a:lnTo>
                    <a:pt x="315" y="139"/>
                  </a:lnTo>
                  <a:lnTo>
                    <a:pt x="316" y="132"/>
                  </a:lnTo>
                  <a:lnTo>
                    <a:pt x="319" y="132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3" name="Freeform 152"/>
            <p:cNvSpPr>
              <a:spLocks/>
            </p:cNvSpPr>
            <p:nvPr/>
          </p:nvSpPr>
          <p:spPr bwMode="auto">
            <a:xfrm>
              <a:off x="1925077" y="260467"/>
              <a:ext cx="645218" cy="397972"/>
            </a:xfrm>
            <a:custGeom>
              <a:avLst/>
              <a:gdLst>
                <a:gd name="T0" fmla="*/ 507 w 507"/>
                <a:gd name="T1" fmla="*/ 301 h 313"/>
                <a:gd name="T2" fmla="*/ 505 w 507"/>
                <a:gd name="T3" fmla="*/ 289 h 313"/>
                <a:gd name="T4" fmla="*/ 505 w 507"/>
                <a:gd name="T5" fmla="*/ 282 h 313"/>
                <a:gd name="T6" fmla="*/ 504 w 507"/>
                <a:gd name="T7" fmla="*/ 275 h 313"/>
                <a:gd name="T8" fmla="*/ 496 w 507"/>
                <a:gd name="T9" fmla="*/ 266 h 313"/>
                <a:gd name="T10" fmla="*/ 494 w 507"/>
                <a:gd name="T11" fmla="*/ 259 h 313"/>
                <a:gd name="T12" fmla="*/ 494 w 507"/>
                <a:gd name="T13" fmla="*/ 252 h 313"/>
                <a:gd name="T14" fmla="*/ 492 w 507"/>
                <a:gd name="T15" fmla="*/ 247 h 313"/>
                <a:gd name="T16" fmla="*/ 490 w 507"/>
                <a:gd name="T17" fmla="*/ 224 h 313"/>
                <a:gd name="T18" fmla="*/ 492 w 507"/>
                <a:gd name="T19" fmla="*/ 217 h 313"/>
                <a:gd name="T20" fmla="*/ 489 w 507"/>
                <a:gd name="T21" fmla="*/ 210 h 313"/>
                <a:gd name="T22" fmla="*/ 489 w 507"/>
                <a:gd name="T23" fmla="*/ 202 h 313"/>
                <a:gd name="T24" fmla="*/ 488 w 507"/>
                <a:gd name="T25" fmla="*/ 189 h 313"/>
                <a:gd name="T26" fmla="*/ 488 w 507"/>
                <a:gd name="T27" fmla="*/ 176 h 313"/>
                <a:gd name="T28" fmla="*/ 485 w 507"/>
                <a:gd name="T29" fmla="*/ 170 h 313"/>
                <a:gd name="T30" fmla="*/ 486 w 507"/>
                <a:gd name="T31" fmla="*/ 164 h 313"/>
                <a:gd name="T32" fmla="*/ 486 w 507"/>
                <a:gd name="T33" fmla="*/ 157 h 313"/>
                <a:gd name="T34" fmla="*/ 484 w 507"/>
                <a:gd name="T35" fmla="*/ 144 h 313"/>
                <a:gd name="T36" fmla="*/ 475 w 507"/>
                <a:gd name="T37" fmla="*/ 125 h 313"/>
                <a:gd name="T38" fmla="*/ 477 w 507"/>
                <a:gd name="T39" fmla="*/ 122 h 313"/>
                <a:gd name="T40" fmla="*/ 469 w 507"/>
                <a:gd name="T41" fmla="*/ 101 h 313"/>
                <a:gd name="T42" fmla="*/ 469 w 507"/>
                <a:gd name="T43" fmla="*/ 95 h 313"/>
                <a:gd name="T44" fmla="*/ 469 w 507"/>
                <a:gd name="T45" fmla="*/ 83 h 313"/>
                <a:gd name="T46" fmla="*/ 467 w 507"/>
                <a:gd name="T47" fmla="*/ 79 h 313"/>
                <a:gd name="T48" fmla="*/ 469 w 507"/>
                <a:gd name="T49" fmla="*/ 73 h 313"/>
                <a:gd name="T50" fmla="*/ 467 w 507"/>
                <a:gd name="T51" fmla="*/ 61 h 313"/>
                <a:gd name="T52" fmla="*/ 470 w 507"/>
                <a:gd name="T53" fmla="*/ 49 h 313"/>
                <a:gd name="T54" fmla="*/ 469 w 507"/>
                <a:gd name="T55" fmla="*/ 44 h 313"/>
                <a:gd name="T56" fmla="*/ 463 w 507"/>
                <a:gd name="T57" fmla="*/ 26 h 313"/>
                <a:gd name="T58" fmla="*/ 462 w 507"/>
                <a:gd name="T59" fmla="*/ 21 h 313"/>
                <a:gd name="T60" fmla="*/ 462 w 507"/>
                <a:gd name="T61" fmla="*/ 21 h 313"/>
                <a:gd name="T62" fmla="*/ 463 w 507"/>
                <a:gd name="T63" fmla="*/ 17 h 313"/>
                <a:gd name="T64" fmla="*/ 405 w 507"/>
                <a:gd name="T65" fmla="*/ 17 h 313"/>
                <a:gd name="T66" fmla="*/ 275 w 507"/>
                <a:gd name="T67" fmla="*/ 14 h 313"/>
                <a:gd name="T68" fmla="*/ 122 w 507"/>
                <a:gd name="T69" fmla="*/ 7 h 313"/>
                <a:gd name="T70" fmla="*/ 21 w 507"/>
                <a:gd name="T71" fmla="*/ 0 h 313"/>
                <a:gd name="T72" fmla="*/ 21 w 507"/>
                <a:gd name="T73" fmla="*/ 3 h 313"/>
                <a:gd name="T74" fmla="*/ 0 w 507"/>
                <a:gd name="T75" fmla="*/ 295 h 313"/>
                <a:gd name="T76" fmla="*/ 121 w 507"/>
                <a:gd name="T77" fmla="*/ 304 h 313"/>
                <a:gd name="T78" fmla="*/ 255 w 507"/>
                <a:gd name="T79" fmla="*/ 310 h 313"/>
                <a:gd name="T80" fmla="*/ 381 w 507"/>
                <a:gd name="T81" fmla="*/ 313 h 313"/>
                <a:gd name="T82" fmla="*/ 507 w 507"/>
                <a:gd name="T83" fmla="*/ 313 h 313"/>
                <a:gd name="T84" fmla="*/ 505 w 507"/>
                <a:gd name="T85" fmla="*/ 306 h 313"/>
                <a:gd name="T86" fmla="*/ 507 w 507"/>
                <a:gd name="T8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07" h="313">
                  <a:moveTo>
                    <a:pt x="507" y="301"/>
                  </a:moveTo>
                  <a:lnTo>
                    <a:pt x="505" y="289"/>
                  </a:lnTo>
                  <a:lnTo>
                    <a:pt x="505" y="282"/>
                  </a:lnTo>
                  <a:lnTo>
                    <a:pt x="504" y="275"/>
                  </a:lnTo>
                  <a:lnTo>
                    <a:pt x="496" y="266"/>
                  </a:lnTo>
                  <a:lnTo>
                    <a:pt x="494" y="259"/>
                  </a:lnTo>
                  <a:lnTo>
                    <a:pt x="494" y="252"/>
                  </a:lnTo>
                  <a:lnTo>
                    <a:pt x="492" y="247"/>
                  </a:lnTo>
                  <a:lnTo>
                    <a:pt x="490" y="224"/>
                  </a:lnTo>
                  <a:lnTo>
                    <a:pt x="492" y="217"/>
                  </a:lnTo>
                  <a:lnTo>
                    <a:pt x="489" y="210"/>
                  </a:lnTo>
                  <a:lnTo>
                    <a:pt x="489" y="202"/>
                  </a:lnTo>
                  <a:lnTo>
                    <a:pt x="488" y="189"/>
                  </a:lnTo>
                  <a:lnTo>
                    <a:pt x="488" y="176"/>
                  </a:lnTo>
                  <a:lnTo>
                    <a:pt x="485" y="170"/>
                  </a:lnTo>
                  <a:lnTo>
                    <a:pt x="486" y="164"/>
                  </a:lnTo>
                  <a:lnTo>
                    <a:pt x="486" y="157"/>
                  </a:lnTo>
                  <a:lnTo>
                    <a:pt x="484" y="144"/>
                  </a:lnTo>
                  <a:lnTo>
                    <a:pt x="475" y="125"/>
                  </a:lnTo>
                  <a:lnTo>
                    <a:pt x="477" y="122"/>
                  </a:lnTo>
                  <a:lnTo>
                    <a:pt x="469" y="101"/>
                  </a:lnTo>
                  <a:lnTo>
                    <a:pt x="469" y="95"/>
                  </a:lnTo>
                  <a:lnTo>
                    <a:pt x="469" y="83"/>
                  </a:lnTo>
                  <a:lnTo>
                    <a:pt x="467" y="79"/>
                  </a:lnTo>
                  <a:lnTo>
                    <a:pt x="469" y="73"/>
                  </a:lnTo>
                  <a:lnTo>
                    <a:pt x="467" y="61"/>
                  </a:lnTo>
                  <a:lnTo>
                    <a:pt x="470" y="49"/>
                  </a:lnTo>
                  <a:lnTo>
                    <a:pt x="469" y="44"/>
                  </a:lnTo>
                  <a:lnTo>
                    <a:pt x="463" y="26"/>
                  </a:lnTo>
                  <a:lnTo>
                    <a:pt x="462" y="21"/>
                  </a:lnTo>
                  <a:lnTo>
                    <a:pt x="462" y="21"/>
                  </a:lnTo>
                  <a:lnTo>
                    <a:pt x="463" y="17"/>
                  </a:lnTo>
                  <a:lnTo>
                    <a:pt x="405" y="17"/>
                  </a:lnTo>
                  <a:lnTo>
                    <a:pt x="275" y="14"/>
                  </a:lnTo>
                  <a:lnTo>
                    <a:pt x="122" y="7"/>
                  </a:lnTo>
                  <a:lnTo>
                    <a:pt x="21" y="0"/>
                  </a:lnTo>
                  <a:lnTo>
                    <a:pt x="21" y="3"/>
                  </a:lnTo>
                  <a:lnTo>
                    <a:pt x="0" y="295"/>
                  </a:lnTo>
                  <a:lnTo>
                    <a:pt x="121" y="304"/>
                  </a:lnTo>
                  <a:lnTo>
                    <a:pt x="255" y="310"/>
                  </a:lnTo>
                  <a:lnTo>
                    <a:pt x="381" y="313"/>
                  </a:lnTo>
                  <a:lnTo>
                    <a:pt x="507" y="313"/>
                  </a:lnTo>
                  <a:lnTo>
                    <a:pt x="505" y="306"/>
                  </a:lnTo>
                  <a:lnTo>
                    <a:pt x="507" y="301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4" name="Freeform 153"/>
            <p:cNvSpPr>
              <a:spLocks/>
            </p:cNvSpPr>
            <p:nvPr/>
          </p:nvSpPr>
          <p:spPr bwMode="auto">
            <a:xfrm>
              <a:off x="356985" y="897752"/>
              <a:ext cx="622741" cy="962538"/>
            </a:xfrm>
            <a:custGeom>
              <a:avLst/>
              <a:gdLst>
                <a:gd name="T0" fmla="*/ 279 w 490"/>
                <a:gd name="T1" fmla="*/ 47 h 758"/>
                <a:gd name="T2" fmla="*/ 192 w 490"/>
                <a:gd name="T3" fmla="*/ 29 h 758"/>
                <a:gd name="T4" fmla="*/ 69 w 490"/>
                <a:gd name="T5" fmla="*/ 0 h 758"/>
                <a:gd name="T6" fmla="*/ 16 w 490"/>
                <a:gd name="T7" fmla="*/ 221 h 758"/>
                <a:gd name="T8" fmla="*/ 0 w 490"/>
                <a:gd name="T9" fmla="*/ 286 h 758"/>
                <a:gd name="T10" fmla="*/ 227 w 490"/>
                <a:gd name="T11" fmla="*/ 617 h 758"/>
                <a:gd name="T12" fmla="*/ 323 w 490"/>
                <a:gd name="T13" fmla="*/ 758 h 758"/>
                <a:gd name="T14" fmla="*/ 325 w 490"/>
                <a:gd name="T15" fmla="*/ 744 h 758"/>
                <a:gd name="T16" fmla="*/ 331 w 490"/>
                <a:gd name="T17" fmla="*/ 739 h 758"/>
                <a:gd name="T18" fmla="*/ 331 w 490"/>
                <a:gd name="T19" fmla="*/ 724 h 758"/>
                <a:gd name="T20" fmla="*/ 330 w 490"/>
                <a:gd name="T21" fmla="*/ 712 h 758"/>
                <a:gd name="T22" fmla="*/ 330 w 490"/>
                <a:gd name="T23" fmla="*/ 705 h 758"/>
                <a:gd name="T24" fmla="*/ 333 w 490"/>
                <a:gd name="T25" fmla="*/ 697 h 758"/>
                <a:gd name="T26" fmla="*/ 331 w 490"/>
                <a:gd name="T27" fmla="*/ 685 h 758"/>
                <a:gd name="T28" fmla="*/ 331 w 490"/>
                <a:gd name="T29" fmla="*/ 678 h 758"/>
                <a:gd name="T30" fmla="*/ 335 w 490"/>
                <a:gd name="T31" fmla="*/ 673 h 758"/>
                <a:gd name="T32" fmla="*/ 331 w 490"/>
                <a:gd name="T33" fmla="*/ 661 h 758"/>
                <a:gd name="T34" fmla="*/ 334 w 490"/>
                <a:gd name="T35" fmla="*/ 652 h 758"/>
                <a:gd name="T36" fmla="*/ 342 w 490"/>
                <a:gd name="T37" fmla="*/ 647 h 758"/>
                <a:gd name="T38" fmla="*/ 349 w 490"/>
                <a:gd name="T39" fmla="*/ 646 h 758"/>
                <a:gd name="T40" fmla="*/ 354 w 490"/>
                <a:gd name="T41" fmla="*/ 650 h 758"/>
                <a:gd name="T42" fmla="*/ 361 w 490"/>
                <a:gd name="T43" fmla="*/ 650 h 758"/>
                <a:gd name="T44" fmla="*/ 367 w 490"/>
                <a:gd name="T45" fmla="*/ 656 h 758"/>
                <a:gd name="T46" fmla="*/ 369 w 490"/>
                <a:gd name="T47" fmla="*/ 663 h 758"/>
                <a:gd name="T48" fmla="*/ 376 w 490"/>
                <a:gd name="T49" fmla="*/ 665 h 758"/>
                <a:gd name="T50" fmla="*/ 383 w 490"/>
                <a:gd name="T51" fmla="*/ 658 h 758"/>
                <a:gd name="T52" fmla="*/ 390 w 490"/>
                <a:gd name="T53" fmla="*/ 648 h 758"/>
                <a:gd name="T54" fmla="*/ 403 w 490"/>
                <a:gd name="T55" fmla="*/ 573 h 758"/>
                <a:gd name="T56" fmla="*/ 490 w 490"/>
                <a:gd name="T57" fmla="*/ 88 h 758"/>
                <a:gd name="T58" fmla="*/ 394 w 490"/>
                <a:gd name="T59" fmla="*/ 72 h 758"/>
                <a:gd name="T60" fmla="*/ 279 w 490"/>
                <a:gd name="T61" fmla="*/ 47 h 7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0" h="758">
                  <a:moveTo>
                    <a:pt x="279" y="47"/>
                  </a:moveTo>
                  <a:lnTo>
                    <a:pt x="192" y="29"/>
                  </a:lnTo>
                  <a:lnTo>
                    <a:pt x="69" y="0"/>
                  </a:lnTo>
                  <a:lnTo>
                    <a:pt x="16" y="221"/>
                  </a:lnTo>
                  <a:lnTo>
                    <a:pt x="0" y="286"/>
                  </a:lnTo>
                  <a:lnTo>
                    <a:pt x="227" y="617"/>
                  </a:lnTo>
                  <a:lnTo>
                    <a:pt x="323" y="758"/>
                  </a:lnTo>
                  <a:lnTo>
                    <a:pt x="325" y="744"/>
                  </a:lnTo>
                  <a:lnTo>
                    <a:pt x="331" y="739"/>
                  </a:lnTo>
                  <a:lnTo>
                    <a:pt x="331" y="724"/>
                  </a:lnTo>
                  <a:lnTo>
                    <a:pt x="330" y="712"/>
                  </a:lnTo>
                  <a:lnTo>
                    <a:pt x="330" y="705"/>
                  </a:lnTo>
                  <a:lnTo>
                    <a:pt x="333" y="697"/>
                  </a:lnTo>
                  <a:lnTo>
                    <a:pt x="331" y="685"/>
                  </a:lnTo>
                  <a:lnTo>
                    <a:pt x="331" y="678"/>
                  </a:lnTo>
                  <a:lnTo>
                    <a:pt x="335" y="673"/>
                  </a:lnTo>
                  <a:lnTo>
                    <a:pt x="331" y="661"/>
                  </a:lnTo>
                  <a:lnTo>
                    <a:pt x="334" y="652"/>
                  </a:lnTo>
                  <a:lnTo>
                    <a:pt x="342" y="647"/>
                  </a:lnTo>
                  <a:lnTo>
                    <a:pt x="349" y="646"/>
                  </a:lnTo>
                  <a:lnTo>
                    <a:pt x="354" y="650"/>
                  </a:lnTo>
                  <a:lnTo>
                    <a:pt x="361" y="650"/>
                  </a:lnTo>
                  <a:lnTo>
                    <a:pt x="367" y="656"/>
                  </a:lnTo>
                  <a:lnTo>
                    <a:pt x="369" y="663"/>
                  </a:lnTo>
                  <a:lnTo>
                    <a:pt x="376" y="665"/>
                  </a:lnTo>
                  <a:lnTo>
                    <a:pt x="383" y="658"/>
                  </a:lnTo>
                  <a:lnTo>
                    <a:pt x="390" y="648"/>
                  </a:lnTo>
                  <a:lnTo>
                    <a:pt x="403" y="573"/>
                  </a:lnTo>
                  <a:lnTo>
                    <a:pt x="490" y="88"/>
                  </a:lnTo>
                  <a:lnTo>
                    <a:pt x="394" y="72"/>
                  </a:lnTo>
                  <a:lnTo>
                    <a:pt x="279" y="47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5" name="Freeform 154"/>
            <p:cNvSpPr>
              <a:spLocks noEditPoints="1"/>
            </p:cNvSpPr>
            <p:nvPr/>
          </p:nvSpPr>
          <p:spPr bwMode="auto">
            <a:xfrm>
              <a:off x="4094755" y="520934"/>
              <a:ext cx="736448" cy="547377"/>
            </a:xfrm>
            <a:custGeom>
              <a:avLst/>
              <a:gdLst>
                <a:gd name="T0" fmla="*/ 452 w 579"/>
                <a:gd name="T1" fmla="*/ 404 h 431"/>
                <a:gd name="T2" fmla="*/ 452 w 579"/>
                <a:gd name="T3" fmla="*/ 379 h 431"/>
                <a:gd name="T4" fmla="*/ 463 w 579"/>
                <a:gd name="T5" fmla="*/ 358 h 431"/>
                <a:gd name="T6" fmla="*/ 443 w 579"/>
                <a:gd name="T7" fmla="*/ 279 h 431"/>
                <a:gd name="T8" fmla="*/ 441 w 579"/>
                <a:gd name="T9" fmla="*/ 205 h 431"/>
                <a:gd name="T10" fmla="*/ 418 w 579"/>
                <a:gd name="T11" fmla="*/ 130 h 431"/>
                <a:gd name="T12" fmla="*/ 413 w 579"/>
                <a:gd name="T13" fmla="*/ 120 h 431"/>
                <a:gd name="T14" fmla="*/ 402 w 579"/>
                <a:gd name="T15" fmla="*/ 89 h 431"/>
                <a:gd name="T16" fmla="*/ 404 w 579"/>
                <a:gd name="T17" fmla="*/ 67 h 431"/>
                <a:gd name="T18" fmla="*/ 399 w 579"/>
                <a:gd name="T19" fmla="*/ 47 h 431"/>
                <a:gd name="T20" fmla="*/ 391 w 579"/>
                <a:gd name="T21" fmla="*/ 20 h 431"/>
                <a:gd name="T22" fmla="*/ 386 w 579"/>
                <a:gd name="T23" fmla="*/ 2 h 431"/>
                <a:gd name="T24" fmla="*/ 293 w 579"/>
                <a:gd name="T25" fmla="*/ 23 h 431"/>
                <a:gd name="T26" fmla="*/ 252 w 579"/>
                <a:gd name="T27" fmla="*/ 53 h 431"/>
                <a:gd name="T28" fmla="*/ 223 w 579"/>
                <a:gd name="T29" fmla="*/ 107 h 431"/>
                <a:gd name="T30" fmla="*/ 203 w 579"/>
                <a:gd name="T31" fmla="*/ 128 h 431"/>
                <a:gd name="T32" fmla="*/ 209 w 579"/>
                <a:gd name="T33" fmla="*/ 143 h 431"/>
                <a:gd name="T34" fmla="*/ 215 w 579"/>
                <a:gd name="T35" fmla="*/ 142 h 431"/>
                <a:gd name="T36" fmla="*/ 218 w 579"/>
                <a:gd name="T37" fmla="*/ 150 h 431"/>
                <a:gd name="T38" fmla="*/ 219 w 579"/>
                <a:gd name="T39" fmla="*/ 169 h 431"/>
                <a:gd name="T40" fmla="*/ 218 w 579"/>
                <a:gd name="T41" fmla="*/ 188 h 431"/>
                <a:gd name="T42" fmla="*/ 196 w 579"/>
                <a:gd name="T43" fmla="*/ 201 h 431"/>
                <a:gd name="T44" fmla="*/ 182 w 579"/>
                <a:gd name="T45" fmla="*/ 218 h 431"/>
                <a:gd name="T46" fmla="*/ 160 w 579"/>
                <a:gd name="T47" fmla="*/ 223 h 431"/>
                <a:gd name="T48" fmla="*/ 119 w 579"/>
                <a:gd name="T49" fmla="*/ 226 h 431"/>
                <a:gd name="T50" fmla="*/ 57 w 579"/>
                <a:gd name="T51" fmla="*/ 238 h 431"/>
                <a:gd name="T52" fmla="*/ 38 w 579"/>
                <a:gd name="T53" fmla="*/ 247 h 431"/>
                <a:gd name="T54" fmla="*/ 35 w 579"/>
                <a:gd name="T55" fmla="*/ 262 h 431"/>
                <a:gd name="T56" fmla="*/ 48 w 579"/>
                <a:gd name="T57" fmla="*/ 272 h 431"/>
                <a:gd name="T58" fmla="*/ 53 w 579"/>
                <a:gd name="T59" fmla="*/ 296 h 431"/>
                <a:gd name="T60" fmla="*/ 34 w 579"/>
                <a:gd name="T61" fmla="*/ 320 h 431"/>
                <a:gd name="T62" fmla="*/ 3 w 579"/>
                <a:gd name="T63" fmla="*/ 356 h 431"/>
                <a:gd name="T64" fmla="*/ 4 w 579"/>
                <a:gd name="T65" fmla="*/ 383 h 431"/>
                <a:gd name="T66" fmla="*/ 251 w 579"/>
                <a:gd name="T67" fmla="*/ 334 h 431"/>
                <a:gd name="T68" fmla="*/ 324 w 579"/>
                <a:gd name="T69" fmla="*/ 323 h 431"/>
                <a:gd name="T70" fmla="*/ 339 w 579"/>
                <a:gd name="T71" fmla="*/ 333 h 431"/>
                <a:gd name="T72" fmla="*/ 352 w 579"/>
                <a:gd name="T73" fmla="*/ 358 h 431"/>
                <a:gd name="T74" fmla="*/ 376 w 579"/>
                <a:gd name="T75" fmla="*/ 368 h 431"/>
                <a:gd name="T76" fmla="*/ 437 w 579"/>
                <a:gd name="T77" fmla="*/ 376 h 431"/>
                <a:gd name="T78" fmla="*/ 431 w 579"/>
                <a:gd name="T79" fmla="*/ 362 h 431"/>
                <a:gd name="T80" fmla="*/ 441 w 579"/>
                <a:gd name="T81" fmla="*/ 381 h 431"/>
                <a:gd name="T82" fmla="*/ 443 w 579"/>
                <a:gd name="T83" fmla="*/ 414 h 431"/>
                <a:gd name="T84" fmla="*/ 565 w 579"/>
                <a:gd name="T85" fmla="*/ 354 h 431"/>
                <a:gd name="T86" fmla="*/ 544 w 579"/>
                <a:gd name="T87" fmla="*/ 372 h 431"/>
                <a:gd name="T88" fmla="*/ 539 w 579"/>
                <a:gd name="T89" fmla="*/ 368 h 431"/>
                <a:gd name="T90" fmla="*/ 551 w 579"/>
                <a:gd name="T91" fmla="*/ 346 h 431"/>
                <a:gd name="T92" fmla="*/ 501 w 579"/>
                <a:gd name="T93" fmla="*/ 377 h 431"/>
                <a:gd name="T94" fmla="*/ 486 w 579"/>
                <a:gd name="T95" fmla="*/ 385 h 431"/>
                <a:gd name="T96" fmla="*/ 462 w 579"/>
                <a:gd name="T97" fmla="*/ 396 h 431"/>
                <a:gd name="T98" fmla="*/ 454 w 579"/>
                <a:gd name="T99" fmla="*/ 407 h 431"/>
                <a:gd name="T100" fmla="*/ 440 w 579"/>
                <a:gd name="T101" fmla="*/ 427 h 431"/>
                <a:gd name="T102" fmla="*/ 448 w 579"/>
                <a:gd name="T103" fmla="*/ 431 h 431"/>
                <a:gd name="T104" fmla="*/ 486 w 579"/>
                <a:gd name="T105" fmla="*/ 413 h 431"/>
                <a:gd name="T106" fmla="*/ 512 w 579"/>
                <a:gd name="T107" fmla="*/ 396 h 431"/>
                <a:gd name="T108" fmla="*/ 532 w 579"/>
                <a:gd name="T109" fmla="*/ 388 h 431"/>
                <a:gd name="T110" fmla="*/ 552 w 579"/>
                <a:gd name="T111" fmla="*/ 373 h 431"/>
                <a:gd name="T112" fmla="*/ 579 w 579"/>
                <a:gd name="T113" fmla="*/ 349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9" h="431">
                  <a:moveTo>
                    <a:pt x="443" y="414"/>
                  </a:moveTo>
                  <a:lnTo>
                    <a:pt x="445" y="407"/>
                  </a:lnTo>
                  <a:lnTo>
                    <a:pt x="452" y="404"/>
                  </a:lnTo>
                  <a:lnTo>
                    <a:pt x="452" y="398"/>
                  </a:lnTo>
                  <a:lnTo>
                    <a:pt x="459" y="384"/>
                  </a:lnTo>
                  <a:lnTo>
                    <a:pt x="452" y="379"/>
                  </a:lnTo>
                  <a:lnTo>
                    <a:pt x="452" y="376"/>
                  </a:lnTo>
                  <a:lnTo>
                    <a:pt x="463" y="365"/>
                  </a:lnTo>
                  <a:lnTo>
                    <a:pt x="463" y="358"/>
                  </a:lnTo>
                  <a:lnTo>
                    <a:pt x="459" y="352"/>
                  </a:lnTo>
                  <a:lnTo>
                    <a:pt x="445" y="281"/>
                  </a:lnTo>
                  <a:lnTo>
                    <a:pt x="443" y="279"/>
                  </a:lnTo>
                  <a:lnTo>
                    <a:pt x="444" y="218"/>
                  </a:lnTo>
                  <a:lnTo>
                    <a:pt x="445" y="212"/>
                  </a:lnTo>
                  <a:lnTo>
                    <a:pt x="441" y="205"/>
                  </a:lnTo>
                  <a:lnTo>
                    <a:pt x="441" y="201"/>
                  </a:lnTo>
                  <a:lnTo>
                    <a:pt x="428" y="138"/>
                  </a:lnTo>
                  <a:lnTo>
                    <a:pt x="418" y="130"/>
                  </a:lnTo>
                  <a:lnTo>
                    <a:pt x="416" y="136"/>
                  </a:lnTo>
                  <a:lnTo>
                    <a:pt x="412" y="131"/>
                  </a:lnTo>
                  <a:lnTo>
                    <a:pt x="413" y="120"/>
                  </a:lnTo>
                  <a:lnTo>
                    <a:pt x="410" y="107"/>
                  </a:lnTo>
                  <a:lnTo>
                    <a:pt x="406" y="101"/>
                  </a:lnTo>
                  <a:lnTo>
                    <a:pt x="402" y="89"/>
                  </a:lnTo>
                  <a:lnTo>
                    <a:pt x="402" y="76"/>
                  </a:lnTo>
                  <a:lnTo>
                    <a:pt x="405" y="73"/>
                  </a:lnTo>
                  <a:lnTo>
                    <a:pt x="404" y="67"/>
                  </a:lnTo>
                  <a:lnTo>
                    <a:pt x="401" y="61"/>
                  </a:lnTo>
                  <a:lnTo>
                    <a:pt x="402" y="54"/>
                  </a:lnTo>
                  <a:lnTo>
                    <a:pt x="399" y="47"/>
                  </a:lnTo>
                  <a:lnTo>
                    <a:pt x="394" y="42"/>
                  </a:lnTo>
                  <a:lnTo>
                    <a:pt x="391" y="35"/>
                  </a:lnTo>
                  <a:lnTo>
                    <a:pt x="391" y="20"/>
                  </a:lnTo>
                  <a:lnTo>
                    <a:pt x="386" y="13"/>
                  </a:lnTo>
                  <a:lnTo>
                    <a:pt x="387" y="8"/>
                  </a:lnTo>
                  <a:lnTo>
                    <a:pt x="386" y="2"/>
                  </a:lnTo>
                  <a:lnTo>
                    <a:pt x="385" y="0"/>
                  </a:lnTo>
                  <a:lnTo>
                    <a:pt x="337" y="13"/>
                  </a:lnTo>
                  <a:lnTo>
                    <a:pt x="293" y="23"/>
                  </a:lnTo>
                  <a:lnTo>
                    <a:pt x="287" y="23"/>
                  </a:lnTo>
                  <a:lnTo>
                    <a:pt x="275" y="30"/>
                  </a:lnTo>
                  <a:lnTo>
                    <a:pt x="252" y="53"/>
                  </a:lnTo>
                  <a:lnTo>
                    <a:pt x="233" y="86"/>
                  </a:lnTo>
                  <a:lnTo>
                    <a:pt x="233" y="94"/>
                  </a:lnTo>
                  <a:lnTo>
                    <a:pt x="223" y="107"/>
                  </a:lnTo>
                  <a:lnTo>
                    <a:pt x="221" y="111"/>
                  </a:lnTo>
                  <a:lnTo>
                    <a:pt x="214" y="116"/>
                  </a:lnTo>
                  <a:lnTo>
                    <a:pt x="203" y="128"/>
                  </a:lnTo>
                  <a:lnTo>
                    <a:pt x="202" y="135"/>
                  </a:lnTo>
                  <a:lnTo>
                    <a:pt x="207" y="139"/>
                  </a:lnTo>
                  <a:lnTo>
                    <a:pt x="209" y="143"/>
                  </a:lnTo>
                  <a:lnTo>
                    <a:pt x="207" y="136"/>
                  </a:lnTo>
                  <a:lnTo>
                    <a:pt x="214" y="134"/>
                  </a:lnTo>
                  <a:lnTo>
                    <a:pt x="215" y="142"/>
                  </a:lnTo>
                  <a:lnTo>
                    <a:pt x="223" y="138"/>
                  </a:lnTo>
                  <a:lnTo>
                    <a:pt x="219" y="145"/>
                  </a:lnTo>
                  <a:lnTo>
                    <a:pt x="218" y="150"/>
                  </a:lnTo>
                  <a:lnTo>
                    <a:pt x="213" y="153"/>
                  </a:lnTo>
                  <a:lnTo>
                    <a:pt x="218" y="165"/>
                  </a:lnTo>
                  <a:lnTo>
                    <a:pt x="219" y="169"/>
                  </a:lnTo>
                  <a:lnTo>
                    <a:pt x="222" y="176"/>
                  </a:lnTo>
                  <a:lnTo>
                    <a:pt x="222" y="182"/>
                  </a:lnTo>
                  <a:lnTo>
                    <a:pt x="218" y="188"/>
                  </a:lnTo>
                  <a:lnTo>
                    <a:pt x="211" y="188"/>
                  </a:lnTo>
                  <a:lnTo>
                    <a:pt x="205" y="196"/>
                  </a:lnTo>
                  <a:lnTo>
                    <a:pt x="196" y="201"/>
                  </a:lnTo>
                  <a:lnTo>
                    <a:pt x="194" y="208"/>
                  </a:lnTo>
                  <a:lnTo>
                    <a:pt x="188" y="214"/>
                  </a:lnTo>
                  <a:lnTo>
                    <a:pt x="182" y="218"/>
                  </a:lnTo>
                  <a:lnTo>
                    <a:pt x="177" y="223"/>
                  </a:lnTo>
                  <a:lnTo>
                    <a:pt x="173" y="222"/>
                  </a:lnTo>
                  <a:lnTo>
                    <a:pt x="160" y="223"/>
                  </a:lnTo>
                  <a:lnTo>
                    <a:pt x="148" y="226"/>
                  </a:lnTo>
                  <a:lnTo>
                    <a:pt x="136" y="233"/>
                  </a:lnTo>
                  <a:lnTo>
                    <a:pt x="119" y="226"/>
                  </a:lnTo>
                  <a:lnTo>
                    <a:pt x="94" y="227"/>
                  </a:lnTo>
                  <a:lnTo>
                    <a:pt x="69" y="233"/>
                  </a:lnTo>
                  <a:lnTo>
                    <a:pt x="57" y="238"/>
                  </a:lnTo>
                  <a:lnTo>
                    <a:pt x="50" y="241"/>
                  </a:lnTo>
                  <a:lnTo>
                    <a:pt x="43" y="243"/>
                  </a:lnTo>
                  <a:lnTo>
                    <a:pt x="38" y="247"/>
                  </a:lnTo>
                  <a:lnTo>
                    <a:pt x="31" y="250"/>
                  </a:lnTo>
                  <a:lnTo>
                    <a:pt x="31" y="250"/>
                  </a:lnTo>
                  <a:lnTo>
                    <a:pt x="35" y="262"/>
                  </a:lnTo>
                  <a:lnTo>
                    <a:pt x="34" y="266"/>
                  </a:lnTo>
                  <a:lnTo>
                    <a:pt x="48" y="269"/>
                  </a:lnTo>
                  <a:lnTo>
                    <a:pt x="48" y="272"/>
                  </a:lnTo>
                  <a:lnTo>
                    <a:pt x="45" y="276"/>
                  </a:lnTo>
                  <a:lnTo>
                    <a:pt x="53" y="289"/>
                  </a:lnTo>
                  <a:lnTo>
                    <a:pt x="53" y="296"/>
                  </a:lnTo>
                  <a:lnTo>
                    <a:pt x="42" y="308"/>
                  </a:lnTo>
                  <a:lnTo>
                    <a:pt x="39" y="315"/>
                  </a:lnTo>
                  <a:lnTo>
                    <a:pt x="34" y="320"/>
                  </a:lnTo>
                  <a:lnTo>
                    <a:pt x="26" y="329"/>
                  </a:lnTo>
                  <a:lnTo>
                    <a:pt x="16" y="341"/>
                  </a:lnTo>
                  <a:lnTo>
                    <a:pt x="3" y="356"/>
                  </a:lnTo>
                  <a:lnTo>
                    <a:pt x="0" y="357"/>
                  </a:lnTo>
                  <a:lnTo>
                    <a:pt x="0" y="360"/>
                  </a:lnTo>
                  <a:lnTo>
                    <a:pt x="4" y="383"/>
                  </a:lnTo>
                  <a:lnTo>
                    <a:pt x="62" y="372"/>
                  </a:lnTo>
                  <a:lnTo>
                    <a:pt x="150" y="354"/>
                  </a:lnTo>
                  <a:lnTo>
                    <a:pt x="251" y="334"/>
                  </a:lnTo>
                  <a:lnTo>
                    <a:pt x="317" y="319"/>
                  </a:lnTo>
                  <a:lnTo>
                    <a:pt x="317" y="319"/>
                  </a:lnTo>
                  <a:lnTo>
                    <a:pt x="324" y="323"/>
                  </a:lnTo>
                  <a:lnTo>
                    <a:pt x="326" y="329"/>
                  </a:lnTo>
                  <a:lnTo>
                    <a:pt x="332" y="327"/>
                  </a:lnTo>
                  <a:lnTo>
                    <a:pt x="339" y="333"/>
                  </a:lnTo>
                  <a:lnTo>
                    <a:pt x="345" y="346"/>
                  </a:lnTo>
                  <a:lnTo>
                    <a:pt x="347" y="352"/>
                  </a:lnTo>
                  <a:lnTo>
                    <a:pt x="352" y="358"/>
                  </a:lnTo>
                  <a:lnTo>
                    <a:pt x="363" y="364"/>
                  </a:lnTo>
                  <a:lnTo>
                    <a:pt x="368" y="364"/>
                  </a:lnTo>
                  <a:lnTo>
                    <a:pt x="376" y="368"/>
                  </a:lnTo>
                  <a:lnTo>
                    <a:pt x="376" y="369"/>
                  </a:lnTo>
                  <a:lnTo>
                    <a:pt x="441" y="391"/>
                  </a:lnTo>
                  <a:lnTo>
                    <a:pt x="437" y="376"/>
                  </a:lnTo>
                  <a:lnTo>
                    <a:pt x="431" y="369"/>
                  </a:lnTo>
                  <a:lnTo>
                    <a:pt x="429" y="364"/>
                  </a:lnTo>
                  <a:lnTo>
                    <a:pt x="431" y="362"/>
                  </a:lnTo>
                  <a:lnTo>
                    <a:pt x="432" y="368"/>
                  </a:lnTo>
                  <a:lnTo>
                    <a:pt x="439" y="372"/>
                  </a:lnTo>
                  <a:lnTo>
                    <a:pt x="441" y="381"/>
                  </a:lnTo>
                  <a:lnTo>
                    <a:pt x="443" y="400"/>
                  </a:lnTo>
                  <a:lnTo>
                    <a:pt x="440" y="414"/>
                  </a:lnTo>
                  <a:lnTo>
                    <a:pt x="443" y="414"/>
                  </a:lnTo>
                  <a:close/>
                  <a:moveTo>
                    <a:pt x="573" y="353"/>
                  </a:moveTo>
                  <a:lnTo>
                    <a:pt x="566" y="356"/>
                  </a:lnTo>
                  <a:lnTo>
                    <a:pt x="565" y="354"/>
                  </a:lnTo>
                  <a:lnTo>
                    <a:pt x="558" y="356"/>
                  </a:lnTo>
                  <a:lnTo>
                    <a:pt x="552" y="360"/>
                  </a:lnTo>
                  <a:lnTo>
                    <a:pt x="544" y="372"/>
                  </a:lnTo>
                  <a:lnTo>
                    <a:pt x="540" y="373"/>
                  </a:lnTo>
                  <a:lnTo>
                    <a:pt x="533" y="375"/>
                  </a:lnTo>
                  <a:lnTo>
                    <a:pt x="539" y="368"/>
                  </a:lnTo>
                  <a:lnTo>
                    <a:pt x="544" y="362"/>
                  </a:lnTo>
                  <a:lnTo>
                    <a:pt x="544" y="357"/>
                  </a:lnTo>
                  <a:lnTo>
                    <a:pt x="551" y="346"/>
                  </a:lnTo>
                  <a:lnTo>
                    <a:pt x="532" y="368"/>
                  </a:lnTo>
                  <a:lnTo>
                    <a:pt x="520" y="373"/>
                  </a:lnTo>
                  <a:lnTo>
                    <a:pt x="501" y="377"/>
                  </a:lnTo>
                  <a:lnTo>
                    <a:pt x="496" y="380"/>
                  </a:lnTo>
                  <a:lnTo>
                    <a:pt x="491" y="385"/>
                  </a:lnTo>
                  <a:lnTo>
                    <a:pt x="486" y="385"/>
                  </a:lnTo>
                  <a:lnTo>
                    <a:pt x="474" y="392"/>
                  </a:lnTo>
                  <a:lnTo>
                    <a:pt x="468" y="391"/>
                  </a:lnTo>
                  <a:lnTo>
                    <a:pt x="462" y="396"/>
                  </a:lnTo>
                  <a:lnTo>
                    <a:pt x="463" y="402"/>
                  </a:lnTo>
                  <a:lnTo>
                    <a:pt x="456" y="400"/>
                  </a:lnTo>
                  <a:lnTo>
                    <a:pt x="454" y="407"/>
                  </a:lnTo>
                  <a:lnTo>
                    <a:pt x="443" y="414"/>
                  </a:lnTo>
                  <a:lnTo>
                    <a:pt x="441" y="422"/>
                  </a:lnTo>
                  <a:lnTo>
                    <a:pt x="440" y="427"/>
                  </a:lnTo>
                  <a:lnTo>
                    <a:pt x="443" y="429"/>
                  </a:lnTo>
                  <a:lnTo>
                    <a:pt x="455" y="426"/>
                  </a:lnTo>
                  <a:lnTo>
                    <a:pt x="448" y="431"/>
                  </a:lnTo>
                  <a:lnTo>
                    <a:pt x="462" y="426"/>
                  </a:lnTo>
                  <a:lnTo>
                    <a:pt x="483" y="413"/>
                  </a:lnTo>
                  <a:lnTo>
                    <a:pt x="486" y="413"/>
                  </a:lnTo>
                  <a:lnTo>
                    <a:pt x="493" y="407"/>
                  </a:lnTo>
                  <a:lnTo>
                    <a:pt x="500" y="404"/>
                  </a:lnTo>
                  <a:lnTo>
                    <a:pt x="512" y="396"/>
                  </a:lnTo>
                  <a:lnTo>
                    <a:pt x="519" y="394"/>
                  </a:lnTo>
                  <a:lnTo>
                    <a:pt x="525" y="389"/>
                  </a:lnTo>
                  <a:lnTo>
                    <a:pt x="532" y="388"/>
                  </a:lnTo>
                  <a:lnTo>
                    <a:pt x="544" y="380"/>
                  </a:lnTo>
                  <a:lnTo>
                    <a:pt x="546" y="375"/>
                  </a:lnTo>
                  <a:lnTo>
                    <a:pt x="552" y="373"/>
                  </a:lnTo>
                  <a:lnTo>
                    <a:pt x="565" y="362"/>
                  </a:lnTo>
                  <a:lnTo>
                    <a:pt x="571" y="358"/>
                  </a:lnTo>
                  <a:lnTo>
                    <a:pt x="579" y="349"/>
                  </a:lnTo>
                  <a:lnTo>
                    <a:pt x="573" y="353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6" name="Freeform 155"/>
            <p:cNvSpPr>
              <a:spLocks/>
            </p:cNvSpPr>
            <p:nvPr/>
          </p:nvSpPr>
          <p:spPr bwMode="auto">
            <a:xfrm>
              <a:off x="1265315" y="1698986"/>
              <a:ext cx="678272" cy="710004"/>
            </a:xfrm>
            <a:custGeom>
              <a:avLst/>
              <a:gdLst>
                <a:gd name="T0" fmla="*/ 310 w 534"/>
                <a:gd name="T1" fmla="*/ 25 h 559"/>
                <a:gd name="T2" fmla="*/ 197 w 534"/>
                <a:gd name="T3" fmla="*/ 15 h 559"/>
                <a:gd name="T4" fmla="*/ 70 w 534"/>
                <a:gd name="T5" fmla="*/ 0 h 559"/>
                <a:gd name="T6" fmla="*/ 0 w 534"/>
                <a:gd name="T7" fmla="*/ 548 h 559"/>
                <a:gd name="T8" fmla="*/ 0 w 534"/>
                <a:gd name="T9" fmla="*/ 551 h 559"/>
                <a:gd name="T10" fmla="*/ 64 w 534"/>
                <a:gd name="T11" fmla="*/ 559 h 559"/>
                <a:gd name="T12" fmla="*/ 70 w 534"/>
                <a:gd name="T13" fmla="*/ 556 h 559"/>
                <a:gd name="T14" fmla="*/ 74 w 534"/>
                <a:gd name="T15" fmla="*/ 523 h 559"/>
                <a:gd name="T16" fmla="*/ 78 w 534"/>
                <a:gd name="T17" fmla="*/ 515 h 559"/>
                <a:gd name="T18" fmla="*/ 210 w 534"/>
                <a:gd name="T19" fmla="*/ 530 h 559"/>
                <a:gd name="T20" fmla="*/ 210 w 534"/>
                <a:gd name="T21" fmla="*/ 530 h 559"/>
                <a:gd name="T22" fmla="*/ 210 w 534"/>
                <a:gd name="T23" fmla="*/ 528 h 559"/>
                <a:gd name="T24" fmla="*/ 206 w 534"/>
                <a:gd name="T25" fmla="*/ 522 h 559"/>
                <a:gd name="T26" fmla="*/ 204 w 534"/>
                <a:gd name="T27" fmla="*/ 511 h 559"/>
                <a:gd name="T28" fmla="*/ 204 w 534"/>
                <a:gd name="T29" fmla="*/ 507 h 559"/>
                <a:gd name="T30" fmla="*/ 266 w 534"/>
                <a:gd name="T31" fmla="*/ 514 h 559"/>
                <a:gd name="T32" fmla="*/ 346 w 534"/>
                <a:gd name="T33" fmla="*/ 521 h 559"/>
                <a:gd name="T34" fmla="*/ 417 w 534"/>
                <a:gd name="T35" fmla="*/ 528 h 559"/>
                <a:gd name="T36" fmla="*/ 490 w 534"/>
                <a:gd name="T37" fmla="*/ 532 h 559"/>
                <a:gd name="T38" fmla="*/ 493 w 534"/>
                <a:gd name="T39" fmla="*/ 532 h 559"/>
                <a:gd name="T40" fmla="*/ 499 w 534"/>
                <a:gd name="T41" fmla="*/ 526 h 559"/>
                <a:gd name="T42" fmla="*/ 505 w 534"/>
                <a:gd name="T43" fmla="*/ 425 h 559"/>
                <a:gd name="T44" fmla="*/ 512 w 534"/>
                <a:gd name="T45" fmla="*/ 335 h 559"/>
                <a:gd name="T46" fmla="*/ 527 w 534"/>
                <a:gd name="T47" fmla="*/ 100 h 559"/>
                <a:gd name="T48" fmla="*/ 527 w 534"/>
                <a:gd name="T49" fmla="*/ 93 h 559"/>
                <a:gd name="T50" fmla="*/ 531 w 534"/>
                <a:gd name="T51" fmla="*/ 92 h 559"/>
                <a:gd name="T52" fmla="*/ 534 w 534"/>
                <a:gd name="T53" fmla="*/ 43 h 559"/>
                <a:gd name="T54" fmla="*/ 447 w 534"/>
                <a:gd name="T55" fmla="*/ 38 h 559"/>
                <a:gd name="T56" fmla="*/ 310 w 534"/>
                <a:gd name="T57" fmla="*/ 25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4" h="559">
                  <a:moveTo>
                    <a:pt x="310" y="25"/>
                  </a:moveTo>
                  <a:lnTo>
                    <a:pt x="197" y="15"/>
                  </a:lnTo>
                  <a:lnTo>
                    <a:pt x="70" y="0"/>
                  </a:lnTo>
                  <a:lnTo>
                    <a:pt x="0" y="548"/>
                  </a:lnTo>
                  <a:lnTo>
                    <a:pt x="0" y="551"/>
                  </a:lnTo>
                  <a:lnTo>
                    <a:pt x="64" y="559"/>
                  </a:lnTo>
                  <a:lnTo>
                    <a:pt x="70" y="556"/>
                  </a:lnTo>
                  <a:lnTo>
                    <a:pt x="74" y="523"/>
                  </a:lnTo>
                  <a:lnTo>
                    <a:pt x="78" y="515"/>
                  </a:lnTo>
                  <a:lnTo>
                    <a:pt x="210" y="530"/>
                  </a:lnTo>
                  <a:lnTo>
                    <a:pt x="210" y="530"/>
                  </a:lnTo>
                  <a:lnTo>
                    <a:pt x="210" y="528"/>
                  </a:lnTo>
                  <a:lnTo>
                    <a:pt x="206" y="522"/>
                  </a:lnTo>
                  <a:lnTo>
                    <a:pt x="204" y="511"/>
                  </a:lnTo>
                  <a:lnTo>
                    <a:pt x="204" y="507"/>
                  </a:lnTo>
                  <a:lnTo>
                    <a:pt x="266" y="514"/>
                  </a:lnTo>
                  <a:lnTo>
                    <a:pt x="346" y="521"/>
                  </a:lnTo>
                  <a:lnTo>
                    <a:pt x="417" y="528"/>
                  </a:lnTo>
                  <a:lnTo>
                    <a:pt x="490" y="532"/>
                  </a:lnTo>
                  <a:lnTo>
                    <a:pt x="493" y="532"/>
                  </a:lnTo>
                  <a:lnTo>
                    <a:pt x="499" y="526"/>
                  </a:lnTo>
                  <a:lnTo>
                    <a:pt x="505" y="425"/>
                  </a:lnTo>
                  <a:lnTo>
                    <a:pt x="512" y="335"/>
                  </a:lnTo>
                  <a:lnTo>
                    <a:pt x="527" y="100"/>
                  </a:lnTo>
                  <a:lnTo>
                    <a:pt x="527" y="93"/>
                  </a:lnTo>
                  <a:lnTo>
                    <a:pt x="531" y="92"/>
                  </a:lnTo>
                  <a:lnTo>
                    <a:pt x="534" y="43"/>
                  </a:lnTo>
                  <a:lnTo>
                    <a:pt x="447" y="38"/>
                  </a:lnTo>
                  <a:lnTo>
                    <a:pt x="310" y="25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7" name="Freeform 156"/>
            <p:cNvSpPr>
              <a:spLocks noEditPoints="1"/>
            </p:cNvSpPr>
            <p:nvPr/>
          </p:nvSpPr>
          <p:spPr bwMode="auto">
            <a:xfrm>
              <a:off x="4544292" y="990304"/>
              <a:ext cx="130895" cy="300132"/>
            </a:xfrm>
            <a:custGeom>
              <a:avLst/>
              <a:gdLst>
                <a:gd name="T0" fmla="*/ 101 w 103"/>
                <a:gd name="T1" fmla="*/ 106 h 236"/>
                <a:gd name="T2" fmla="*/ 98 w 103"/>
                <a:gd name="T3" fmla="*/ 79 h 236"/>
                <a:gd name="T4" fmla="*/ 79 w 103"/>
                <a:gd name="T5" fmla="*/ 79 h 236"/>
                <a:gd name="T6" fmla="*/ 75 w 103"/>
                <a:gd name="T7" fmla="*/ 61 h 236"/>
                <a:gd name="T8" fmla="*/ 80 w 103"/>
                <a:gd name="T9" fmla="*/ 54 h 236"/>
                <a:gd name="T10" fmla="*/ 86 w 103"/>
                <a:gd name="T11" fmla="*/ 44 h 236"/>
                <a:gd name="T12" fmla="*/ 88 w 103"/>
                <a:gd name="T13" fmla="*/ 29 h 236"/>
                <a:gd name="T14" fmla="*/ 23 w 103"/>
                <a:gd name="T15" fmla="*/ 0 h 236"/>
                <a:gd name="T16" fmla="*/ 14 w 103"/>
                <a:gd name="T17" fmla="*/ 14 h 236"/>
                <a:gd name="T18" fmla="*/ 7 w 103"/>
                <a:gd name="T19" fmla="*/ 37 h 236"/>
                <a:gd name="T20" fmla="*/ 3 w 103"/>
                <a:gd name="T21" fmla="*/ 48 h 236"/>
                <a:gd name="T22" fmla="*/ 9 w 103"/>
                <a:gd name="T23" fmla="*/ 54 h 236"/>
                <a:gd name="T24" fmla="*/ 2 w 103"/>
                <a:gd name="T25" fmla="*/ 67 h 236"/>
                <a:gd name="T26" fmla="*/ 9 w 103"/>
                <a:gd name="T27" fmla="*/ 84 h 236"/>
                <a:gd name="T28" fmla="*/ 17 w 103"/>
                <a:gd name="T29" fmla="*/ 92 h 236"/>
                <a:gd name="T30" fmla="*/ 26 w 103"/>
                <a:gd name="T31" fmla="*/ 98 h 236"/>
                <a:gd name="T32" fmla="*/ 46 w 103"/>
                <a:gd name="T33" fmla="*/ 114 h 236"/>
                <a:gd name="T34" fmla="*/ 36 w 103"/>
                <a:gd name="T35" fmla="*/ 127 h 236"/>
                <a:gd name="T36" fmla="*/ 30 w 103"/>
                <a:gd name="T37" fmla="*/ 134 h 236"/>
                <a:gd name="T38" fmla="*/ 29 w 103"/>
                <a:gd name="T39" fmla="*/ 136 h 236"/>
                <a:gd name="T40" fmla="*/ 26 w 103"/>
                <a:gd name="T41" fmla="*/ 148 h 236"/>
                <a:gd name="T42" fmla="*/ 18 w 103"/>
                <a:gd name="T43" fmla="*/ 153 h 236"/>
                <a:gd name="T44" fmla="*/ 7 w 103"/>
                <a:gd name="T45" fmla="*/ 161 h 236"/>
                <a:gd name="T46" fmla="*/ 3 w 103"/>
                <a:gd name="T47" fmla="*/ 176 h 236"/>
                <a:gd name="T48" fmla="*/ 0 w 103"/>
                <a:gd name="T49" fmla="*/ 182 h 236"/>
                <a:gd name="T50" fmla="*/ 4 w 103"/>
                <a:gd name="T51" fmla="*/ 188 h 236"/>
                <a:gd name="T52" fmla="*/ 15 w 103"/>
                <a:gd name="T53" fmla="*/ 202 h 236"/>
                <a:gd name="T54" fmla="*/ 29 w 103"/>
                <a:gd name="T55" fmla="*/ 207 h 236"/>
                <a:gd name="T56" fmla="*/ 45 w 103"/>
                <a:gd name="T57" fmla="*/ 213 h 236"/>
                <a:gd name="T58" fmla="*/ 60 w 103"/>
                <a:gd name="T59" fmla="*/ 218 h 236"/>
                <a:gd name="T60" fmla="*/ 59 w 103"/>
                <a:gd name="T61" fmla="*/ 236 h 236"/>
                <a:gd name="T62" fmla="*/ 68 w 103"/>
                <a:gd name="T63" fmla="*/ 230 h 236"/>
                <a:gd name="T64" fmla="*/ 74 w 103"/>
                <a:gd name="T65" fmla="*/ 218 h 236"/>
                <a:gd name="T66" fmla="*/ 79 w 103"/>
                <a:gd name="T67" fmla="*/ 199 h 236"/>
                <a:gd name="T68" fmla="*/ 76 w 103"/>
                <a:gd name="T69" fmla="*/ 195 h 236"/>
                <a:gd name="T70" fmla="*/ 87 w 103"/>
                <a:gd name="T71" fmla="*/ 188 h 236"/>
                <a:gd name="T72" fmla="*/ 88 w 103"/>
                <a:gd name="T73" fmla="*/ 176 h 236"/>
                <a:gd name="T74" fmla="*/ 92 w 103"/>
                <a:gd name="T75" fmla="*/ 168 h 236"/>
                <a:gd name="T76" fmla="*/ 98 w 103"/>
                <a:gd name="T77" fmla="*/ 154 h 236"/>
                <a:gd name="T78" fmla="*/ 97 w 103"/>
                <a:gd name="T79" fmla="*/ 142 h 236"/>
                <a:gd name="T80" fmla="*/ 98 w 103"/>
                <a:gd name="T81" fmla="*/ 127 h 236"/>
                <a:gd name="T82" fmla="*/ 98 w 103"/>
                <a:gd name="T83" fmla="*/ 119 h 236"/>
                <a:gd name="T84" fmla="*/ 101 w 103"/>
                <a:gd name="T85" fmla="*/ 119 h 236"/>
                <a:gd name="T86" fmla="*/ 102 w 103"/>
                <a:gd name="T87" fmla="*/ 137 h 236"/>
                <a:gd name="T88" fmla="*/ 102 w 103"/>
                <a:gd name="T89" fmla="*/ 113 h 236"/>
                <a:gd name="T90" fmla="*/ 102 w 103"/>
                <a:gd name="T91" fmla="*/ 148 h 236"/>
                <a:gd name="T92" fmla="*/ 102 w 103"/>
                <a:gd name="T93" fmla="*/ 153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3" h="236">
                  <a:moveTo>
                    <a:pt x="102" y="113"/>
                  </a:moveTo>
                  <a:lnTo>
                    <a:pt x="101" y="106"/>
                  </a:lnTo>
                  <a:lnTo>
                    <a:pt x="101" y="87"/>
                  </a:lnTo>
                  <a:lnTo>
                    <a:pt x="98" y="79"/>
                  </a:lnTo>
                  <a:lnTo>
                    <a:pt x="86" y="77"/>
                  </a:lnTo>
                  <a:lnTo>
                    <a:pt x="79" y="79"/>
                  </a:lnTo>
                  <a:lnTo>
                    <a:pt x="75" y="79"/>
                  </a:lnTo>
                  <a:lnTo>
                    <a:pt x="75" y="61"/>
                  </a:lnTo>
                  <a:lnTo>
                    <a:pt x="79" y="53"/>
                  </a:lnTo>
                  <a:lnTo>
                    <a:pt x="80" y="54"/>
                  </a:lnTo>
                  <a:lnTo>
                    <a:pt x="86" y="48"/>
                  </a:lnTo>
                  <a:lnTo>
                    <a:pt x="86" y="44"/>
                  </a:lnTo>
                  <a:lnTo>
                    <a:pt x="88" y="35"/>
                  </a:lnTo>
                  <a:lnTo>
                    <a:pt x="88" y="29"/>
                  </a:lnTo>
                  <a:lnTo>
                    <a:pt x="88" y="22"/>
                  </a:lnTo>
                  <a:lnTo>
                    <a:pt x="23" y="0"/>
                  </a:lnTo>
                  <a:lnTo>
                    <a:pt x="17" y="8"/>
                  </a:lnTo>
                  <a:lnTo>
                    <a:pt x="14" y="14"/>
                  </a:lnTo>
                  <a:lnTo>
                    <a:pt x="14" y="20"/>
                  </a:lnTo>
                  <a:lnTo>
                    <a:pt x="7" y="37"/>
                  </a:lnTo>
                  <a:lnTo>
                    <a:pt x="0" y="42"/>
                  </a:lnTo>
                  <a:lnTo>
                    <a:pt x="3" y="48"/>
                  </a:lnTo>
                  <a:lnTo>
                    <a:pt x="6" y="49"/>
                  </a:lnTo>
                  <a:lnTo>
                    <a:pt x="9" y="54"/>
                  </a:lnTo>
                  <a:lnTo>
                    <a:pt x="7" y="61"/>
                  </a:lnTo>
                  <a:lnTo>
                    <a:pt x="2" y="67"/>
                  </a:lnTo>
                  <a:lnTo>
                    <a:pt x="4" y="77"/>
                  </a:lnTo>
                  <a:lnTo>
                    <a:pt x="9" y="84"/>
                  </a:lnTo>
                  <a:lnTo>
                    <a:pt x="15" y="85"/>
                  </a:lnTo>
                  <a:lnTo>
                    <a:pt x="17" y="92"/>
                  </a:lnTo>
                  <a:lnTo>
                    <a:pt x="23" y="96"/>
                  </a:lnTo>
                  <a:lnTo>
                    <a:pt x="26" y="98"/>
                  </a:lnTo>
                  <a:lnTo>
                    <a:pt x="33" y="103"/>
                  </a:lnTo>
                  <a:lnTo>
                    <a:pt x="46" y="114"/>
                  </a:lnTo>
                  <a:lnTo>
                    <a:pt x="44" y="121"/>
                  </a:lnTo>
                  <a:lnTo>
                    <a:pt x="36" y="127"/>
                  </a:lnTo>
                  <a:lnTo>
                    <a:pt x="32" y="133"/>
                  </a:lnTo>
                  <a:lnTo>
                    <a:pt x="30" y="134"/>
                  </a:lnTo>
                  <a:lnTo>
                    <a:pt x="30" y="134"/>
                  </a:lnTo>
                  <a:lnTo>
                    <a:pt x="29" y="136"/>
                  </a:lnTo>
                  <a:lnTo>
                    <a:pt x="26" y="142"/>
                  </a:lnTo>
                  <a:lnTo>
                    <a:pt x="26" y="148"/>
                  </a:lnTo>
                  <a:lnTo>
                    <a:pt x="19" y="153"/>
                  </a:lnTo>
                  <a:lnTo>
                    <a:pt x="18" y="153"/>
                  </a:lnTo>
                  <a:lnTo>
                    <a:pt x="14" y="156"/>
                  </a:lnTo>
                  <a:lnTo>
                    <a:pt x="7" y="161"/>
                  </a:lnTo>
                  <a:lnTo>
                    <a:pt x="4" y="167"/>
                  </a:lnTo>
                  <a:lnTo>
                    <a:pt x="3" y="176"/>
                  </a:lnTo>
                  <a:lnTo>
                    <a:pt x="2" y="180"/>
                  </a:lnTo>
                  <a:lnTo>
                    <a:pt x="0" y="182"/>
                  </a:lnTo>
                  <a:lnTo>
                    <a:pt x="4" y="188"/>
                  </a:lnTo>
                  <a:lnTo>
                    <a:pt x="4" y="188"/>
                  </a:lnTo>
                  <a:lnTo>
                    <a:pt x="4" y="191"/>
                  </a:lnTo>
                  <a:lnTo>
                    <a:pt x="15" y="202"/>
                  </a:lnTo>
                  <a:lnTo>
                    <a:pt x="22" y="203"/>
                  </a:lnTo>
                  <a:lnTo>
                    <a:pt x="29" y="207"/>
                  </a:lnTo>
                  <a:lnTo>
                    <a:pt x="40" y="215"/>
                  </a:lnTo>
                  <a:lnTo>
                    <a:pt x="45" y="213"/>
                  </a:lnTo>
                  <a:lnTo>
                    <a:pt x="57" y="213"/>
                  </a:lnTo>
                  <a:lnTo>
                    <a:pt x="60" y="218"/>
                  </a:lnTo>
                  <a:lnTo>
                    <a:pt x="57" y="229"/>
                  </a:lnTo>
                  <a:lnTo>
                    <a:pt x="59" y="236"/>
                  </a:lnTo>
                  <a:lnTo>
                    <a:pt x="64" y="234"/>
                  </a:lnTo>
                  <a:lnTo>
                    <a:pt x="68" y="230"/>
                  </a:lnTo>
                  <a:lnTo>
                    <a:pt x="69" y="223"/>
                  </a:lnTo>
                  <a:lnTo>
                    <a:pt x="74" y="218"/>
                  </a:lnTo>
                  <a:lnTo>
                    <a:pt x="76" y="205"/>
                  </a:lnTo>
                  <a:lnTo>
                    <a:pt x="79" y="199"/>
                  </a:lnTo>
                  <a:lnTo>
                    <a:pt x="76" y="198"/>
                  </a:lnTo>
                  <a:lnTo>
                    <a:pt x="76" y="195"/>
                  </a:lnTo>
                  <a:lnTo>
                    <a:pt x="82" y="188"/>
                  </a:lnTo>
                  <a:lnTo>
                    <a:pt x="87" y="188"/>
                  </a:lnTo>
                  <a:lnTo>
                    <a:pt x="84" y="183"/>
                  </a:lnTo>
                  <a:lnTo>
                    <a:pt x="88" y="176"/>
                  </a:lnTo>
                  <a:lnTo>
                    <a:pt x="86" y="171"/>
                  </a:lnTo>
                  <a:lnTo>
                    <a:pt x="92" y="168"/>
                  </a:lnTo>
                  <a:lnTo>
                    <a:pt x="94" y="161"/>
                  </a:lnTo>
                  <a:lnTo>
                    <a:pt x="98" y="154"/>
                  </a:lnTo>
                  <a:lnTo>
                    <a:pt x="101" y="148"/>
                  </a:lnTo>
                  <a:lnTo>
                    <a:pt x="97" y="142"/>
                  </a:lnTo>
                  <a:lnTo>
                    <a:pt x="99" y="137"/>
                  </a:lnTo>
                  <a:lnTo>
                    <a:pt x="98" y="127"/>
                  </a:lnTo>
                  <a:lnTo>
                    <a:pt x="95" y="121"/>
                  </a:lnTo>
                  <a:lnTo>
                    <a:pt x="98" y="119"/>
                  </a:lnTo>
                  <a:lnTo>
                    <a:pt x="99" y="114"/>
                  </a:lnTo>
                  <a:lnTo>
                    <a:pt x="101" y="119"/>
                  </a:lnTo>
                  <a:lnTo>
                    <a:pt x="101" y="125"/>
                  </a:lnTo>
                  <a:lnTo>
                    <a:pt x="102" y="137"/>
                  </a:lnTo>
                  <a:lnTo>
                    <a:pt x="103" y="131"/>
                  </a:lnTo>
                  <a:lnTo>
                    <a:pt x="102" y="113"/>
                  </a:lnTo>
                  <a:close/>
                  <a:moveTo>
                    <a:pt x="102" y="153"/>
                  </a:moveTo>
                  <a:lnTo>
                    <a:pt x="102" y="148"/>
                  </a:lnTo>
                  <a:lnTo>
                    <a:pt x="97" y="167"/>
                  </a:lnTo>
                  <a:lnTo>
                    <a:pt x="102" y="153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8" name="Freeform 157"/>
            <p:cNvSpPr>
              <a:spLocks/>
            </p:cNvSpPr>
            <p:nvPr/>
          </p:nvSpPr>
          <p:spPr bwMode="auto">
            <a:xfrm>
              <a:off x="4710885" y="434993"/>
              <a:ext cx="162627" cy="339797"/>
            </a:xfrm>
            <a:custGeom>
              <a:avLst/>
              <a:gdLst>
                <a:gd name="T0" fmla="*/ 122 w 128"/>
                <a:gd name="T1" fmla="*/ 202 h 268"/>
                <a:gd name="T2" fmla="*/ 116 w 128"/>
                <a:gd name="T3" fmla="*/ 195 h 268"/>
                <a:gd name="T4" fmla="*/ 115 w 128"/>
                <a:gd name="T5" fmla="*/ 190 h 268"/>
                <a:gd name="T6" fmla="*/ 108 w 128"/>
                <a:gd name="T7" fmla="*/ 185 h 268"/>
                <a:gd name="T8" fmla="*/ 103 w 128"/>
                <a:gd name="T9" fmla="*/ 180 h 268"/>
                <a:gd name="T10" fmla="*/ 100 w 128"/>
                <a:gd name="T11" fmla="*/ 175 h 268"/>
                <a:gd name="T12" fmla="*/ 97 w 128"/>
                <a:gd name="T13" fmla="*/ 168 h 268"/>
                <a:gd name="T14" fmla="*/ 97 w 128"/>
                <a:gd name="T15" fmla="*/ 162 h 268"/>
                <a:gd name="T16" fmla="*/ 90 w 128"/>
                <a:gd name="T17" fmla="*/ 144 h 268"/>
                <a:gd name="T18" fmla="*/ 44 w 128"/>
                <a:gd name="T19" fmla="*/ 3 h 268"/>
                <a:gd name="T20" fmla="*/ 43 w 128"/>
                <a:gd name="T21" fmla="*/ 0 h 268"/>
                <a:gd name="T22" fmla="*/ 38 w 128"/>
                <a:gd name="T23" fmla="*/ 7 h 268"/>
                <a:gd name="T24" fmla="*/ 31 w 128"/>
                <a:gd name="T25" fmla="*/ 4 h 268"/>
                <a:gd name="T26" fmla="*/ 25 w 128"/>
                <a:gd name="T27" fmla="*/ 10 h 268"/>
                <a:gd name="T28" fmla="*/ 25 w 128"/>
                <a:gd name="T29" fmla="*/ 15 h 268"/>
                <a:gd name="T30" fmla="*/ 21 w 128"/>
                <a:gd name="T31" fmla="*/ 28 h 268"/>
                <a:gd name="T32" fmla="*/ 23 w 128"/>
                <a:gd name="T33" fmla="*/ 34 h 268"/>
                <a:gd name="T34" fmla="*/ 23 w 128"/>
                <a:gd name="T35" fmla="*/ 34 h 268"/>
                <a:gd name="T36" fmla="*/ 21 w 128"/>
                <a:gd name="T37" fmla="*/ 38 h 268"/>
                <a:gd name="T38" fmla="*/ 25 w 128"/>
                <a:gd name="T39" fmla="*/ 46 h 268"/>
                <a:gd name="T40" fmla="*/ 21 w 128"/>
                <a:gd name="T41" fmla="*/ 60 h 268"/>
                <a:gd name="T42" fmla="*/ 23 w 128"/>
                <a:gd name="T43" fmla="*/ 66 h 268"/>
                <a:gd name="T44" fmla="*/ 27 w 128"/>
                <a:gd name="T45" fmla="*/ 72 h 268"/>
                <a:gd name="T46" fmla="*/ 30 w 128"/>
                <a:gd name="T47" fmla="*/ 77 h 268"/>
                <a:gd name="T48" fmla="*/ 30 w 128"/>
                <a:gd name="T49" fmla="*/ 84 h 268"/>
                <a:gd name="T50" fmla="*/ 24 w 128"/>
                <a:gd name="T51" fmla="*/ 92 h 268"/>
                <a:gd name="T52" fmla="*/ 13 w 128"/>
                <a:gd name="T53" fmla="*/ 104 h 268"/>
                <a:gd name="T54" fmla="*/ 11 w 128"/>
                <a:gd name="T55" fmla="*/ 106 h 268"/>
                <a:gd name="T56" fmla="*/ 5 w 128"/>
                <a:gd name="T57" fmla="*/ 111 h 268"/>
                <a:gd name="T58" fmla="*/ 6 w 128"/>
                <a:gd name="T59" fmla="*/ 118 h 268"/>
                <a:gd name="T60" fmla="*/ 9 w 128"/>
                <a:gd name="T61" fmla="*/ 130 h 268"/>
                <a:gd name="T62" fmla="*/ 6 w 128"/>
                <a:gd name="T63" fmla="*/ 141 h 268"/>
                <a:gd name="T64" fmla="*/ 8 w 128"/>
                <a:gd name="T65" fmla="*/ 148 h 268"/>
                <a:gd name="T66" fmla="*/ 6 w 128"/>
                <a:gd name="T67" fmla="*/ 154 h 268"/>
                <a:gd name="T68" fmla="*/ 6 w 128"/>
                <a:gd name="T69" fmla="*/ 161 h 268"/>
                <a:gd name="T70" fmla="*/ 5 w 128"/>
                <a:gd name="T71" fmla="*/ 167 h 268"/>
                <a:gd name="T72" fmla="*/ 1 w 128"/>
                <a:gd name="T73" fmla="*/ 173 h 268"/>
                <a:gd name="T74" fmla="*/ 2 w 128"/>
                <a:gd name="T75" fmla="*/ 183 h 268"/>
                <a:gd name="T76" fmla="*/ 0 w 128"/>
                <a:gd name="T77" fmla="*/ 190 h 268"/>
                <a:gd name="T78" fmla="*/ 5 w 128"/>
                <a:gd name="T79" fmla="*/ 210 h 268"/>
                <a:gd name="T80" fmla="*/ 5 w 128"/>
                <a:gd name="T81" fmla="*/ 223 h 268"/>
                <a:gd name="T82" fmla="*/ 8 w 128"/>
                <a:gd name="T83" fmla="*/ 242 h 268"/>
                <a:gd name="T84" fmla="*/ 5 w 128"/>
                <a:gd name="T85" fmla="*/ 248 h 268"/>
                <a:gd name="T86" fmla="*/ 5 w 128"/>
                <a:gd name="T87" fmla="*/ 254 h 268"/>
                <a:gd name="T88" fmla="*/ 9 w 128"/>
                <a:gd name="T89" fmla="*/ 263 h 268"/>
                <a:gd name="T90" fmla="*/ 15 w 128"/>
                <a:gd name="T91" fmla="*/ 268 h 268"/>
                <a:gd name="T92" fmla="*/ 94 w 128"/>
                <a:gd name="T93" fmla="*/ 249 h 268"/>
                <a:gd name="T94" fmla="*/ 103 w 128"/>
                <a:gd name="T95" fmla="*/ 241 h 268"/>
                <a:gd name="T96" fmla="*/ 107 w 128"/>
                <a:gd name="T97" fmla="*/ 234 h 268"/>
                <a:gd name="T98" fmla="*/ 108 w 128"/>
                <a:gd name="T99" fmla="*/ 234 h 268"/>
                <a:gd name="T100" fmla="*/ 112 w 128"/>
                <a:gd name="T101" fmla="*/ 227 h 268"/>
                <a:gd name="T102" fmla="*/ 119 w 128"/>
                <a:gd name="T103" fmla="*/ 223 h 268"/>
                <a:gd name="T104" fmla="*/ 122 w 128"/>
                <a:gd name="T105" fmla="*/ 223 h 268"/>
                <a:gd name="T106" fmla="*/ 124 w 128"/>
                <a:gd name="T107" fmla="*/ 223 h 268"/>
                <a:gd name="T108" fmla="*/ 124 w 128"/>
                <a:gd name="T109" fmla="*/ 217 h 268"/>
                <a:gd name="T110" fmla="*/ 128 w 128"/>
                <a:gd name="T111" fmla="*/ 204 h 268"/>
                <a:gd name="T112" fmla="*/ 124 w 128"/>
                <a:gd name="T113" fmla="*/ 203 h 268"/>
                <a:gd name="T114" fmla="*/ 122 w 128"/>
                <a:gd name="T115" fmla="*/ 202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28" h="268">
                  <a:moveTo>
                    <a:pt x="122" y="202"/>
                  </a:moveTo>
                  <a:lnTo>
                    <a:pt x="116" y="195"/>
                  </a:lnTo>
                  <a:lnTo>
                    <a:pt x="115" y="190"/>
                  </a:lnTo>
                  <a:lnTo>
                    <a:pt x="108" y="185"/>
                  </a:lnTo>
                  <a:lnTo>
                    <a:pt x="103" y="180"/>
                  </a:lnTo>
                  <a:lnTo>
                    <a:pt x="100" y="175"/>
                  </a:lnTo>
                  <a:lnTo>
                    <a:pt x="97" y="168"/>
                  </a:lnTo>
                  <a:lnTo>
                    <a:pt x="97" y="162"/>
                  </a:lnTo>
                  <a:lnTo>
                    <a:pt x="90" y="144"/>
                  </a:lnTo>
                  <a:lnTo>
                    <a:pt x="44" y="3"/>
                  </a:lnTo>
                  <a:lnTo>
                    <a:pt x="43" y="0"/>
                  </a:lnTo>
                  <a:lnTo>
                    <a:pt x="38" y="7"/>
                  </a:lnTo>
                  <a:lnTo>
                    <a:pt x="31" y="4"/>
                  </a:lnTo>
                  <a:lnTo>
                    <a:pt x="25" y="10"/>
                  </a:lnTo>
                  <a:lnTo>
                    <a:pt x="25" y="15"/>
                  </a:lnTo>
                  <a:lnTo>
                    <a:pt x="21" y="28"/>
                  </a:lnTo>
                  <a:lnTo>
                    <a:pt x="23" y="34"/>
                  </a:lnTo>
                  <a:lnTo>
                    <a:pt x="23" y="34"/>
                  </a:lnTo>
                  <a:lnTo>
                    <a:pt x="21" y="38"/>
                  </a:lnTo>
                  <a:lnTo>
                    <a:pt x="25" y="46"/>
                  </a:lnTo>
                  <a:lnTo>
                    <a:pt x="21" y="60"/>
                  </a:lnTo>
                  <a:lnTo>
                    <a:pt x="23" y="66"/>
                  </a:lnTo>
                  <a:lnTo>
                    <a:pt x="27" y="72"/>
                  </a:lnTo>
                  <a:lnTo>
                    <a:pt x="30" y="77"/>
                  </a:lnTo>
                  <a:lnTo>
                    <a:pt x="30" y="84"/>
                  </a:lnTo>
                  <a:lnTo>
                    <a:pt x="24" y="92"/>
                  </a:lnTo>
                  <a:lnTo>
                    <a:pt x="13" y="104"/>
                  </a:lnTo>
                  <a:lnTo>
                    <a:pt x="11" y="106"/>
                  </a:lnTo>
                  <a:lnTo>
                    <a:pt x="5" y="111"/>
                  </a:lnTo>
                  <a:lnTo>
                    <a:pt x="6" y="118"/>
                  </a:lnTo>
                  <a:lnTo>
                    <a:pt x="9" y="130"/>
                  </a:lnTo>
                  <a:lnTo>
                    <a:pt x="6" y="141"/>
                  </a:lnTo>
                  <a:lnTo>
                    <a:pt x="8" y="148"/>
                  </a:lnTo>
                  <a:lnTo>
                    <a:pt x="6" y="154"/>
                  </a:lnTo>
                  <a:lnTo>
                    <a:pt x="6" y="161"/>
                  </a:lnTo>
                  <a:lnTo>
                    <a:pt x="5" y="167"/>
                  </a:lnTo>
                  <a:lnTo>
                    <a:pt x="1" y="173"/>
                  </a:lnTo>
                  <a:lnTo>
                    <a:pt x="2" y="183"/>
                  </a:lnTo>
                  <a:lnTo>
                    <a:pt x="0" y="190"/>
                  </a:lnTo>
                  <a:lnTo>
                    <a:pt x="5" y="210"/>
                  </a:lnTo>
                  <a:lnTo>
                    <a:pt x="5" y="223"/>
                  </a:lnTo>
                  <a:lnTo>
                    <a:pt x="8" y="242"/>
                  </a:lnTo>
                  <a:lnTo>
                    <a:pt x="5" y="248"/>
                  </a:lnTo>
                  <a:lnTo>
                    <a:pt x="5" y="254"/>
                  </a:lnTo>
                  <a:lnTo>
                    <a:pt x="9" y="263"/>
                  </a:lnTo>
                  <a:lnTo>
                    <a:pt x="15" y="268"/>
                  </a:lnTo>
                  <a:lnTo>
                    <a:pt x="94" y="249"/>
                  </a:lnTo>
                  <a:lnTo>
                    <a:pt x="103" y="241"/>
                  </a:lnTo>
                  <a:lnTo>
                    <a:pt x="107" y="234"/>
                  </a:lnTo>
                  <a:lnTo>
                    <a:pt x="108" y="234"/>
                  </a:lnTo>
                  <a:lnTo>
                    <a:pt x="112" y="227"/>
                  </a:lnTo>
                  <a:lnTo>
                    <a:pt x="119" y="223"/>
                  </a:lnTo>
                  <a:lnTo>
                    <a:pt x="122" y="223"/>
                  </a:lnTo>
                  <a:lnTo>
                    <a:pt x="124" y="223"/>
                  </a:lnTo>
                  <a:lnTo>
                    <a:pt x="124" y="217"/>
                  </a:lnTo>
                  <a:lnTo>
                    <a:pt x="128" y="204"/>
                  </a:lnTo>
                  <a:lnTo>
                    <a:pt x="124" y="203"/>
                  </a:lnTo>
                  <a:lnTo>
                    <a:pt x="122" y="202"/>
                  </a:lnTo>
                  <a:close/>
                </a:path>
              </a:pathLst>
            </a:custGeom>
            <a:solidFill>
              <a:srgbClr val="20183B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0" name="Freeform 159"/>
            <p:cNvSpPr>
              <a:spLocks/>
            </p:cNvSpPr>
            <p:nvPr/>
          </p:nvSpPr>
          <p:spPr bwMode="auto">
            <a:xfrm>
              <a:off x="1881445" y="999559"/>
              <a:ext cx="807845" cy="397972"/>
            </a:xfrm>
            <a:custGeom>
              <a:avLst/>
              <a:gdLst>
                <a:gd name="T0" fmla="*/ 625 w 636"/>
                <a:gd name="T1" fmla="*/ 294 h 313"/>
                <a:gd name="T2" fmla="*/ 617 w 636"/>
                <a:gd name="T3" fmla="*/ 283 h 313"/>
                <a:gd name="T4" fmla="*/ 608 w 636"/>
                <a:gd name="T5" fmla="*/ 266 h 313"/>
                <a:gd name="T6" fmla="*/ 602 w 636"/>
                <a:gd name="T7" fmla="*/ 252 h 313"/>
                <a:gd name="T8" fmla="*/ 594 w 636"/>
                <a:gd name="T9" fmla="*/ 243 h 313"/>
                <a:gd name="T10" fmla="*/ 594 w 636"/>
                <a:gd name="T11" fmla="*/ 210 h 313"/>
                <a:gd name="T12" fmla="*/ 596 w 636"/>
                <a:gd name="T13" fmla="*/ 197 h 313"/>
                <a:gd name="T14" fmla="*/ 593 w 636"/>
                <a:gd name="T15" fmla="*/ 183 h 313"/>
                <a:gd name="T16" fmla="*/ 590 w 636"/>
                <a:gd name="T17" fmla="*/ 169 h 313"/>
                <a:gd name="T18" fmla="*/ 583 w 636"/>
                <a:gd name="T19" fmla="*/ 160 h 313"/>
                <a:gd name="T20" fmla="*/ 578 w 636"/>
                <a:gd name="T21" fmla="*/ 157 h 313"/>
                <a:gd name="T22" fmla="*/ 578 w 636"/>
                <a:gd name="T23" fmla="*/ 145 h 313"/>
                <a:gd name="T24" fmla="*/ 578 w 636"/>
                <a:gd name="T25" fmla="*/ 133 h 313"/>
                <a:gd name="T26" fmla="*/ 573 w 636"/>
                <a:gd name="T27" fmla="*/ 121 h 313"/>
                <a:gd name="T28" fmla="*/ 565 w 636"/>
                <a:gd name="T29" fmla="*/ 103 h 313"/>
                <a:gd name="T30" fmla="*/ 559 w 636"/>
                <a:gd name="T31" fmla="*/ 91 h 313"/>
                <a:gd name="T32" fmla="*/ 554 w 636"/>
                <a:gd name="T33" fmla="*/ 79 h 313"/>
                <a:gd name="T34" fmla="*/ 555 w 636"/>
                <a:gd name="T35" fmla="*/ 67 h 313"/>
                <a:gd name="T36" fmla="*/ 543 w 636"/>
                <a:gd name="T37" fmla="*/ 64 h 313"/>
                <a:gd name="T38" fmla="*/ 533 w 636"/>
                <a:gd name="T39" fmla="*/ 52 h 313"/>
                <a:gd name="T40" fmla="*/ 521 w 636"/>
                <a:gd name="T41" fmla="*/ 44 h 313"/>
                <a:gd name="T42" fmla="*/ 514 w 636"/>
                <a:gd name="T43" fmla="*/ 42 h 313"/>
                <a:gd name="T44" fmla="*/ 502 w 636"/>
                <a:gd name="T45" fmla="*/ 38 h 313"/>
                <a:gd name="T46" fmla="*/ 464 w 636"/>
                <a:gd name="T47" fmla="*/ 33 h 313"/>
                <a:gd name="T48" fmla="*/ 447 w 636"/>
                <a:gd name="T49" fmla="*/ 37 h 313"/>
                <a:gd name="T50" fmla="*/ 413 w 636"/>
                <a:gd name="T51" fmla="*/ 25 h 313"/>
                <a:gd name="T52" fmla="*/ 326 w 636"/>
                <a:gd name="T53" fmla="*/ 17 h 313"/>
                <a:gd name="T54" fmla="*/ 85 w 636"/>
                <a:gd name="T55" fmla="*/ 6 h 313"/>
                <a:gd name="T56" fmla="*/ 0 w 636"/>
                <a:gd name="T57" fmla="*/ 195 h 313"/>
                <a:gd name="T58" fmla="*/ 138 w 636"/>
                <a:gd name="T59" fmla="*/ 205 h 313"/>
                <a:gd name="T60" fmla="*/ 139 w 636"/>
                <a:gd name="T61" fmla="*/ 302 h 313"/>
                <a:gd name="T62" fmla="*/ 417 w 636"/>
                <a:gd name="T63" fmla="*/ 312 h 313"/>
                <a:gd name="T64" fmla="*/ 636 w 636"/>
                <a:gd name="T65" fmla="*/ 312 h 313"/>
                <a:gd name="T66" fmla="*/ 629 w 636"/>
                <a:gd name="T6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36" h="313">
                  <a:moveTo>
                    <a:pt x="629" y="301"/>
                  </a:moveTo>
                  <a:lnTo>
                    <a:pt x="625" y="294"/>
                  </a:lnTo>
                  <a:lnTo>
                    <a:pt x="624" y="287"/>
                  </a:lnTo>
                  <a:lnTo>
                    <a:pt x="617" y="283"/>
                  </a:lnTo>
                  <a:lnTo>
                    <a:pt x="612" y="278"/>
                  </a:lnTo>
                  <a:lnTo>
                    <a:pt x="608" y="266"/>
                  </a:lnTo>
                  <a:lnTo>
                    <a:pt x="602" y="259"/>
                  </a:lnTo>
                  <a:lnTo>
                    <a:pt x="602" y="252"/>
                  </a:lnTo>
                  <a:lnTo>
                    <a:pt x="601" y="247"/>
                  </a:lnTo>
                  <a:lnTo>
                    <a:pt x="594" y="243"/>
                  </a:lnTo>
                  <a:lnTo>
                    <a:pt x="598" y="224"/>
                  </a:lnTo>
                  <a:lnTo>
                    <a:pt x="594" y="210"/>
                  </a:lnTo>
                  <a:lnTo>
                    <a:pt x="594" y="203"/>
                  </a:lnTo>
                  <a:lnTo>
                    <a:pt x="596" y="197"/>
                  </a:lnTo>
                  <a:lnTo>
                    <a:pt x="590" y="190"/>
                  </a:lnTo>
                  <a:lnTo>
                    <a:pt x="593" y="183"/>
                  </a:lnTo>
                  <a:lnTo>
                    <a:pt x="589" y="176"/>
                  </a:lnTo>
                  <a:lnTo>
                    <a:pt x="590" y="169"/>
                  </a:lnTo>
                  <a:lnTo>
                    <a:pt x="583" y="167"/>
                  </a:lnTo>
                  <a:lnTo>
                    <a:pt x="583" y="160"/>
                  </a:lnTo>
                  <a:lnTo>
                    <a:pt x="578" y="160"/>
                  </a:lnTo>
                  <a:lnTo>
                    <a:pt x="578" y="157"/>
                  </a:lnTo>
                  <a:lnTo>
                    <a:pt x="578" y="152"/>
                  </a:lnTo>
                  <a:lnTo>
                    <a:pt x="578" y="145"/>
                  </a:lnTo>
                  <a:lnTo>
                    <a:pt x="578" y="140"/>
                  </a:lnTo>
                  <a:lnTo>
                    <a:pt x="578" y="133"/>
                  </a:lnTo>
                  <a:lnTo>
                    <a:pt x="573" y="126"/>
                  </a:lnTo>
                  <a:lnTo>
                    <a:pt x="573" y="121"/>
                  </a:lnTo>
                  <a:lnTo>
                    <a:pt x="565" y="110"/>
                  </a:lnTo>
                  <a:lnTo>
                    <a:pt x="565" y="103"/>
                  </a:lnTo>
                  <a:lnTo>
                    <a:pt x="559" y="98"/>
                  </a:lnTo>
                  <a:lnTo>
                    <a:pt x="559" y="91"/>
                  </a:lnTo>
                  <a:lnTo>
                    <a:pt x="558" y="86"/>
                  </a:lnTo>
                  <a:lnTo>
                    <a:pt x="554" y="79"/>
                  </a:lnTo>
                  <a:lnTo>
                    <a:pt x="555" y="75"/>
                  </a:lnTo>
                  <a:lnTo>
                    <a:pt x="555" y="67"/>
                  </a:lnTo>
                  <a:lnTo>
                    <a:pt x="548" y="65"/>
                  </a:lnTo>
                  <a:lnTo>
                    <a:pt x="543" y="64"/>
                  </a:lnTo>
                  <a:lnTo>
                    <a:pt x="536" y="59"/>
                  </a:lnTo>
                  <a:lnTo>
                    <a:pt x="533" y="52"/>
                  </a:lnTo>
                  <a:lnTo>
                    <a:pt x="527" y="49"/>
                  </a:lnTo>
                  <a:lnTo>
                    <a:pt x="521" y="44"/>
                  </a:lnTo>
                  <a:lnTo>
                    <a:pt x="514" y="44"/>
                  </a:lnTo>
                  <a:lnTo>
                    <a:pt x="514" y="42"/>
                  </a:lnTo>
                  <a:lnTo>
                    <a:pt x="508" y="40"/>
                  </a:lnTo>
                  <a:lnTo>
                    <a:pt x="502" y="38"/>
                  </a:lnTo>
                  <a:lnTo>
                    <a:pt x="491" y="30"/>
                  </a:lnTo>
                  <a:lnTo>
                    <a:pt x="464" y="33"/>
                  </a:lnTo>
                  <a:lnTo>
                    <a:pt x="451" y="31"/>
                  </a:lnTo>
                  <a:lnTo>
                    <a:pt x="447" y="37"/>
                  </a:lnTo>
                  <a:lnTo>
                    <a:pt x="440" y="40"/>
                  </a:lnTo>
                  <a:lnTo>
                    <a:pt x="413" y="25"/>
                  </a:lnTo>
                  <a:lnTo>
                    <a:pt x="406" y="17"/>
                  </a:lnTo>
                  <a:lnTo>
                    <a:pt x="326" y="17"/>
                  </a:lnTo>
                  <a:lnTo>
                    <a:pt x="209" y="11"/>
                  </a:lnTo>
                  <a:lnTo>
                    <a:pt x="85" y="6"/>
                  </a:lnTo>
                  <a:lnTo>
                    <a:pt x="12" y="0"/>
                  </a:lnTo>
                  <a:lnTo>
                    <a:pt x="0" y="195"/>
                  </a:lnTo>
                  <a:lnTo>
                    <a:pt x="66" y="201"/>
                  </a:lnTo>
                  <a:lnTo>
                    <a:pt x="138" y="205"/>
                  </a:lnTo>
                  <a:lnTo>
                    <a:pt x="145" y="207"/>
                  </a:lnTo>
                  <a:lnTo>
                    <a:pt x="139" y="302"/>
                  </a:lnTo>
                  <a:lnTo>
                    <a:pt x="234" y="308"/>
                  </a:lnTo>
                  <a:lnTo>
                    <a:pt x="417" y="312"/>
                  </a:lnTo>
                  <a:lnTo>
                    <a:pt x="512" y="313"/>
                  </a:lnTo>
                  <a:lnTo>
                    <a:pt x="636" y="312"/>
                  </a:lnTo>
                  <a:lnTo>
                    <a:pt x="629" y="306"/>
                  </a:lnTo>
                  <a:lnTo>
                    <a:pt x="629" y="301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1" name="Freeform 160"/>
            <p:cNvSpPr>
              <a:spLocks/>
            </p:cNvSpPr>
            <p:nvPr/>
          </p:nvSpPr>
          <p:spPr bwMode="auto">
            <a:xfrm>
              <a:off x="945350" y="126928"/>
              <a:ext cx="1007492" cy="625385"/>
            </a:xfrm>
            <a:custGeom>
              <a:avLst/>
              <a:gdLst>
                <a:gd name="T0" fmla="*/ 518 w 792"/>
                <a:gd name="T1" fmla="*/ 80 h 492"/>
                <a:gd name="T2" fmla="*/ 279 w 792"/>
                <a:gd name="T3" fmla="*/ 47 h 492"/>
                <a:gd name="T4" fmla="*/ 19 w 792"/>
                <a:gd name="T5" fmla="*/ 0 h 492"/>
                <a:gd name="T6" fmla="*/ 0 w 792"/>
                <a:gd name="T7" fmla="*/ 96 h 492"/>
                <a:gd name="T8" fmla="*/ 9 w 792"/>
                <a:gd name="T9" fmla="*/ 118 h 492"/>
                <a:gd name="T10" fmla="*/ 16 w 792"/>
                <a:gd name="T11" fmla="*/ 137 h 492"/>
                <a:gd name="T12" fmla="*/ 17 w 792"/>
                <a:gd name="T13" fmla="*/ 149 h 492"/>
                <a:gd name="T14" fmla="*/ 20 w 792"/>
                <a:gd name="T15" fmla="*/ 162 h 492"/>
                <a:gd name="T16" fmla="*/ 32 w 792"/>
                <a:gd name="T17" fmla="*/ 174 h 492"/>
                <a:gd name="T18" fmla="*/ 39 w 792"/>
                <a:gd name="T19" fmla="*/ 185 h 492"/>
                <a:gd name="T20" fmla="*/ 48 w 792"/>
                <a:gd name="T21" fmla="*/ 206 h 492"/>
                <a:gd name="T22" fmla="*/ 53 w 792"/>
                <a:gd name="T23" fmla="*/ 214 h 492"/>
                <a:gd name="T24" fmla="*/ 59 w 792"/>
                <a:gd name="T25" fmla="*/ 226 h 492"/>
                <a:gd name="T26" fmla="*/ 69 w 792"/>
                <a:gd name="T27" fmla="*/ 233 h 492"/>
                <a:gd name="T28" fmla="*/ 73 w 792"/>
                <a:gd name="T29" fmla="*/ 242 h 492"/>
                <a:gd name="T30" fmla="*/ 88 w 792"/>
                <a:gd name="T31" fmla="*/ 243 h 492"/>
                <a:gd name="T32" fmla="*/ 74 w 792"/>
                <a:gd name="T33" fmla="*/ 276 h 492"/>
                <a:gd name="T34" fmla="*/ 67 w 792"/>
                <a:gd name="T35" fmla="*/ 288 h 492"/>
                <a:gd name="T36" fmla="*/ 66 w 792"/>
                <a:gd name="T37" fmla="*/ 300 h 492"/>
                <a:gd name="T38" fmla="*/ 67 w 792"/>
                <a:gd name="T39" fmla="*/ 319 h 492"/>
                <a:gd name="T40" fmla="*/ 58 w 792"/>
                <a:gd name="T41" fmla="*/ 326 h 492"/>
                <a:gd name="T42" fmla="*/ 55 w 792"/>
                <a:gd name="T43" fmla="*/ 340 h 492"/>
                <a:gd name="T44" fmla="*/ 61 w 792"/>
                <a:gd name="T45" fmla="*/ 348 h 492"/>
                <a:gd name="T46" fmla="*/ 73 w 792"/>
                <a:gd name="T47" fmla="*/ 356 h 492"/>
                <a:gd name="T48" fmla="*/ 99 w 792"/>
                <a:gd name="T49" fmla="*/ 346 h 492"/>
                <a:gd name="T50" fmla="*/ 105 w 792"/>
                <a:gd name="T51" fmla="*/ 365 h 492"/>
                <a:gd name="T52" fmla="*/ 112 w 792"/>
                <a:gd name="T53" fmla="*/ 395 h 492"/>
                <a:gd name="T54" fmla="*/ 119 w 792"/>
                <a:gd name="T55" fmla="*/ 407 h 492"/>
                <a:gd name="T56" fmla="*/ 116 w 792"/>
                <a:gd name="T57" fmla="*/ 422 h 492"/>
                <a:gd name="T58" fmla="*/ 123 w 792"/>
                <a:gd name="T59" fmla="*/ 434 h 492"/>
                <a:gd name="T60" fmla="*/ 136 w 792"/>
                <a:gd name="T61" fmla="*/ 438 h 492"/>
                <a:gd name="T62" fmla="*/ 138 w 792"/>
                <a:gd name="T63" fmla="*/ 456 h 492"/>
                <a:gd name="T64" fmla="*/ 141 w 792"/>
                <a:gd name="T65" fmla="*/ 468 h 492"/>
                <a:gd name="T66" fmla="*/ 150 w 792"/>
                <a:gd name="T67" fmla="*/ 480 h 492"/>
                <a:gd name="T68" fmla="*/ 154 w 792"/>
                <a:gd name="T69" fmla="*/ 473 h 492"/>
                <a:gd name="T70" fmla="*/ 173 w 792"/>
                <a:gd name="T71" fmla="*/ 472 h 492"/>
                <a:gd name="T72" fmla="*/ 185 w 792"/>
                <a:gd name="T73" fmla="*/ 475 h 492"/>
                <a:gd name="T74" fmla="*/ 195 w 792"/>
                <a:gd name="T75" fmla="*/ 468 h 492"/>
                <a:gd name="T76" fmla="*/ 220 w 792"/>
                <a:gd name="T77" fmla="*/ 473 h 492"/>
                <a:gd name="T78" fmla="*/ 233 w 792"/>
                <a:gd name="T79" fmla="*/ 475 h 492"/>
                <a:gd name="T80" fmla="*/ 245 w 792"/>
                <a:gd name="T81" fmla="*/ 473 h 492"/>
                <a:gd name="T82" fmla="*/ 261 w 792"/>
                <a:gd name="T83" fmla="*/ 463 h 492"/>
                <a:gd name="T84" fmla="*/ 269 w 792"/>
                <a:gd name="T85" fmla="*/ 482 h 492"/>
                <a:gd name="T86" fmla="*/ 281 w 792"/>
                <a:gd name="T87" fmla="*/ 444 h 492"/>
                <a:gd name="T88" fmla="*/ 413 w 792"/>
                <a:gd name="T89" fmla="*/ 457 h 492"/>
                <a:gd name="T90" fmla="*/ 670 w 792"/>
                <a:gd name="T91" fmla="*/ 484 h 492"/>
                <a:gd name="T92" fmla="*/ 766 w 792"/>
                <a:gd name="T93" fmla="*/ 486 h 492"/>
                <a:gd name="T94" fmla="*/ 792 w 792"/>
                <a:gd name="T95" fmla="*/ 108 h 492"/>
                <a:gd name="T96" fmla="*/ 744 w 792"/>
                <a:gd name="T97" fmla="*/ 103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92" h="492">
                  <a:moveTo>
                    <a:pt x="618" y="91"/>
                  </a:moveTo>
                  <a:lnTo>
                    <a:pt x="518" y="80"/>
                  </a:lnTo>
                  <a:lnTo>
                    <a:pt x="425" y="67"/>
                  </a:lnTo>
                  <a:lnTo>
                    <a:pt x="279" y="47"/>
                  </a:lnTo>
                  <a:lnTo>
                    <a:pt x="113" y="19"/>
                  </a:lnTo>
                  <a:lnTo>
                    <a:pt x="19" y="0"/>
                  </a:lnTo>
                  <a:lnTo>
                    <a:pt x="19" y="3"/>
                  </a:lnTo>
                  <a:lnTo>
                    <a:pt x="0" y="96"/>
                  </a:lnTo>
                  <a:lnTo>
                    <a:pt x="9" y="115"/>
                  </a:lnTo>
                  <a:lnTo>
                    <a:pt x="9" y="118"/>
                  </a:lnTo>
                  <a:lnTo>
                    <a:pt x="15" y="130"/>
                  </a:lnTo>
                  <a:lnTo>
                    <a:pt x="16" y="137"/>
                  </a:lnTo>
                  <a:lnTo>
                    <a:pt x="13" y="143"/>
                  </a:lnTo>
                  <a:lnTo>
                    <a:pt x="17" y="149"/>
                  </a:lnTo>
                  <a:lnTo>
                    <a:pt x="11" y="150"/>
                  </a:lnTo>
                  <a:lnTo>
                    <a:pt x="20" y="162"/>
                  </a:lnTo>
                  <a:lnTo>
                    <a:pt x="23" y="169"/>
                  </a:lnTo>
                  <a:lnTo>
                    <a:pt x="32" y="174"/>
                  </a:lnTo>
                  <a:lnTo>
                    <a:pt x="35" y="180"/>
                  </a:lnTo>
                  <a:lnTo>
                    <a:pt x="39" y="185"/>
                  </a:lnTo>
                  <a:lnTo>
                    <a:pt x="40" y="192"/>
                  </a:lnTo>
                  <a:lnTo>
                    <a:pt x="48" y="206"/>
                  </a:lnTo>
                  <a:lnTo>
                    <a:pt x="54" y="211"/>
                  </a:lnTo>
                  <a:lnTo>
                    <a:pt x="53" y="214"/>
                  </a:lnTo>
                  <a:lnTo>
                    <a:pt x="54" y="220"/>
                  </a:lnTo>
                  <a:lnTo>
                    <a:pt x="59" y="226"/>
                  </a:lnTo>
                  <a:lnTo>
                    <a:pt x="62" y="233"/>
                  </a:lnTo>
                  <a:lnTo>
                    <a:pt x="69" y="233"/>
                  </a:lnTo>
                  <a:lnTo>
                    <a:pt x="67" y="238"/>
                  </a:lnTo>
                  <a:lnTo>
                    <a:pt x="73" y="242"/>
                  </a:lnTo>
                  <a:lnTo>
                    <a:pt x="82" y="242"/>
                  </a:lnTo>
                  <a:lnTo>
                    <a:pt x="88" y="243"/>
                  </a:lnTo>
                  <a:lnTo>
                    <a:pt x="81" y="262"/>
                  </a:lnTo>
                  <a:lnTo>
                    <a:pt x="74" y="276"/>
                  </a:lnTo>
                  <a:lnTo>
                    <a:pt x="73" y="281"/>
                  </a:lnTo>
                  <a:lnTo>
                    <a:pt x="67" y="288"/>
                  </a:lnTo>
                  <a:lnTo>
                    <a:pt x="70" y="294"/>
                  </a:lnTo>
                  <a:lnTo>
                    <a:pt x="66" y="300"/>
                  </a:lnTo>
                  <a:lnTo>
                    <a:pt x="70" y="307"/>
                  </a:lnTo>
                  <a:lnTo>
                    <a:pt x="67" y="319"/>
                  </a:lnTo>
                  <a:lnTo>
                    <a:pt x="62" y="321"/>
                  </a:lnTo>
                  <a:lnTo>
                    <a:pt x="58" y="326"/>
                  </a:lnTo>
                  <a:lnTo>
                    <a:pt x="61" y="333"/>
                  </a:lnTo>
                  <a:lnTo>
                    <a:pt x="55" y="340"/>
                  </a:lnTo>
                  <a:lnTo>
                    <a:pt x="54" y="345"/>
                  </a:lnTo>
                  <a:lnTo>
                    <a:pt x="61" y="348"/>
                  </a:lnTo>
                  <a:lnTo>
                    <a:pt x="66" y="356"/>
                  </a:lnTo>
                  <a:lnTo>
                    <a:pt x="73" y="356"/>
                  </a:lnTo>
                  <a:lnTo>
                    <a:pt x="99" y="341"/>
                  </a:lnTo>
                  <a:lnTo>
                    <a:pt x="99" y="346"/>
                  </a:lnTo>
                  <a:lnTo>
                    <a:pt x="105" y="353"/>
                  </a:lnTo>
                  <a:lnTo>
                    <a:pt x="105" y="365"/>
                  </a:lnTo>
                  <a:lnTo>
                    <a:pt x="108" y="383"/>
                  </a:lnTo>
                  <a:lnTo>
                    <a:pt x="112" y="395"/>
                  </a:lnTo>
                  <a:lnTo>
                    <a:pt x="117" y="400"/>
                  </a:lnTo>
                  <a:lnTo>
                    <a:pt x="119" y="407"/>
                  </a:lnTo>
                  <a:lnTo>
                    <a:pt x="120" y="414"/>
                  </a:lnTo>
                  <a:lnTo>
                    <a:pt x="116" y="422"/>
                  </a:lnTo>
                  <a:lnTo>
                    <a:pt x="119" y="429"/>
                  </a:lnTo>
                  <a:lnTo>
                    <a:pt x="123" y="434"/>
                  </a:lnTo>
                  <a:lnTo>
                    <a:pt x="130" y="433"/>
                  </a:lnTo>
                  <a:lnTo>
                    <a:pt x="136" y="438"/>
                  </a:lnTo>
                  <a:lnTo>
                    <a:pt x="141" y="450"/>
                  </a:lnTo>
                  <a:lnTo>
                    <a:pt x="138" y="456"/>
                  </a:lnTo>
                  <a:lnTo>
                    <a:pt x="142" y="463"/>
                  </a:lnTo>
                  <a:lnTo>
                    <a:pt x="141" y="468"/>
                  </a:lnTo>
                  <a:lnTo>
                    <a:pt x="145" y="475"/>
                  </a:lnTo>
                  <a:lnTo>
                    <a:pt x="150" y="480"/>
                  </a:lnTo>
                  <a:lnTo>
                    <a:pt x="153" y="479"/>
                  </a:lnTo>
                  <a:lnTo>
                    <a:pt x="154" y="473"/>
                  </a:lnTo>
                  <a:lnTo>
                    <a:pt x="159" y="469"/>
                  </a:lnTo>
                  <a:lnTo>
                    <a:pt x="173" y="472"/>
                  </a:lnTo>
                  <a:lnTo>
                    <a:pt x="178" y="475"/>
                  </a:lnTo>
                  <a:lnTo>
                    <a:pt x="185" y="475"/>
                  </a:lnTo>
                  <a:lnTo>
                    <a:pt x="191" y="469"/>
                  </a:lnTo>
                  <a:lnTo>
                    <a:pt x="195" y="468"/>
                  </a:lnTo>
                  <a:lnTo>
                    <a:pt x="208" y="473"/>
                  </a:lnTo>
                  <a:lnTo>
                    <a:pt x="220" y="473"/>
                  </a:lnTo>
                  <a:lnTo>
                    <a:pt x="227" y="476"/>
                  </a:lnTo>
                  <a:lnTo>
                    <a:pt x="233" y="475"/>
                  </a:lnTo>
                  <a:lnTo>
                    <a:pt x="245" y="479"/>
                  </a:lnTo>
                  <a:lnTo>
                    <a:pt x="245" y="473"/>
                  </a:lnTo>
                  <a:lnTo>
                    <a:pt x="254" y="461"/>
                  </a:lnTo>
                  <a:lnTo>
                    <a:pt x="261" y="463"/>
                  </a:lnTo>
                  <a:lnTo>
                    <a:pt x="265" y="475"/>
                  </a:lnTo>
                  <a:lnTo>
                    <a:pt x="269" y="482"/>
                  </a:lnTo>
                  <a:lnTo>
                    <a:pt x="275" y="487"/>
                  </a:lnTo>
                  <a:lnTo>
                    <a:pt x="281" y="444"/>
                  </a:lnTo>
                  <a:lnTo>
                    <a:pt x="287" y="440"/>
                  </a:lnTo>
                  <a:lnTo>
                    <a:pt x="413" y="457"/>
                  </a:lnTo>
                  <a:lnTo>
                    <a:pt x="534" y="472"/>
                  </a:lnTo>
                  <a:lnTo>
                    <a:pt x="670" y="484"/>
                  </a:lnTo>
                  <a:lnTo>
                    <a:pt x="762" y="492"/>
                  </a:lnTo>
                  <a:lnTo>
                    <a:pt x="766" y="486"/>
                  </a:lnTo>
                  <a:lnTo>
                    <a:pt x="771" y="400"/>
                  </a:lnTo>
                  <a:lnTo>
                    <a:pt x="792" y="108"/>
                  </a:lnTo>
                  <a:lnTo>
                    <a:pt x="792" y="105"/>
                  </a:lnTo>
                  <a:lnTo>
                    <a:pt x="744" y="103"/>
                  </a:lnTo>
                  <a:lnTo>
                    <a:pt x="618" y="91"/>
                  </a:lnTo>
                  <a:close/>
                </a:path>
              </a:pathLst>
            </a:custGeom>
            <a:solidFill>
              <a:srgbClr val="808080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auto">
            <a:xfrm>
              <a:off x="2645658" y="1304980"/>
              <a:ext cx="657118" cy="571176"/>
            </a:xfrm>
            <a:custGeom>
              <a:avLst/>
              <a:gdLst>
                <a:gd name="T0" fmla="*/ 517 w 517"/>
                <a:gd name="T1" fmla="*/ 350 h 449"/>
                <a:gd name="T2" fmla="*/ 507 w 517"/>
                <a:gd name="T3" fmla="*/ 340 h 449"/>
                <a:gd name="T4" fmla="*/ 492 w 517"/>
                <a:gd name="T5" fmla="*/ 330 h 449"/>
                <a:gd name="T6" fmla="*/ 488 w 517"/>
                <a:gd name="T7" fmla="*/ 311 h 449"/>
                <a:gd name="T8" fmla="*/ 482 w 517"/>
                <a:gd name="T9" fmla="*/ 292 h 449"/>
                <a:gd name="T10" fmla="*/ 474 w 517"/>
                <a:gd name="T11" fmla="*/ 276 h 449"/>
                <a:gd name="T12" fmla="*/ 465 w 517"/>
                <a:gd name="T13" fmla="*/ 265 h 449"/>
                <a:gd name="T14" fmla="*/ 447 w 517"/>
                <a:gd name="T15" fmla="*/ 261 h 449"/>
                <a:gd name="T16" fmla="*/ 442 w 517"/>
                <a:gd name="T17" fmla="*/ 253 h 449"/>
                <a:gd name="T18" fmla="*/ 412 w 517"/>
                <a:gd name="T19" fmla="*/ 229 h 449"/>
                <a:gd name="T20" fmla="*/ 412 w 517"/>
                <a:gd name="T21" fmla="*/ 216 h 449"/>
                <a:gd name="T22" fmla="*/ 419 w 517"/>
                <a:gd name="T23" fmla="*/ 199 h 449"/>
                <a:gd name="T24" fmla="*/ 423 w 517"/>
                <a:gd name="T25" fmla="*/ 178 h 449"/>
                <a:gd name="T26" fmla="*/ 427 w 517"/>
                <a:gd name="T27" fmla="*/ 168 h 449"/>
                <a:gd name="T28" fmla="*/ 409 w 517"/>
                <a:gd name="T29" fmla="*/ 160 h 449"/>
                <a:gd name="T30" fmla="*/ 400 w 517"/>
                <a:gd name="T31" fmla="*/ 158 h 449"/>
                <a:gd name="T32" fmla="*/ 389 w 517"/>
                <a:gd name="T33" fmla="*/ 166 h 449"/>
                <a:gd name="T34" fmla="*/ 378 w 517"/>
                <a:gd name="T35" fmla="*/ 132 h 449"/>
                <a:gd name="T36" fmla="*/ 367 w 517"/>
                <a:gd name="T37" fmla="*/ 122 h 449"/>
                <a:gd name="T38" fmla="*/ 350 w 517"/>
                <a:gd name="T39" fmla="*/ 105 h 449"/>
                <a:gd name="T40" fmla="*/ 337 w 517"/>
                <a:gd name="T41" fmla="*/ 95 h 449"/>
                <a:gd name="T42" fmla="*/ 327 w 517"/>
                <a:gd name="T43" fmla="*/ 82 h 449"/>
                <a:gd name="T44" fmla="*/ 320 w 517"/>
                <a:gd name="T45" fmla="*/ 63 h 449"/>
                <a:gd name="T46" fmla="*/ 314 w 517"/>
                <a:gd name="T47" fmla="*/ 49 h 449"/>
                <a:gd name="T48" fmla="*/ 316 w 517"/>
                <a:gd name="T49" fmla="*/ 30 h 449"/>
                <a:gd name="T50" fmla="*/ 316 w 517"/>
                <a:gd name="T51" fmla="*/ 23 h 449"/>
                <a:gd name="T52" fmla="*/ 300 w 517"/>
                <a:gd name="T53" fmla="*/ 7 h 449"/>
                <a:gd name="T54" fmla="*/ 247 w 517"/>
                <a:gd name="T55" fmla="*/ 5 h 449"/>
                <a:gd name="T56" fmla="*/ 83 w 517"/>
                <a:gd name="T57" fmla="*/ 13 h 449"/>
                <a:gd name="T58" fmla="*/ 0 w 517"/>
                <a:gd name="T59" fmla="*/ 19 h 449"/>
                <a:gd name="T60" fmla="*/ 10 w 517"/>
                <a:gd name="T61" fmla="*/ 38 h 449"/>
                <a:gd name="T62" fmla="*/ 22 w 517"/>
                <a:gd name="T63" fmla="*/ 47 h 449"/>
                <a:gd name="T64" fmla="*/ 27 w 517"/>
                <a:gd name="T65" fmla="*/ 61 h 449"/>
                <a:gd name="T66" fmla="*/ 34 w 517"/>
                <a:gd name="T67" fmla="*/ 72 h 449"/>
                <a:gd name="T68" fmla="*/ 57 w 517"/>
                <a:gd name="T69" fmla="*/ 81 h 449"/>
                <a:gd name="T70" fmla="*/ 67 w 517"/>
                <a:gd name="T71" fmla="*/ 89 h 449"/>
                <a:gd name="T72" fmla="*/ 67 w 517"/>
                <a:gd name="T73" fmla="*/ 97 h 449"/>
                <a:gd name="T74" fmla="*/ 59 w 517"/>
                <a:gd name="T75" fmla="*/ 103 h 449"/>
                <a:gd name="T76" fmla="*/ 53 w 517"/>
                <a:gd name="T77" fmla="*/ 119 h 449"/>
                <a:gd name="T78" fmla="*/ 67 w 517"/>
                <a:gd name="T79" fmla="*/ 131 h 449"/>
                <a:gd name="T80" fmla="*/ 76 w 517"/>
                <a:gd name="T81" fmla="*/ 150 h 449"/>
                <a:gd name="T82" fmla="*/ 88 w 517"/>
                <a:gd name="T83" fmla="*/ 157 h 449"/>
                <a:gd name="T84" fmla="*/ 94 w 517"/>
                <a:gd name="T85" fmla="*/ 414 h 449"/>
                <a:gd name="T86" fmla="*/ 296 w 517"/>
                <a:gd name="T87" fmla="*/ 407 h 449"/>
                <a:gd name="T88" fmla="*/ 442 w 517"/>
                <a:gd name="T89" fmla="*/ 402 h 449"/>
                <a:gd name="T90" fmla="*/ 448 w 517"/>
                <a:gd name="T91" fmla="*/ 414 h 449"/>
                <a:gd name="T92" fmla="*/ 443 w 517"/>
                <a:gd name="T93" fmla="*/ 426 h 449"/>
                <a:gd name="T94" fmla="*/ 432 w 517"/>
                <a:gd name="T95" fmla="*/ 436 h 449"/>
                <a:gd name="T96" fmla="*/ 432 w 517"/>
                <a:gd name="T97" fmla="*/ 449 h 449"/>
                <a:gd name="T98" fmla="*/ 481 w 517"/>
                <a:gd name="T99" fmla="*/ 434 h 449"/>
                <a:gd name="T100" fmla="*/ 480 w 517"/>
                <a:gd name="T101" fmla="*/ 422 h 449"/>
                <a:gd name="T102" fmla="*/ 484 w 517"/>
                <a:gd name="T103" fmla="*/ 409 h 449"/>
                <a:gd name="T104" fmla="*/ 488 w 517"/>
                <a:gd name="T105" fmla="*/ 400 h 449"/>
                <a:gd name="T106" fmla="*/ 489 w 517"/>
                <a:gd name="T107" fmla="*/ 387 h 449"/>
                <a:gd name="T108" fmla="*/ 490 w 517"/>
                <a:gd name="T109" fmla="*/ 398 h 449"/>
                <a:gd name="T110" fmla="*/ 499 w 517"/>
                <a:gd name="T111" fmla="*/ 386 h 449"/>
                <a:gd name="T112" fmla="*/ 512 w 517"/>
                <a:gd name="T113" fmla="*/ 386 h 449"/>
                <a:gd name="T114" fmla="*/ 512 w 517"/>
                <a:gd name="T115" fmla="*/ 371 h 449"/>
                <a:gd name="T116" fmla="*/ 516 w 517"/>
                <a:gd name="T117" fmla="*/ 356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7" h="449">
                  <a:moveTo>
                    <a:pt x="516" y="356"/>
                  </a:moveTo>
                  <a:lnTo>
                    <a:pt x="517" y="350"/>
                  </a:lnTo>
                  <a:lnTo>
                    <a:pt x="516" y="345"/>
                  </a:lnTo>
                  <a:lnTo>
                    <a:pt x="507" y="340"/>
                  </a:lnTo>
                  <a:lnTo>
                    <a:pt x="501" y="342"/>
                  </a:lnTo>
                  <a:lnTo>
                    <a:pt x="492" y="330"/>
                  </a:lnTo>
                  <a:lnTo>
                    <a:pt x="484" y="318"/>
                  </a:lnTo>
                  <a:lnTo>
                    <a:pt x="488" y="311"/>
                  </a:lnTo>
                  <a:lnTo>
                    <a:pt x="489" y="304"/>
                  </a:lnTo>
                  <a:lnTo>
                    <a:pt x="482" y="292"/>
                  </a:lnTo>
                  <a:lnTo>
                    <a:pt x="481" y="279"/>
                  </a:lnTo>
                  <a:lnTo>
                    <a:pt x="474" y="276"/>
                  </a:lnTo>
                  <a:lnTo>
                    <a:pt x="469" y="272"/>
                  </a:lnTo>
                  <a:lnTo>
                    <a:pt x="465" y="265"/>
                  </a:lnTo>
                  <a:lnTo>
                    <a:pt x="454" y="258"/>
                  </a:lnTo>
                  <a:lnTo>
                    <a:pt x="447" y="261"/>
                  </a:lnTo>
                  <a:lnTo>
                    <a:pt x="446" y="253"/>
                  </a:lnTo>
                  <a:lnTo>
                    <a:pt x="442" y="253"/>
                  </a:lnTo>
                  <a:lnTo>
                    <a:pt x="424" y="241"/>
                  </a:lnTo>
                  <a:lnTo>
                    <a:pt x="412" y="229"/>
                  </a:lnTo>
                  <a:lnTo>
                    <a:pt x="411" y="222"/>
                  </a:lnTo>
                  <a:lnTo>
                    <a:pt x="412" y="216"/>
                  </a:lnTo>
                  <a:lnTo>
                    <a:pt x="415" y="210"/>
                  </a:lnTo>
                  <a:lnTo>
                    <a:pt x="419" y="199"/>
                  </a:lnTo>
                  <a:lnTo>
                    <a:pt x="423" y="189"/>
                  </a:lnTo>
                  <a:lnTo>
                    <a:pt x="423" y="178"/>
                  </a:lnTo>
                  <a:lnTo>
                    <a:pt x="427" y="170"/>
                  </a:lnTo>
                  <a:lnTo>
                    <a:pt x="427" y="168"/>
                  </a:lnTo>
                  <a:lnTo>
                    <a:pt x="415" y="161"/>
                  </a:lnTo>
                  <a:lnTo>
                    <a:pt x="409" y="160"/>
                  </a:lnTo>
                  <a:lnTo>
                    <a:pt x="402" y="157"/>
                  </a:lnTo>
                  <a:lnTo>
                    <a:pt x="400" y="158"/>
                  </a:lnTo>
                  <a:lnTo>
                    <a:pt x="396" y="164"/>
                  </a:lnTo>
                  <a:lnTo>
                    <a:pt x="389" y="166"/>
                  </a:lnTo>
                  <a:lnTo>
                    <a:pt x="383" y="160"/>
                  </a:lnTo>
                  <a:lnTo>
                    <a:pt x="378" y="132"/>
                  </a:lnTo>
                  <a:lnTo>
                    <a:pt x="374" y="126"/>
                  </a:lnTo>
                  <a:lnTo>
                    <a:pt x="367" y="122"/>
                  </a:lnTo>
                  <a:lnTo>
                    <a:pt x="352" y="112"/>
                  </a:lnTo>
                  <a:lnTo>
                    <a:pt x="350" y="105"/>
                  </a:lnTo>
                  <a:lnTo>
                    <a:pt x="343" y="101"/>
                  </a:lnTo>
                  <a:lnTo>
                    <a:pt x="337" y="95"/>
                  </a:lnTo>
                  <a:lnTo>
                    <a:pt x="329" y="89"/>
                  </a:lnTo>
                  <a:lnTo>
                    <a:pt x="327" y="82"/>
                  </a:lnTo>
                  <a:lnTo>
                    <a:pt x="324" y="77"/>
                  </a:lnTo>
                  <a:lnTo>
                    <a:pt x="320" y="63"/>
                  </a:lnTo>
                  <a:lnTo>
                    <a:pt x="317" y="61"/>
                  </a:lnTo>
                  <a:lnTo>
                    <a:pt x="314" y="49"/>
                  </a:lnTo>
                  <a:lnTo>
                    <a:pt x="314" y="36"/>
                  </a:lnTo>
                  <a:lnTo>
                    <a:pt x="316" y="30"/>
                  </a:lnTo>
                  <a:lnTo>
                    <a:pt x="319" y="23"/>
                  </a:lnTo>
                  <a:lnTo>
                    <a:pt x="316" y="23"/>
                  </a:lnTo>
                  <a:lnTo>
                    <a:pt x="312" y="16"/>
                  </a:lnTo>
                  <a:lnTo>
                    <a:pt x="300" y="7"/>
                  </a:lnTo>
                  <a:lnTo>
                    <a:pt x="296" y="0"/>
                  </a:lnTo>
                  <a:lnTo>
                    <a:pt x="247" y="5"/>
                  </a:lnTo>
                  <a:lnTo>
                    <a:pt x="134" y="12"/>
                  </a:lnTo>
                  <a:lnTo>
                    <a:pt x="83" y="13"/>
                  </a:lnTo>
                  <a:lnTo>
                    <a:pt x="0" y="12"/>
                  </a:lnTo>
                  <a:lnTo>
                    <a:pt x="0" y="19"/>
                  </a:lnTo>
                  <a:lnTo>
                    <a:pt x="6" y="26"/>
                  </a:lnTo>
                  <a:lnTo>
                    <a:pt x="10" y="38"/>
                  </a:lnTo>
                  <a:lnTo>
                    <a:pt x="15" y="43"/>
                  </a:lnTo>
                  <a:lnTo>
                    <a:pt x="22" y="47"/>
                  </a:lnTo>
                  <a:lnTo>
                    <a:pt x="23" y="54"/>
                  </a:lnTo>
                  <a:lnTo>
                    <a:pt x="27" y="61"/>
                  </a:lnTo>
                  <a:lnTo>
                    <a:pt x="27" y="66"/>
                  </a:lnTo>
                  <a:lnTo>
                    <a:pt x="34" y="72"/>
                  </a:lnTo>
                  <a:lnTo>
                    <a:pt x="52" y="85"/>
                  </a:lnTo>
                  <a:lnTo>
                    <a:pt x="57" y="81"/>
                  </a:lnTo>
                  <a:lnTo>
                    <a:pt x="63" y="82"/>
                  </a:lnTo>
                  <a:lnTo>
                    <a:pt x="67" y="89"/>
                  </a:lnTo>
                  <a:lnTo>
                    <a:pt x="68" y="96"/>
                  </a:lnTo>
                  <a:lnTo>
                    <a:pt x="67" y="97"/>
                  </a:lnTo>
                  <a:lnTo>
                    <a:pt x="61" y="97"/>
                  </a:lnTo>
                  <a:lnTo>
                    <a:pt x="59" y="103"/>
                  </a:lnTo>
                  <a:lnTo>
                    <a:pt x="51" y="114"/>
                  </a:lnTo>
                  <a:lnTo>
                    <a:pt x="53" y="119"/>
                  </a:lnTo>
                  <a:lnTo>
                    <a:pt x="60" y="127"/>
                  </a:lnTo>
                  <a:lnTo>
                    <a:pt x="67" y="131"/>
                  </a:lnTo>
                  <a:lnTo>
                    <a:pt x="67" y="138"/>
                  </a:lnTo>
                  <a:lnTo>
                    <a:pt x="76" y="150"/>
                  </a:lnTo>
                  <a:lnTo>
                    <a:pt x="82" y="151"/>
                  </a:lnTo>
                  <a:lnTo>
                    <a:pt x="88" y="157"/>
                  </a:lnTo>
                  <a:lnTo>
                    <a:pt x="94" y="365"/>
                  </a:lnTo>
                  <a:lnTo>
                    <a:pt x="94" y="414"/>
                  </a:lnTo>
                  <a:lnTo>
                    <a:pt x="172" y="413"/>
                  </a:lnTo>
                  <a:lnTo>
                    <a:pt x="296" y="407"/>
                  </a:lnTo>
                  <a:lnTo>
                    <a:pt x="436" y="398"/>
                  </a:lnTo>
                  <a:lnTo>
                    <a:pt x="442" y="402"/>
                  </a:lnTo>
                  <a:lnTo>
                    <a:pt x="447" y="407"/>
                  </a:lnTo>
                  <a:lnTo>
                    <a:pt x="448" y="414"/>
                  </a:lnTo>
                  <a:lnTo>
                    <a:pt x="448" y="419"/>
                  </a:lnTo>
                  <a:lnTo>
                    <a:pt x="443" y="426"/>
                  </a:lnTo>
                  <a:lnTo>
                    <a:pt x="436" y="430"/>
                  </a:lnTo>
                  <a:lnTo>
                    <a:pt x="432" y="436"/>
                  </a:lnTo>
                  <a:lnTo>
                    <a:pt x="430" y="442"/>
                  </a:lnTo>
                  <a:lnTo>
                    <a:pt x="432" y="449"/>
                  </a:lnTo>
                  <a:lnTo>
                    <a:pt x="477" y="444"/>
                  </a:lnTo>
                  <a:lnTo>
                    <a:pt x="481" y="434"/>
                  </a:lnTo>
                  <a:lnTo>
                    <a:pt x="485" y="427"/>
                  </a:lnTo>
                  <a:lnTo>
                    <a:pt x="480" y="422"/>
                  </a:lnTo>
                  <a:lnTo>
                    <a:pt x="488" y="415"/>
                  </a:lnTo>
                  <a:lnTo>
                    <a:pt x="484" y="409"/>
                  </a:lnTo>
                  <a:lnTo>
                    <a:pt x="490" y="407"/>
                  </a:lnTo>
                  <a:lnTo>
                    <a:pt x="488" y="400"/>
                  </a:lnTo>
                  <a:lnTo>
                    <a:pt x="486" y="394"/>
                  </a:lnTo>
                  <a:lnTo>
                    <a:pt x="489" y="387"/>
                  </a:lnTo>
                  <a:lnTo>
                    <a:pt x="492" y="394"/>
                  </a:lnTo>
                  <a:lnTo>
                    <a:pt x="490" y="398"/>
                  </a:lnTo>
                  <a:lnTo>
                    <a:pt x="497" y="394"/>
                  </a:lnTo>
                  <a:lnTo>
                    <a:pt x="499" y="386"/>
                  </a:lnTo>
                  <a:lnTo>
                    <a:pt x="505" y="383"/>
                  </a:lnTo>
                  <a:lnTo>
                    <a:pt x="512" y="386"/>
                  </a:lnTo>
                  <a:lnTo>
                    <a:pt x="515" y="376"/>
                  </a:lnTo>
                  <a:lnTo>
                    <a:pt x="512" y="371"/>
                  </a:lnTo>
                  <a:lnTo>
                    <a:pt x="517" y="365"/>
                  </a:lnTo>
                  <a:lnTo>
                    <a:pt x="516" y="356"/>
                  </a:lnTo>
                  <a:close/>
                </a:path>
              </a:pathLst>
            </a:custGeom>
            <a:solidFill>
              <a:srgbClr val="7F7F7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3" name="Freeform 162"/>
            <p:cNvSpPr>
              <a:spLocks noEditPoints="1"/>
            </p:cNvSpPr>
            <p:nvPr/>
          </p:nvSpPr>
          <p:spPr bwMode="auto">
            <a:xfrm>
              <a:off x="3096518" y="1981929"/>
              <a:ext cx="350375" cy="608197"/>
            </a:xfrm>
            <a:custGeom>
              <a:avLst/>
              <a:gdLst>
                <a:gd name="T0" fmla="*/ 264 w 276"/>
                <a:gd name="T1" fmla="*/ 468 h 479"/>
                <a:gd name="T2" fmla="*/ 276 w 276"/>
                <a:gd name="T3" fmla="*/ 448 h 479"/>
                <a:gd name="T4" fmla="*/ 256 w 276"/>
                <a:gd name="T5" fmla="*/ 5 h 479"/>
                <a:gd name="T6" fmla="*/ 193 w 276"/>
                <a:gd name="T7" fmla="*/ 5 h 479"/>
                <a:gd name="T8" fmla="*/ 88 w 276"/>
                <a:gd name="T9" fmla="*/ 21 h 479"/>
                <a:gd name="T10" fmla="*/ 73 w 276"/>
                <a:gd name="T11" fmla="*/ 27 h 479"/>
                <a:gd name="T12" fmla="*/ 67 w 276"/>
                <a:gd name="T13" fmla="*/ 34 h 479"/>
                <a:gd name="T14" fmla="*/ 67 w 276"/>
                <a:gd name="T15" fmla="*/ 50 h 479"/>
                <a:gd name="T16" fmla="*/ 70 w 276"/>
                <a:gd name="T17" fmla="*/ 57 h 479"/>
                <a:gd name="T18" fmla="*/ 62 w 276"/>
                <a:gd name="T19" fmla="*/ 75 h 479"/>
                <a:gd name="T20" fmla="*/ 54 w 276"/>
                <a:gd name="T21" fmla="*/ 84 h 479"/>
                <a:gd name="T22" fmla="*/ 40 w 276"/>
                <a:gd name="T23" fmla="*/ 90 h 479"/>
                <a:gd name="T24" fmla="*/ 42 w 276"/>
                <a:gd name="T25" fmla="*/ 104 h 479"/>
                <a:gd name="T26" fmla="*/ 34 w 276"/>
                <a:gd name="T27" fmla="*/ 120 h 479"/>
                <a:gd name="T28" fmla="*/ 32 w 276"/>
                <a:gd name="T29" fmla="*/ 135 h 479"/>
                <a:gd name="T30" fmla="*/ 32 w 276"/>
                <a:gd name="T31" fmla="*/ 142 h 479"/>
                <a:gd name="T32" fmla="*/ 20 w 276"/>
                <a:gd name="T33" fmla="*/ 146 h 479"/>
                <a:gd name="T34" fmla="*/ 24 w 276"/>
                <a:gd name="T35" fmla="*/ 162 h 479"/>
                <a:gd name="T36" fmla="*/ 29 w 276"/>
                <a:gd name="T37" fmla="*/ 168 h 479"/>
                <a:gd name="T38" fmla="*/ 29 w 276"/>
                <a:gd name="T39" fmla="*/ 173 h 479"/>
                <a:gd name="T40" fmla="*/ 32 w 276"/>
                <a:gd name="T41" fmla="*/ 188 h 479"/>
                <a:gd name="T42" fmla="*/ 28 w 276"/>
                <a:gd name="T43" fmla="*/ 199 h 479"/>
                <a:gd name="T44" fmla="*/ 25 w 276"/>
                <a:gd name="T45" fmla="*/ 215 h 479"/>
                <a:gd name="T46" fmla="*/ 35 w 276"/>
                <a:gd name="T47" fmla="*/ 219 h 479"/>
                <a:gd name="T48" fmla="*/ 31 w 276"/>
                <a:gd name="T49" fmla="*/ 237 h 479"/>
                <a:gd name="T50" fmla="*/ 34 w 276"/>
                <a:gd name="T51" fmla="*/ 251 h 479"/>
                <a:gd name="T52" fmla="*/ 43 w 276"/>
                <a:gd name="T53" fmla="*/ 262 h 479"/>
                <a:gd name="T54" fmla="*/ 40 w 276"/>
                <a:gd name="T55" fmla="*/ 268 h 479"/>
                <a:gd name="T56" fmla="*/ 54 w 276"/>
                <a:gd name="T57" fmla="*/ 277 h 479"/>
                <a:gd name="T58" fmla="*/ 50 w 276"/>
                <a:gd name="T59" fmla="*/ 280 h 479"/>
                <a:gd name="T60" fmla="*/ 35 w 276"/>
                <a:gd name="T61" fmla="*/ 295 h 479"/>
                <a:gd name="T62" fmla="*/ 42 w 276"/>
                <a:gd name="T63" fmla="*/ 301 h 479"/>
                <a:gd name="T64" fmla="*/ 42 w 276"/>
                <a:gd name="T65" fmla="*/ 307 h 479"/>
                <a:gd name="T66" fmla="*/ 23 w 276"/>
                <a:gd name="T67" fmla="*/ 326 h 479"/>
                <a:gd name="T68" fmla="*/ 19 w 276"/>
                <a:gd name="T69" fmla="*/ 342 h 479"/>
                <a:gd name="T70" fmla="*/ 16 w 276"/>
                <a:gd name="T71" fmla="*/ 353 h 479"/>
                <a:gd name="T72" fmla="*/ 12 w 276"/>
                <a:gd name="T73" fmla="*/ 372 h 479"/>
                <a:gd name="T74" fmla="*/ 8 w 276"/>
                <a:gd name="T75" fmla="*/ 384 h 479"/>
                <a:gd name="T76" fmla="*/ 2 w 276"/>
                <a:gd name="T77" fmla="*/ 399 h 479"/>
                <a:gd name="T78" fmla="*/ 82 w 276"/>
                <a:gd name="T79" fmla="*/ 407 h 479"/>
                <a:gd name="T80" fmla="*/ 159 w 276"/>
                <a:gd name="T81" fmla="*/ 408 h 479"/>
                <a:gd name="T82" fmla="*/ 155 w 276"/>
                <a:gd name="T83" fmla="*/ 438 h 479"/>
                <a:gd name="T84" fmla="*/ 170 w 276"/>
                <a:gd name="T85" fmla="*/ 458 h 479"/>
                <a:gd name="T86" fmla="*/ 177 w 276"/>
                <a:gd name="T87" fmla="*/ 473 h 479"/>
                <a:gd name="T88" fmla="*/ 189 w 276"/>
                <a:gd name="T89" fmla="*/ 477 h 479"/>
                <a:gd name="T90" fmla="*/ 200 w 276"/>
                <a:gd name="T91" fmla="*/ 464 h 479"/>
                <a:gd name="T92" fmla="*/ 204 w 276"/>
                <a:gd name="T93" fmla="*/ 463 h 479"/>
                <a:gd name="T94" fmla="*/ 235 w 276"/>
                <a:gd name="T95" fmla="*/ 454 h 479"/>
                <a:gd name="T96" fmla="*/ 239 w 276"/>
                <a:gd name="T97" fmla="*/ 450 h 479"/>
                <a:gd name="T98" fmla="*/ 258 w 276"/>
                <a:gd name="T99" fmla="*/ 454 h 479"/>
                <a:gd name="T100" fmla="*/ 276 w 276"/>
                <a:gd name="T101" fmla="*/ 450 h 4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76" h="479">
                  <a:moveTo>
                    <a:pt x="251" y="468"/>
                  </a:moveTo>
                  <a:lnTo>
                    <a:pt x="257" y="469"/>
                  </a:lnTo>
                  <a:lnTo>
                    <a:pt x="264" y="468"/>
                  </a:lnTo>
                  <a:lnTo>
                    <a:pt x="251" y="467"/>
                  </a:lnTo>
                  <a:lnTo>
                    <a:pt x="251" y="468"/>
                  </a:lnTo>
                  <a:close/>
                  <a:moveTo>
                    <a:pt x="276" y="448"/>
                  </a:moveTo>
                  <a:lnTo>
                    <a:pt x="256" y="303"/>
                  </a:lnTo>
                  <a:lnTo>
                    <a:pt x="261" y="8"/>
                  </a:lnTo>
                  <a:lnTo>
                    <a:pt x="256" y="5"/>
                  </a:lnTo>
                  <a:lnTo>
                    <a:pt x="253" y="0"/>
                  </a:lnTo>
                  <a:lnTo>
                    <a:pt x="251" y="0"/>
                  </a:lnTo>
                  <a:lnTo>
                    <a:pt x="193" y="5"/>
                  </a:lnTo>
                  <a:lnTo>
                    <a:pt x="85" y="13"/>
                  </a:lnTo>
                  <a:lnTo>
                    <a:pt x="88" y="16"/>
                  </a:lnTo>
                  <a:lnTo>
                    <a:pt x="88" y="21"/>
                  </a:lnTo>
                  <a:lnTo>
                    <a:pt x="82" y="27"/>
                  </a:lnTo>
                  <a:lnTo>
                    <a:pt x="76" y="31"/>
                  </a:lnTo>
                  <a:lnTo>
                    <a:pt x="73" y="27"/>
                  </a:lnTo>
                  <a:lnTo>
                    <a:pt x="74" y="40"/>
                  </a:lnTo>
                  <a:lnTo>
                    <a:pt x="70" y="40"/>
                  </a:lnTo>
                  <a:lnTo>
                    <a:pt x="67" y="34"/>
                  </a:lnTo>
                  <a:lnTo>
                    <a:pt x="67" y="43"/>
                  </a:lnTo>
                  <a:lnTo>
                    <a:pt x="74" y="47"/>
                  </a:lnTo>
                  <a:lnTo>
                    <a:pt x="67" y="50"/>
                  </a:lnTo>
                  <a:lnTo>
                    <a:pt x="66" y="43"/>
                  </a:lnTo>
                  <a:lnTo>
                    <a:pt x="66" y="54"/>
                  </a:lnTo>
                  <a:lnTo>
                    <a:pt x="70" y="57"/>
                  </a:lnTo>
                  <a:lnTo>
                    <a:pt x="66" y="65"/>
                  </a:lnTo>
                  <a:lnTo>
                    <a:pt x="67" y="69"/>
                  </a:lnTo>
                  <a:lnTo>
                    <a:pt x="62" y="75"/>
                  </a:lnTo>
                  <a:lnTo>
                    <a:pt x="59" y="77"/>
                  </a:lnTo>
                  <a:lnTo>
                    <a:pt x="53" y="77"/>
                  </a:lnTo>
                  <a:lnTo>
                    <a:pt x="54" y="84"/>
                  </a:lnTo>
                  <a:lnTo>
                    <a:pt x="48" y="89"/>
                  </a:lnTo>
                  <a:lnTo>
                    <a:pt x="47" y="93"/>
                  </a:lnTo>
                  <a:lnTo>
                    <a:pt x="40" y="90"/>
                  </a:lnTo>
                  <a:lnTo>
                    <a:pt x="44" y="96"/>
                  </a:lnTo>
                  <a:lnTo>
                    <a:pt x="42" y="97"/>
                  </a:lnTo>
                  <a:lnTo>
                    <a:pt x="42" y="104"/>
                  </a:lnTo>
                  <a:lnTo>
                    <a:pt x="46" y="109"/>
                  </a:lnTo>
                  <a:lnTo>
                    <a:pt x="29" y="116"/>
                  </a:lnTo>
                  <a:lnTo>
                    <a:pt x="34" y="120"/>
                  </a:lnTo>
                  <a:lnTo>
                    <a:pt x="32" y="127"/>
                  </a:lnTo>
                  <a:lnTo>
                    <a:pt x="34" y="132"/>
                  </a:lnTo>
                  <a:lnTo>
                    <a:pt x="32" y="135"/>
                  </a:lnTo>
                  <a:lnTo>
                    <a:pt x="25" y="135"/>
                  </a:lnTo>
                  <a:lnTo>
                    <a:pt x="25" y="140"/>
                  </a:lnTo>
                  <a:lnTo>
                    <a:pt x="32" y="142"/>
                  </a:lnTo>
                  <a:lnTo>
                    <a:pt x="27" y="146"/>
                  </a:lnTo>
                  <a:lnTo>
                    <a:pt x="24" y="143"/>
                  </a:lnTo>
                  <a:lnTo>
                    <a:pt x="20" y="146"/>
                  </a:lnTo>
                  <a:lnTo>
                    <a:pt x="25" y="153"/>
                  </a:lnTo>
                  <a:lnTo>
                    <a:pt x="19" y="157"/>
                  </a:lnTo>
                  <a:lnTo>
                    <a:pt x="24" y="162"/>
                  </a:lnTo>
                  <a:lnTo>
                    <a:pt x="20" y="169"/>
                  </a:lnTo>
                  <a:lnTo>
                    <a:pt x="25" y="163"/>
                  </a:lnTo>
                  <a:lnTo>
                    <a:pt x="29" y="168"/>
                  </a:lnTo>
                  <a:lnTo>
                    <a:pt x="24" y="172"/>
                  </a:lnTo>
                  <a:lnTo>
                    <a:pt x="29" y="174"/>
                  </a:lnTo>
                  <a:lnTo>
                    <a:pt x="29" y="173"/>
                  </a:lnTo>
                  <a:lnTo>
                    <a:pt x="28" y="178"/>
                  </a:lnTo>
                  <a:lnTo>
                    <a:pt x="31" y="186"/>
                  </a:lnTo>
                  <a:lnTo>
                    <a:pt x="32" y="188"/>
                  </a:lnTo>
                  <a:lnTo>
                    <a:pt x="35" y="197"/>
                  </a:lnTo>
                  <a:lnTo>
                    <a:pt x="34" y="199"/>
                  </a:lnTo>
                  <a:lnTo>
                    <a:pt x="28" y="199"/>
                  </a:lnTo>
                  <a:lnTo>
                    <a:pt x="29" y="204"/>
                  </a:lnTo>
                  <a:lnTo>
                    <a:pt x="28" y="212"/>
                  </a:lnTo>
                  <a:lnTo>
                    <a:pt x="25" y="215"/>
                  </a:lnTo>
                  <a:lnTo>
                    <a:pt x="24" y="222"/>
                  </a:lnTo>
                  <a:lnTo>
                    <a:pt x="31" y="218"/>
                  </a:lnTo>
                  <a:lnTo>
                    <a:pt x="35" y="219"/>
                  </a:lnTo>
                  <a:lnTo>
                    <a:pt x="36" y="224"/>
                  </a:lnTo>
                  <a:lnTo>
                    <a:pt x="31" y="230"/>
                  </a:lnTo>
                  <a:lnTo>
                    <a:pt x="31" y="237"/>
                  </a:lnTo>
                  <a:lnTo>
                    <a:pt x="39" y="241"/>
                  </a:lnTo>
                  <a:lnTo>
                    <a:pt x="31" y="247"/>
                  </a:lnTo>
                  <a:lnTo>
                    <a:pt x="34" y="251"/>
                  </a:lnTo>
                  <a:lnTo>
                    <a:pt x="44" y="250"/>
                  </a:lnTo>
                  <a:lnTo>
                    <a:pt x="39" y="257"/>
                  </a:lnTo>
                  <a:lnTo>
                    <a:pt x="43" y="262"/>
                  </a:lnTo>
                  <a:lnTo>
                    <a:pt x="38" y="261"/>
                  </a:lnTo>
                  <a:lnTo>
                    <a:pt x="36" y="262"/>
                  </a:lnTo>
                  <a:lnTo>
                    <a:pt x="40" y="268"/>
                  </a:lnTo>
                  <a:lnTo>
                    <a:pt x="46" y="270"/>
                  </a:lnTo>
                  <a:lnTo>
                    <a:pt x="47" y="276"/>
                  </a:lnTo>
                  <a:lnTo>
                    <a:pt x="54" y="277"/>
                  </a:lnTo>
                  <a:lnTo>
                    <a:pt x="55" y="278"/>
                  </a:lnTo>
                  <a:lnTo>
                    <a:pt x="54" y="280"/>
                  </a:lnTo>
                  <a:lnTo>
                    <a:pt x="50" y="280"/>
                  </a:lnTo>
                  <a:lnTo>
                    <a:pt x="44" y="287"/>
                  </a:lnTo>
                  <a:lnTo>
                    <a:pt x="38" y="289"/>
                  </a:lnTo>
                  <a:lnTo>
                    <a:pt x="35" y="295"/>
                  </a:lnTo>
                  <a:lnTo>
                    <a:pt x="40" y="296"/>
                  </a:lnTo>
                  <a:lnTo>
                    <a:pt x="47" y="295"/>
                  </a:lnTo>
                  <a:lnTo>
                    <a:pt x="42" y="301"/>
                  </a:lnTo>
                  <a:lnTo>
                    <a:pt x="42" y="304"/>
                  </a:lnTo>
                  <a:lnTo>
                    <a:pt x="35" y="306"/>
                  </a:lnTo>
                  <a:lnTo>
                    <a:pt x="42" y="307"/>
                  </a:lnTo>
                  <a:lnTo>
                    <a:pt x="42" y="308"/>
                  </a:lnTo>
                  <a:lnTo>
                    <a:pt x="28" y="324"/>
                  </a:lnTo>
                  <a:lnTo>
                    <a:pt x="23" y="326"/>
                  </a:lnTo>
                  <a:lnTo>
                    <a:pt x="20" y="333"/>
                  </a:lnTo>
                  <a:lnTo>
                    <a:pt x="24" y="335"/>
                  </a:lnTo>
                  <a:lnTo>
                    <a:pt x="19" y="342"/>
                  </a:lnTo>
                  <a:lnTo>
                    <a:pt x="17" y="348"/>
                  </a:lnTo>
                  <a:lnTo>
                    <a:pt x="11" y="352"/>
                  </a:lnTo>
                  <a:lnTo>
                    <a:pt x="16" y="353"/>
                  </a:lnTo>
                  <a:lnTo>
                    <a:pt x="15" y="354"/>
                  </a:lnTo>
                  <a:lnTo>
                    <a:pt x="9" y="360"/>
                  </a:lnTo>
                  <a:lnTo>
                    <a:pt x="12" y="372"/>
                  </a:lnTo>
                  <a:lnTo>
                    <a:pt x="5" y="373"/>
                  </a:lnTo>
                  <a:lnTo>
                    <a:pt x="11" y="379"/>
                  </a:lnTo>
                  <a:lnTo>
                    <a:pt x="8" y="384"/>
                  </a:lnTo>
                  <a:lnTo>
                    <a:pt x="0" y="385"/>
                  </a:lnTo>
                  <a:lnTo>
                    <a:pt x="4" y="392"/>
                  </a:lnTo>
                  <a:lnTo>
                    <a:pt x="2" y="399"/>
                  </a:lnTo>
                  <a:lnTo>
                    <a:pt x="6" y="404"/>
                  </a:lnTo>
                  <a:lnTo>
                    <a:pt x="1" y="411"/>
                  </a:lnTo>
                  <a:lnTo>
                    <a:pt x="82" y="407"/>
                  </a:lnTo>
                  <a:lnTo>
                    <a:pt x="161" y="400"/>
                  </a:lnTo>
                  <a:lnTo>
                    <a:pt x="161" y="402"/>
                  </a:lnTo>
                  <a:lnTo>
                    <a:pt x="159" y="408"/>
                  </a:lnTo>
                  <a:lnTo>
                    <a:pt x="155" y="421"/>
                  </a:lnTo>
                  <a:lnTo>
                    <a:pt x="153" y="431"/>
                  </a:lnTo>
                  <a:lnTo>
                    <a:pt x="155" y="438"/>
                  </a:lnTo>
                  <a:lnTo>
                    <a:pt x="159" y="444"/>
                  </a:lnTo>
                  <a:lnTo>
                    <a:pt x="169" y="452"/>
                  </a:lnTo>
                  <a:lnTo>
                    <a:pt x="170" y="458"/>
                  </a:lnTo>
                  <a:lnTo>
                    <a:pt x="174" y="465"/>
                  </a:lnTo>
                  <a:lnTo>
                    <a:pt x="173" y="468"/>
                  </a:lnTo>
                  <a:lnTo>
                    <a:pt x="177" y="473"/>
                  </a:lnTo>
                  <a:lnTo>
                    <a:pt x="181" y="476"/>
                  </a:lnTo>
                  <a:lnTo>
                    <a:pt x="184" y="479"/>
                  </a:lnTo>
                  <a:lnTo>
                    <a:pt x="189" y="477"/>
                  </a:lnTo>
                  <a:lnTo>
                    <a:pt x="192" y="472"/>
                  </a:lnTo>
                  <a:lnTo>
                    <a:pt x="199" y="467"/>
                  </a:lnTo>
                  <a:lnTo>
                    <a:pt x="200" y="464"/>
                  </a:lnTo>
                  <a:lnTo>
                    <a:pt x="200" y="463"/>
                  </a:lnTo>
                  <a:lnTo>
                    <a:pt x="205" y="461"/>
                  </a:lnTo>
                  <a:lnTo>
                    <a:pt x="204" y="463"/>
                  </a:lnTo>
                  <a:lnTo>
                    <a:pt x="210" y="463"/>
                  </a:lnTo>
                  <a:lnTo>
                    <a:pt x="222" y="457"/>
                  </a:lnTo>
                  <a:lnTo>
                    <a:pt x="235" y="454"/>
                  </a:lnTo>
                  <a:lnTo>
                    <a:pt x="238" y="453"/>
                  </a:lnTo>
                  <a:lnTo>
                    <a:pt x="228" y="452"/>
                  </a:lnTo>
                  <a:lnTo>
                    <a:pt x="239" y="450"/>
                  </a:lnTo>
                  <a:lnTo>
                    <a:pt x="246" y="456"/>
                  </a:lnTo>
                  <a:lnTo>
                    <a:pt x="251" y="457"/>
                  </a:lnTo>
                  <a:lnTo>
                    <a:pt x="258" y="454"/>
                  </a:lnTo>
                  <a:lnTo>
                    <a:pt x="260" y="453"/>
                  </a:lnTo>
                  <a:lnTo>
                    <a:pt x="272" y="457"/>
                  </a:lnTo>
                  <a:lnTo>
                    <a:pt x="276" y="450"/>
                  </a:lnTo>
                  <a:lnTo>
                    <a:pt x="276" y="448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4" name="Freeform 163"/>
            <p:cNvSpPr>
              <a:spLocks noEditPoints="1"/>
            </p:cNvSpPr>
            <p:nvPr/>
          </p:nvSpPr>
          <p:spPr bwMode="auto">
            <a:xfrm>
              <a:off x="2512119" y="235346"/>
              <a:ext cx="731159" cy="725870"/>
            </a:xfrm>
            <a:custGeom>
              <a:avLst/>
              <a:gdLst>
                <a:gd name="T0" fmla="*/ 475 w 575"/>
                <a:gd name="T1" fmla="*/ 112 h 571"/>
                <a:gd name="T2" fmla="*/ 451 w 575"/>
                <a:gd name="T3" fmla="*/ 110 h 571"/>
                <a:gd name="T4" fmla="*/ 425 w 575"/>
                <a:gd name="T5" fmla="*/ 111 h 571"/>
                <a:gd name="T6" fmla="*/ 419 w 575"/>
                <a:gd name="T7" fmla="*/ 99 h 571"/>
                <a:gd name="T8" fmla="*/ 395 w 575"/>
                <a:gd name="T9" fmla="*/ 114 h 571"/>
                <a:gd name="T10" fmla="*/ 363 w 575"/>
                <a:gd name="T11" fmla="*/ 112 h 571"/>
                <a:gd name="T12" fmla="*/ 341 w 575"/>
                <a:gd name="T13" fmla="*/ 93 h 571"/>
                <a:gd name="T14" fmla="*/ 323 w 575"/>
                <a:gd name="T15" fmla="*/ 103 h 571"/>
                <a:gd name="T16" fmla="*/ 313 w 575"/>
                <a:gd name="T17" fmla="*/ 89 h 571"/>
                <a:gd name="T18" fmla="*/ 302 w 575"/>
                <a:gd name="T19" fmla="*/ 79 h 571"/>
                <a:gd name="T20" fmla="*/ 257 w 575"/>
                <a:gd name="T21" fmla="*/ 68 h 571"/>
                <a:gd name="T22" fmla="*/ 249 w 575"/>
                <a:gd name="T23" fmla="*/ 70 h 571"/>
                <a:gd name="T24" fmla="*/ 223 w 575"/>
                <a:gd name="T25" fmla="*/ 77 h 571"/>
                <a:gd name="T26" fmla="*/ 188 w 575"/>
                <a:gd name="T27" fmla="*/ 64 h 571"/>
                <a:gd name="T28" fmla="*/ 164 w 575"/>
                <a:gd name="T29" fmla="*/ 56 h 571"/>
                <a:gd name="T30" fmla="*/ 156 w 575"/>
                <a:gd name="T31" fmla="*/ 8 h 571"/>
                <a:gd name="T32" fmla="*/ 134 w 575"/>
                <a:gd name="T33" fmla="*/ 0 h 571"/>
                <a:gd name="T34" fmla="*/ 84 w 575"/>
                <a:gd name="T35" fmla="*/ 37 h 571"/>
                <a:gd name="T36" fmla="*/ 0 w 575"/>
                <a:gd name="T37" fmla="*/ 41 h 571"/>
                <a:gd name="T38" fmla="*/ 8 w 575"/>
                <a:gd name="T39" fmla="*/ 69 h 571"/>
                <a:gd name="T40" fmla="*/ 5 w 575"/>
                <a:gd name="T41" fmla="*/ 99 h 571"/>
                <a:gd name="T42" fmla="*/ 7 w 575"/>
                <a:gd name="T43" fmla="*/ 121 h 571"/>
                <a:gd name="T44" fmla="*/ 22 w 575"/>
                <a:gd name="T45" fmla="*/ 164 h 571"/>
                <a:gd name="T46" fmla="*/ 23 w 575"/>
                <a:gd name="T47" fmla="*/ 190 h 571"/>
                <a:gd name="T48" fmla="*/ 27 w 575"/>
                <a:gd name="T49" fmla="*/ 222 h 571"/>
                <a:gd name="T50" fmla="*/ 28 w 575"/>
                <a:gd name="T51" fmla="*/ 244 h 571"/>
                <a:gd name="T52" fmla="*/ 32 w 575"/>
                <a:gd name="T53" fmla="*/ 279 h 571"/>
                <a:gd name="T54" fmla="*/ 43 w 575"/>
                <a:gd name="T55" fmla="*/ 302 h 571"/>
                <a:gd name="T56" fmla="*/ 43 w 575"/>
                <a:gd name="T57" fmla="*/ 326 h 571"/>
                <a:gd name="T58" fmla="*/ 38 w 575"/>
                <a:gd name="T59" fmla="*/ 352 h 571"/>
                <a:gd name="T60" fmla="*/ 24 w 575"/>
                <a:gd name="T61" fmla="*/ 367 h 571"/>
                <a:gd name="T62" fmla="*/ 42 w 575"/>
                <a:gd name="T63" fmla="*/ 386 h 571"/>
                <a:gd name="T64" fmla="*/ 54 w 575"/>
                <a:gd name="T65" fmla="*/ 571 h 571"/>
                <a:gd name="T66" fmla="*/ 349 w 575"/>
                <a:gd name="T67" fmla="*/ 563 h 571"/>
                <a:gd name="T68" fmla="*/ 419 w 575"/>
                <a:gd name="T69" fmla="*/ 550 h 571"/>
                <a:gd name="T70" fmla="*/ 410 w 575"/>
                <a:gd name="T71" fmla="*/ 518 h 571"/>
                <a:gd name="T72" fmla="*/ 392 w 575"/>
                <a:gd name="T73" fmla="*/ 508 h 571"/>
                <a:gd name="T74" fmla="*/ 365 w 575"/>
                <a:gd name="T75" fmla="*/ 479 h 571"/>
                <a:gd name="T76" fmla="*/ 342 w 575"/>
                <a:gd name="T77" fmla="*/ 467 h 571"/>
                <a:gd name="T78" fmla="*/ 321 w 575"/>
                <a:gd name="T79" fmla="*/ 456 h 571"/>
                <a:gd name="T80" fmla="*/ 307 w 575"/>
                <a:gd name="T81" fmla="*/ 436 h 571"/>
                <a:gd name="T82" fmla="*/ 307 w 575"/>
                <a:gd name="T83" fmla="*/ 405 h 571"/>
                <a:gd name="T84" fmla="*/ 306 w 575"/>
                <a:gd name="T85" fmla="*/ 364 h 571"/>
                <a:gd name="T86" fmla="*/ 295 w 575"/>
                <a:gd name="T87" fmla="*/ 351 h 571"/>
                <a:gd name="T88" fmla="*/ 304 w 575"/>
                <a:gd name="T89" fmla="*/ 333 h 571"/>
                <a:gd name="T90" fmla="*/ 333 w 575"/>
                <a:gd name="T91" fmla="*/ 313 h 571"/>
                <a:gd name="T92" fmla="*/ 337 w 575"/>
                <a:gd name="T93" fmla="*/ 255 h 571"/>
                <a:gd name="T94" fmla="*/ 344 w 575"/>
                <a:gd name="T95" fmla="*/ 244 h 571"/>
                <a:gd name="T96" fmla="*/ 371 w 575"/>
                <a:gd name="T97" fmla="*/ 219 h 571"/>
                <a:gd name="T98" fmla="*/ 396 w 575"/>
                <a:gd name="T99" fmla="*/ 191 h 571"/>
                <a:gd name="T100" fmla="*/ 447 w 575"/>
                <a:gd name="T101" fmla="*/ 146 h 571"/>
                <a:gd name="T102" fmla="*/ 486 w 575"/>
                <a:gd name="T103" fmla="*/ 127 h 571"/>
                <a:gd name="T104" fmla="*/ 503 w 575"/>
                <a:gd name="T105" fmla="*/ 114 h 571"/>
                <a:gd name="T106" fmla="*/ 572 w 575"/>
                <a:gd name="T107" fmla="*/ 92 h 571"/>
                <a:gd name="T108" fmla="*/ 543 w 575"/>
                <a:gd name="T109" fmla="*/ 111 h 571"/>
                <a:gd name="T110" fmla="*/ 532 w 575"/>
                <a:gd name="T111" fmla="*/ 129 h 571"/>
                <a:gd name="T112" fmla="*/ 548 w 575"/>
                <a:gd name="T113" fmla="*/ 116 h 571"/>
                <a:gd name="T114" fmla="*/ 568 w 575"/>
                <a:gd name="T115" fmla="*/ 99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75" h="571">
                  <a:moveTo>
                    <a:pt x="482" y="116"/>
                  </a:moveTo>
                  <a:lnTo>
                    <a:pt x="476" y="114"/>
                  </a:lnTo>
                  <a:lnTo>
                    <a:pt x="475" y="112"/>
                  </a:lnTo>
                  <a:lnTo>
                    <a:pt x="470" y="106"/>
                  </a:lnTo>
                  <a:lnTo>
                    <a:pt x="456" y="107"/>
                  </a:lnTo>
                  <a:lnTo>
                    <a:pt x="451" y="110"/>
                  </a:lnTo>
                  <a:lnTo>
                    <a:pt x="437" y="108"/>
                  </a:lnTo>
                  <a:lnTo>
                    <a:pt x="430" y="111"/>
                  </a:lnTo>
                  <a:lnTo>
                    <a:pt x="425" y="111"/>
                  </a:lnTo>
                  <a:lnTo>
                    <a:pt x="424" y="104"/>
                  </a:lnTo>
                  <a:lnTo>
                    <a:pt x="419" y="103"/>
                  </a:lnTo>
                  <a:lnTo>
                    <a:pt x="419" y="99"/>
                  </a:lnTo>
                  <a:lnTo>
                    <a:pt x="413" y="99"/>
                  </a:lnTo>
                  <a:lnTo>
                    <a:pt x="401" y="107"/>
                  </a:lnTo>
                  <a:lnTo>
                    <a:pt x="395" y="114"/>
                  </a:lnTo>
                  <a:lnTo>
                    <a:pt x="382" y="119"/>
                  </a:lnTo>
                  <a:lnTo>
                    <a:pt x="375" y="118"/>
                  </a:lnTo>
                  <a:lnTo>
                    <a:pt x="363" y="112"/>
                  </a:lnTo>
                  <a:lnTo>
                    <a:pt x="361" y="107"/>
                  </a:lnTo>
                  <a:lnTo>
                    <a:pt x="344" y="100"/>
                  </a:lnTo>
                  <a:lnTo>
                    <a:pt x="341" y="93"/>
                  </a:lnTo>
                  <a:lnTo>
                    <a:pt x="334" y="92"/>
                  </a:lnTo>
                  <a:lnTo>
                    <a:pt x="325" y="93"/>
                  </a:lnTo>
                  <a:lnTo>
                    <a:pt x="323" y="103"/>
                  </a:lnTo>
                  <a:lnTo>
                    <a:pt x="317" y="100"/>
                  </a:lnTo>
                  <a:lnTo>
                    <a:pt x="313" y="95"/>
                  </a:lnTo>
                  <a:lnTo>
                    <a:pt x="313" y="89"/>
                  </a:lnTo>
                  <a:lnTo>
                    <a:pt x="306" y="84"/>
                  </a:lnTo>
                  <a:lnTo>
                    <a:pt x="300" y="84"/>
                  </a:lnTo>
                  <a:lnTo>
                    <a:pt x="302" y="79"/>
                  </a:lnTo>
                  <a:lnTo>
                    <a:pt x="276" y="68"/>
                  </a:lnTo>
                  <a:lnTo>
                    <a:pt x="262" y="68"/>
                  </a:lnTo>
                  <a:lnTo>
                    <a:pt x="257" y="68"/>
                  </a:lnTo>
                  <a:lnTo>
                    <a:pt x="254" y="69"/>
                  </a:lnTo>
                  <a:lnTo>
                    <a:pt x="253" y="70"/>
                  </a:lnTo>
                  <a:lnTo>
                    <a:pt x="249" y="70"/>
                  </a:lnTo>
                  <a:lnTo>
                    <a:pt x="245" y="77"/>
                  </a:lnTo>
                  <a:lnTo>
                    <a:pt x="230" y="80"/>
                  </a:lnTo>
                  <a:lnTo>
                    <a:pt x="223" y="77"/>
                  </a:lnTo>
                  <a:lnTo>
                    <a:pt x="220" y="70"/>
                  </a:lnTo>
                  <a:lnTo>
                    <a:pt x="193" y="68"/>
                  </a:lnTo>
                  <a:lnTo>
                    <a:pt x="188" y="64"/>
                  </a:lnTo>
                  <a:lnTo>
                    <a:pt x="176" y="64"/>
                  </a:lnTo>
                  <a:lnTo>
                    <a:pt x="169" y="61"/>
                  </a:lnTo>
                  <a:lnTo>
                    <a:pt x="164" y="56"/>
                  </a:lnTo>
                  <a:lnTo>
                    <a:pt x="165" y="46"/>
                  </a:lnTo>
                  <a:lnTo>
                    <a:pt x="160" y="29"/>
                  </a:lnTo>
                  <a:lnTo>
                    <a:pt x="156" y="8"/>
                  </a:lnTo>
                  <a:lnTo>
                    <a:pt x="150" y="3"/>
                  </a:lnTo>
                  <a:lnTo>
                    <a:pt x="138" y="1"/>
                  </a:lnTo>
                  <a:lnTo>
                    <a:pt x="134" y="0"/>
                  </a:lnTo>
                  <a:lnTo>
                    <a:pt x="135" y="30"/>
                  </a:lnTo>
                  <a:lnTo>
                    <a:pt x="134" y="35"/>
                  </a:lnTo>
                  <a:lnTo>
                    <a:pt x="84" y="37"/>
                  </a:lnTo>
                  <a:lnTo>
                    <a:pt x="1" y="37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1" y="46"/>
                  </a:lnTo>
                  <a:lnTo>
                    <a:pt x="7" y="64"/>
                  </a:lnTo>
                  <a:lnTo>
                    <a:pt x="8" y="69"/>
                  </a:lnTo>
                  <a:lnTo>
                    <a:pt x="5" y="81"/>
                  </a:lnTo>
                  <a:lnTo>
                    <a:pt x="7" y="93"/>
                  </a:lnTo>
                  <a:lnTo>
                    <a:pt x="5" y="99"/>
                  </a:lnTo>
                  <a:lnTo>
                    <a:pt x="7" y="103"/>
                  </a:lnTo>
                  <a:lnTo>
                    <a:pt x="7" y="115"/>
                  </a:lnTo>
                  <a:lnTo>
                    <a:pt x="7" y="121"/>
                  </a:lnTo>
                  <a:lnTo>
                    <a:pt x="15" y="142"/>
                  </a:lnTo>
                  <a:lnTo>
                    <a:pt x="13" y="145"/>
                  </a:lnTo>
                  <a:lnTo>
                    <a:pt x="22" y="164"/>
                  </a:lnTo>
                  <a:lnTo>
                    <a:pt x="24" y="177"/>
                  </a:lnTo>
                  <a:lnTo>
                    <a:pt x="24" y="184"/>
                  </a:lnTo>
                  <a:lnTo>
                    <a:pt x="23" y="190"/>
                  </a:lnTo>
                  <a:lnTo>
                    <a:pt x="26" y="196"/>
                  </a:lnTo>
                  <a:lnTo>
                    <a:pt x="26" y="209"/>
                  </a:lnTo>
                  <a:lnTo>
                    <a:pt x="27" y="222"/>
                  </a:lnTo>
                  <a:lnTo>
                    <a:pt x="27" y="230"/>
                  </a:lnTo>
                  <a:lnTo>
                    <a:pt x="30" y="237"/>
                  </a:lnTo>
                  <a:lnTo>
                    <a:pt x="28" y="244"/>
                  </a:lnTo>
                  <a:lnTo>
                    <a:pt x="30" y="267"/>
                  </a:lnTo>
                  <a:lnTo>
                    <a:pt x="32" y="272"/>
                  </a:lnTo>
                  <a:lnTo>
                    <a:pt x="32" y="279"/>
                  </a:lnTo>
                  <a:lnTo>
                    <a:pt x="34" y="286"/>
                  </a:lnTo>
                  <a:lnTo>
                    <a:pt x="42" y="295"/>
                  </a:lnTo>
                  <a:lnTo>
                    <a:pt x="43" y="302"/>
                  </a:lnTo>
                  <a:lnTo>
                    <a:pt x="43" y="309"/>
                  </a:lnTo>
                  <a:lnTo>
                    <a:pt x="45" y="321"/>
                  </a:lnTo>
                  <a:lnTo>
                    <a:pt x="43" y="326"/>
                  </a:lnTo>
                  <a:lnTo>
                    <a:pt x="45" y="333"/>
                  </a:lnTo>
                  <a:lnTo>
                    <a:pt x="42" y="347"/>
                  </a:lnTo>
                  <a:lnTo>
                    <a:pt x="38" y="352"/>
                  </a:lnTo>
                  <a:lnTo>
                    <a:pt x="32" y="356"/>
                  </a:lnTo>
                  <a:lnTo>
                    <a:pt x="26" y="361"/>
                  </a:lnTo>
                  <a:lnTo>
                    <a:pt x="24" y="367"/>
                  </a:lnTo>
                  <a:lnTo>
                    <a:pt x="28" y="372"/>
                  </a:lnTo>
                  <a:lnTo>
                    <a:pt x="36" y="384"/>
                  </a:lnTo>
                  <a:lnTo>
                    <a:pt x="42" y="386"/>
                  </a:lnTo>
                  <a:lnTo>
                    <a:pt x="49" y="390"/>
                  </a:lnTo>
                  <a:lnTo>
                    <a:pt x="53" y="395"/>
                  </a:lnTo>
                  <a:lnTo>
                    <a:pt x="54" y="571"/>
                  </a:lnTo>
                  <a:lnTo>
                    <a:pt x="126" y="571"/>
                  </a:lnTo>
                  <a:lnTo>
                    <a:pt x="248" y="567"/>
                  </a:lnTo>
                  <a:lnTo>
                    <a:pt x="349" y="563"/>
                  </a:lnTo>
                  <a:lnTo>
                    <a:pt x="422" y="559"/>
                  </a:lnTo>
                  <a:lnTo>
                    <a:pt x="419" y="552"/>
                  </a:lnTo>
                  <a:lnTo>
                    <a:pt x="419" y="550"/>
                  </a:lnTo>
                  <a:lnTo>
                    <a:pt x="418" y="544"/>
                  </a:lnTo>
                  <a:lnTo>
                    <a:pt x="415" y="527"/>
                  </a:lnTo>
                  <a:lnTo>
                    <a:pt x="410" y="518"/>
                  </a:lnTo>
                  <a:lnTo>
                    <a:pt x="405" y="513"/>
                  </a:lnTo>
                  <a:lnTo>
                    <a:pt x="398" y="509"/>
                  </a:lnTo>
                  <a:lnTo>
                    <a:pt x="392" y="508"/>
                  </a:lnTo>
                  <a:lnTo>
                    <a:pt x="386" y="504"/>
                  </a:lnTo>
                  <a:lnTo>
                    <a:pt x="373" y="493"/>
                  </a:lnTo>
                  <a:lnTo>
                    <a:pt x="365" y="479"/>
                  </a:lnTo>
                  <a:lnTo>
                    <a:pt x="356" y="474"/>
                  </a:lnTo>
                  <a:lnTo>
                    <a:pt x="348" y="471"/>
                  </a:lnTo>
                  <a:lnTo>
                    <a:pt x="342" y="467"/>
                  </a:lnTo>
                  <a:lnTo>
                    <a:pt x="338" y="460"/>
                  </a:lnTo>
                  <a:lnTo>
                    <a:pt x="327" y="459"/>
                  </a:lnTo>
                  <a:lnTo>
                    <a:pt x="321" y="456"/>
                  </a:lnTo>
                  <a:lnTo>
                    <a:pt x="314" y="449"/>
                  </a:lnTo>
                  <a:lnTo>
                    <a:pt x="304" y="443"/>
                  </a:lnTo>
                  <a:lnTo>
                    <a:pt x="307" y="436"/>
                  </a:lnTo>
                  <a:lnTo>
                    <a:pt x="307" y="425"/>
                  </a:lnTo>
                  <a:lnTo>
                    <a:pt x="304" y="411"/>
                  </a:lnTo>
                  <a:lnTo>
                    <a:pt x="307" y="405"/>
                  </a:lnTo>
                  <a:lnTo>
                    <a:pt x="306" y="394"/>
                  </a:lnTo>
                  <a:lnTo>
                    <a:pt x="313" y="378"/>
                  </a:lnTo>
                  <a:lnTo>
                    <a:pt x="306" y="364"/>
                  </a:lnTo>
                  <a:lnTo>
                    <a:pt x="299" y="364"/>
                  </a:lnTo>
                  <a:lnTo>
                    <a:pt x="295" y="357"/>
                  </a:lnTo>
                  <a:lnTo>
                    <a:pt x="295" y="351"/>
                  </a:lnTo>
                  <a:lnTo>
                    <a:pt x="300" y="345"/>
                  </a:lnTo>
                  <a:lnTo>
                    <a:pt x="303" y="338"/>
                  </a:lnTo>
                  <a:lnTo>
                    <a:pt x="304" y="333"/>
                  </a:lnTo>
                  <a:lnTo>
                    <a:pt x="317" y="324"/>
                  </a:lnTo>
                  <a:lnTo>
                    <a:pt x="329" y="318"/>
                  </a:lnTo>
                  <a:lnTo>
                    <a:pt x="333" y="313"/>
                  </a:lnTo>
                  <a:lnTo>
                    <a:pt x="334" y="305"/>
                  </a:lnTo>
                  <a:lnTo>
                    <a:pt x="331" y="255"/>
                  </a:lnTo>
                  <a:lnTo>
                    <a:pt x="337" y="255"/>
                  </a:lnTo>
                  <a:lnTo>
                    <a:pt x="340" y="248"/>
                  </a:lnTo>
                  <a:lnTo>
                    <a:pt x="341" y="248"/>
                  </a:lnTo>
                  <a:lnTo>
                    <a:pt x="344" y="244"/>
                  </a:lnTo>
                  <a:lnTo>
                    <a:pt x="346" y="240"/>
                  </a:lnTo>
                  <a:lnTo>
                    <a:pt x="365" y="225"/>
                  </a:lnTo>
                  <a:lnTo>
                    <a:pt x="371" y="219"/>
                  </a:lnTo>
                  <a:lnTo>
                    <a:pt x="375" y="214"/>
                  </a:lnTo>
                  <a:lnTo>
                    <a:pt x="382" y="209"/>
                  </a:lnTo>
                  <a:lnTo>
                    <a:pt x="396" y="191"/>
                  </a:lnTo>
                  <a:lnTo>
                    <a:pt x="403" y="180"/>
                  </a:lnTo>
                  <a:lnTo>
                    <a:pt x="428" y="157"/>
                  </a:lnTo>
                  <a:lnTo>
                    <a:pt x="447" y="146"/>
                  </a:lnTo>
                  <a:lnTo>
                    <a:pt x="459" y="141"/>
                  </a:lnTo>
                  <a:lnTo>
                    <a:pt x="465" y="138"/>
                  </a:lnTo>
                  <a:lnTo>
                    <a:pt x="486" y="127"/>
                  </a:lnTo>
                  <a:lnTo>
                    <a:pt x="491" y="125"/>
                  </a:lnTo>
                  <a:lnTo>
                    <a:pt x="498" y="118"/>
                  </a:lnTo>
                  <a:lnTo>
                    <a:pt x="503" y="114"/>
                  </a:lnTo>
                  <a:lnTo>
                    <a:pt x="488" y="114"/>
                  </a:lnTo>
                  <a:lnTo>
                    <a:pt x="482" y="116"/>
                  </a:lnTo>
                  <a:close/>
                  <a:moveTo>
                    <a:pt x="572" y="92"/>
                  </a:moveTo>
                  <a:lnTo>
                    <a:pt x="566" y="96"/>
                  </a:lnTo>
                  <a:lnTo>
                    <a:pt x="555" y="104"/>
                  </a:lnTo>
                  <a:lnTo>
                    <a:pt x="543" y="111"/>
                  </a:lnTo>
                  <a:lnTo>
                    <a:pt x="530" y="119"/>
                  </a:lnTo>
                  <a:lnTo>
                    <a:pt x="530" y="123"/>
                  </a:lnTo>
                  <a:lnTo>
                    <a:pt x="532" y="129"/>
                  </a:lnTo>
                  <a:lnTo>
                    <a:pt x="539" y="126"/>
                  </a:lnTo>
                  <a:lnTo>
                    <a:pt x="543" y="121"/>
                  </a:lnTo>
                  <a:lnTo>
                    <a:pt x="548" y="116"/>
                  </a:lnTo>
                  <a:lnTo>
                    <a:pt x="560" y="111"/>
                  </a:lnTo>
                  <a:lnTo>
                    <a:pt x="567" y="106"/>
                  </a:lnTo>
                  <a:lnTo>
                    <a:pt x="568" y="99"/>
                  </a:lnTo>
                  <a:lnTo>
                    <a:pt x="575" y="93"/>
                  </a:lnTo>
                  <a:lnTo>
                    <a:pt x="572" y="92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5" name="Freeform 164"/>
            <p:cNvSpPr>
              <a:spLocks noEditPoints="1"/>
            </p:cNvSpPr>
            <p:nvPr/>
          </p:nvSpPr>
          <p:spPr bwMode="auto">
            <a:xfrm>
              <a:off x="3096518" y="431027"/>
              <a:ext cx="748347" cy="696782"/>
            </a:xfrm>
            <a:custGeom>
              <a:avLst/>
              <a:gdLst>
                <a:gd name="T0" fmla="*/ 455 w 589"/>
                <a:gd name="T1" fmla="*/ 101 h 548"/>
                <a:gd name="T2" fmla="*/ 128 w 589"/>
                <a:gd name="T3" fmla="*/ 38 h 548"/>
                <a:gd name="T4" fmla="*/ 150 w 589"/>
                <a:gd name="T5" fmla="*/ 21 h 548"/>
                <a:gd name="T6" fmla="*/ 153 w 589"/>
                <a:gd name="T7" fmla="*/ 2 h 548"/>
                <a:gd name="T8" fmla="*/ 128 w 589"/>
                <a:gd name="T9" fmla="*/ 38 h 548"/>
                <a:gd name="T10" fmla="*/ 339 w 589"/>
                <a:gd name="T11" fmla="*/ 151 h 548"/>
                <a:gd name="T12" fmla="*/ 580 w 589"/>
                <a:gd name="T13" fmla="*/ 377 h 548"/>
                <a:gd name="T14" fmla="*/ 553 w 589"/>
                <a:gd name="T15" fmla="*/ 299 h 548"/>
                <a:gd name="T16" fmla="*/ 513 w 589"/>
                <a:gd name="T17" fmla="*/ 306 h 548"/>
                <a:gd name="T18" fmla="*/ 491 w 589"/>
                <a:gd name="T19" fmla="*/ 343 h 548"/>
                <a:gd name="T20" fmla="*/ 478 w 589"/>
                <a:gd name="T21" fmla="*/ 305 h 548"/>
                <a:gd name="T22" fmla="*/ 505 w 589"/>
                <a:gd name="T23" fmla="*/ 267 h 548"/>
                <a:gd name="T24" fmla="*/ 487 w 589"/>
                <a:gd name="T25" fmla="*/ 205 h 548"/>
                <a:gd name="T26" fmla="*/ 484 w 589"/>
                <a:gd name="T27" fmla="*/ 176 h 548"/>
                <a:gd name="T28" fmla="*/ 440 w 589"/>
                <a:gd name="T29" fmla="*/ 161 h 548"/>
                <a:gd name="T30" fmla="*/ 407 w 589"/>
                <a:gd name="T31" fmla="*/ 149 h 548"/>
                <a:gd name="T32" fmla="*/ 373 w 589"/>
                <a:gd name="T33" fmla="*/ 155 h 548"/>
                <a:gd name="T34" fmla="*/ 368 w 589"/>
                <a:gd name="T35" fmla="*/ 183 h 548"/>
                <a:gd name="T36" fmla="*/ 353 w 589"/>
                <a:gd name="T37" fmla="*/ 229 h 548"/>
                <a:gd name="T38" fmla="*/ 344 w 589"/>
                <a:gd name="T39" fmla="*/ 237 h 548"/>
                <a:gd name="T40" fmla="*/ 341 w 589"/>
                <a:gd name="T41" fmla="*/ 203 h 548"/>
                <a:gd name="T42" fmla="*/ 316 w 589"/>
                <a:gd name="T43" fmla="*/ 229 h 548"/>
                <a:gd name="T44" fmla="*/ 300 w 589"/>
                <a:gd name="T45" fmla="*/ 281 h 548"/>
                <a:gd name="T46" fmla="*/ 292 w 589"/>
                <a:gd name="T47" fmla="*/ 331 h 548"/>
                <a:gd name="T48" fmla="*/ 314 w 589"/>
                <a:gd name="T49" fmla="*/ 398 h 548"/>
                <a:gd name="T50" fmla="*/ 316 w 589"/>
                <a:gd name="T51" fmla="*/ 497 h 548"/>
                <a:gd name="T52" fmla="*/ 289 w 589"/>
                <a:gd name="T53" fmla="*/ 548 h 548"/>
                <a:gd name="T54" fmla="*/ 532 w 589"/>
                <a:gd name="T55" fmla="*/ 521 h 548"/>
                <a:gd name="T56" fmla="*/ 551 w 589"/>
                <a:gd name="T57" fmla="*/ 460 h 548"/>
                <a:gd name="T58" fmla="*/ 575 w 589"/>
                <a:gd name="T59" fmla="*/ 421 h 548"/>
                <a:gd name="T60" fmla="*/ 587 w 589"/>
                <a:gd name="T61" fmla="*/ 412 h 548"/>
                <a:gd name="T62" fmla="*/ 321 w 589"/>
                <a:gd name="T63" fmla="*/ 132 h 548"/>
                <a:gd name="T64" fmla="*/ 369 w 589"/>
                <a:gd name="T65" fmla="*/ 122 h 548"/>
                <a:gd name="T66" fmla="*/ 402 w 589"/>
                <a:gd name="T67" fmla="*/ 119 h 548"/>
                <a:gd name="T68" fmla="*/ 433 w 589"/>
                <a:gd name="T69" fmla="*/ 101 h 548"/>
                <a:gd name="T70" fmla="*/ 413 w 589"/>
                <a:gd name="T71" fmla="*/ 75 h 548"/>
                <a:gd name="T72" fmla="*/ 388 w 589"/>
                <a:gd name="T73" fmla="*/ 72 h 548"/>
                <a:gd name="T74" fmla="*/ 342 w 589"/>
                <a:gd name="T75" fmla="*/ 52 h 548"/>
                <a:gd name="T76" fmla="*/ 276 w 589"/>
                <a:gd name="T77" fmla="*/ 73 h 548"/>
                <a:gd name="T78" fmla="*/ 230 w 589"/>
                <a:gd name="T79" fmla="*/ 86 h 548"/>
                <a:gd name="T80" fmla="*/ 184 w 589"/>
                <a:gd name="T81" fmla="*/ 64 h 548"/>
                <a:gd name="T82" fmla="*/ 142 w 589"/>
                <a:gd name="T83" fmla="*/ 64 h 548"/>
                <a:gd name="T84" fmla="*/ 128 w 589"/>
                <a:gd name="T85" fmla="*/ 71 h 548"/>
                <a:gd name="T86" fmla="*/ 96 w 589"/>
                <a:gd name="T87" fmla="*/ 46 h 548"/>
                <a:gd name="T88" fmla="*/ 55 w 589"/>
                <a:gd name="T89" fmla="*/ 72 h 548"/>
                <a:gd name="T90" fmla="*/ 0 w 589"/>
                <a:gd name="T91" fmla="*/ 102 h 548"/>
                <a:gd name="T92" fmla="*/ 109 w 589"/>
                <a:gd name="T93" fmla="*/ 147 h 548"/>
                <a:gd name="T94" fmla="*/ 159 w 589"/>
                <a:gd name="T95" fmla="*/ 153 h 548"/>
                <a:gd name="T96" fmla="*/ 184 w 589"/>
                <a:gd name="T97" fmla="*/ 182 h 548"/>
                <a:gd name="T98" fmla="*/ 192 w 589"/>
                <a:gd name="T99" fmla="*/ 217 h 548"/>
                <a:gd name="T100" fmla="*/ 208 w 589"/>
                <a:gd name="T101" fmla="*/ 213 h 548"/>
                <a:gd name="T102" fmla="*/ 238 w 589"/>
                <a:gd name="T103" fmla="*/ 148 h 548"/>
                <a:gd name="T104" fmla="*/ 254 w 589"/>
                <a:gd name="T105" fmla="*/ 151 h 548"/>
                <a:gd name="T106" fmla="*/ 264 w 589"/>
                <a:gd name="T107" fmla="*/ 170 h 548"/>
                <a:gd name="T108" fmla="*/ 289 w 589"/>
                <a:gd name="T109" fmla="*/ 136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89" h="548">
                  <a:moveTo>
                    <a:pt x="452" y="118"/>
                  </a:moveTo>
                  <a:lnTo>
                    <a:pt x="464" y="117"/>
                  </a:lnTo>
                  <a:lnTo>
                    <a:pt x="471" y="113"/>
                  </a:lnTo>
                  <a:lnTo>
                    <a:pt x="467" y="106"/>
                  </a:lnTo>
                  <a:lnTo>
                    <a:pt x="460" y="101"/>
                  </a:lnTo>
                  <a:lnTo>
                    <a:pt x="455" y="101"/>
                  </a:lnTo>
                  <a:lnTo>
                    <a:pt x="457" y="107"/>
                  </a:lnTo>
                  <a:lnTo>
                    <a:pt x="450" y="111"/>
                  </a:lnTo>
                  <a:lnTo>
                    <a:pt x="445" y="114"/>
                  </a:lnTo>
                  <a:lnTo>
                    <a:pt x="450" y="117"/>
                  </a:lnTo>
                  <a:lnTo>
                    <a:pt x="452" y="118"/>
                  </a:lnTo>
                  <a:close/>
                  <a:moveTo>
                    <a:pt x="128" y="38"/>
                  </a:moveTo>
                  <a:lnTo>
                    <a:pt x="130" y="31"/>
                  </a:lnTo>
                  <a:lnTo>
                    <a:pt x="130" y="38"/>
                  </a:lnTo>
                  <a:lnTo>
                    <a:pt x="124" y="45"/>
                  </a:lnTo>
                  <a:lnTo>
                    <a:pt x="131" y="50"/>
                  </a:lnTo>
                  <a:lnTo>
                    <a:pt x="139" y="34"/>
                  </a:lnTo>
                  <a:lnTo>
                    <a:pt x="150" y="21"/>
                  </a:lnTo>
                  <a:lnTo>
                    <a:pt x="157" y="15"/>
                  </a:lnTo>
                  <a:lnTo>
                    <a:pt x="158" y="10"/>
                  </a:lnTo>
                  <a:lnTo>
                    <a:pt x="166" y="10"/>
                  </a:lnTo>
                  <a:lnTo>
                    <a:pt x="172" y="4"/>
                  </a:lnTo>
                  <a:lnTo>
                    <a:pt x="166" y="0"/>
                  </a:lnTo>
                  <a:lnTo>
                    <a:pt x="153" y="2"/>
                  </a:lnTo>
                  <a:lnTo>
                    <a:pt x="139" y="6"/>
                  </a:lnTo>
                  <a:lnTo>
                    <a:pt x="127" y="14"/>
                  </a:lnTo>
                  <a:lnTo>
                    <a:pt x="119" y="26"/>
                  </a:lnTo>
                  <a:lnTo>
                    <a:pt x="115" y="31"/>
                  </a:lnTo>
                  <a:lnTo>
                    <a:pt x="117" y="38"/>
                  </a:lnTo>
                  <a:lnTo>
                    <a:pt x="128" y="38"/>
                  </a:lnTo>
                  <a:close/>
                  <a:moveTo>
                    <a:pt x="334" y="155"/>
                  </a:moveTo>
                  <a:lnTo>
                    <a:pt x="333" y="160"/>
                  </a:lnTo>
                  <a:lnTo>
                    <a:pt x="333" y="167"/>
                  </a:lnTo>
                  <a:lnTo>
                    <a:pt x="339" y="165"/>
                  </a:lnTo>
                  <a:lnTo>
                    <a:pt x="338" y="152"/>
                  </a:lnTo>
                  <a:lnTo>
                    <a:pt x="339" y="151"/>
                  </a:lnTo>
                  <a:lnTo>
                    <a:pt x="334" y="155"/>
                  </a:lnTo>
                  <a:close/>
                  <a:moveTo>
                    <a:pt x="586" y="394"/>
                  </a:moveTo>
                  <a:lnTo>
                    <a:pt x="589" y="391"/>
                  </a:lnTo>
                  <a:lnTo>
                    <a:pt x="587" y="386"/>
                  </a:lnTo>
                  <a:lnTo>
                    <a:pt x="587" y="386"/>
                  </a:lnTo>
                  <a:lnTo>
                    <a:pt x="580" y="377"/>
                  </a:lnTo>
                  <a:lnTo>
                    <a:pt x="578" y="368"/>
                  </a:lnTo>
                  <a:lnTo>
                    <a:pt x="575" y="356"/>
                  </a:lnTo>
                  <a:lnTo>
                    <a:pt x="571" y="343"/>
                  </a:lnTo>
                  <a:lnTo>
                    <a:pt x="567" y="337"/>
                  </a:lnTo>
                  <a:lnTo>
                    <a:pt x="560" y="313"/>
                  </a:lnTo>
                  <a:lnTo>
                    <a:pt x="553" y="299"/>
                  </a:lnTo>
                  <a:lnTo>
                    <a:pt x="548" y="294"/>
                  </a:lnTo>
                  <a:lnTo>
                    <a:pt x="541" y="291"/>
                  </a:lnTo>
                  <a:lnTo>
                    <a:pt x="534" y="290"/>
                  </a:lnTo>
                  <a:lnTo>
                    <a:pt x="525" y="298"/>
                  </a:lnTo>
                  <a:lnTo>
                    <a:pt x="519" y="299"/>
                  </a:lnTo>
                  <a:lnTo>
                    <a:pt x="513" y="306"/>
                  </a:lnTo>
                  <a:lnTo>
                    <a:pt x="506" y="309"/>
                  </a:lnTo>
                  <a:lnTo>
                    <a:pt x="507" y="314"/>
                  </a:lnTo>
                  <a:lnTo>
                    <a:pt x="505" y="325"/>
                  </a:lnTo>
                  <a:lnTo>
                    <a:pt x="499" y="331"/>
                  </a:lnTo>
                  <a:lnTo>
                    <a:pt x="495" y="336"/>
                  </a:lnTo>
                  <a:lnTo>
                    <a:pt x="491" y="343"/>
                  </a:lnTo>
                  <a:lnTo>
                    <a:pt x="484" y="340"/>
                  </a:lnTo>
                  <a:lnTo>
                    <a:pt x="479" y="340"/>
                  </a:lnTo>
                  <a:lnTo>
                    <a:pt x="471" y="332"/>
                  </a:lnTo>
                  <a:lnTo>
                    <a:pt x="469" y="322"/>
                  </a:lnTo>
                  <a:lnTo>
                    <a:pt x="471" y="310"/>
                  </a:lnTo>
                  <a:lnTo>
                    <a:pt x="478" y="305"/>
                  </a:lnTo>
                  <a:lnTo>
                    <a:pt x="484" y="305"/>
                  </a:lnTo>
                  <a:lnTo>
                    <a:pt x="490" y="294"/>
                  </a:lnTo>
                  <a:lnTo>
                    <a:pt x="491" y="282"/>
                  </a:lnTo>
                  <a:lnTo>
                    <a:pt x="492" y="276"/>
                  </a:lnTo>
                  <a:lnTo>
                    <a:pt x="499" y="272"/>
                  </a:lnTo>
                  <a:lnTo>
                    <a:pt x="505" y="267"/>
                  </a:lnTo>
                  <a:lnTo>
                    <a:pt x="502" y="247"/>
                  </a:lnTo>
                  <a:lnTo>
                    <a:pt x="503" y="234"/>
                  </a:lnTo>
                  <a:lnTo>
                    <a:pt x="501" y="221"/>
                  </a:lnTo>
                  <a:lnTo>
                    <a:pt x="496" y="216"/>
                  </a:lnTo>
                  <a:lnTo>
                    <a:pt x="490" y="211"/>
                  </a:lnTo>
                  <a:lnTo>
                    <a:pt x="487" y="205"/>
                  </a:lnTo>
                  <a:lnTo>
                    <a:pt x="490" y="198"/>
                  </a:lnTo>
                  <a:lnTo>
                    <a:pt x="495" y="197"/>
                  </a:lnTo>
                  <a:lnTo>
                    <a:pt x="495" y="190"/>
                  </a:lnTo>
                  <a:lnTo>
                    <a:pt x="491" y="187"/>
                  </a:lnTo>
                  <a:lnTo>
                    <a:pt x="487" y="182"/>
                  </a:lnTo>
                  <a:lnTo>
                    <a:pt x="484" y="176"/>
                  </a:lnTo>
                  <a:lnTo>
                    <a:pt x="479" y="171"/>
                  </a:lnTo>
                  <a:lnTo>
                    <a:pt x="472" y="171"/>
                  </a:lnTo>
                  <a:lnTo>
                    <a:pt x="465" y="168"/>
                  </a:lnTo>
                  <a:lnTo>
                    <a:pt x="452" y="165"/>
                  </a:lnTo>
                  <a:lnTo>
                    <a:pt x="446" y="161"/>
                  </a:lnTo>
                  <a:lnTo>
                    <a:pt x="440" y="161"/>
                  </a:lnTo>
                  <a:lnTo>
                    <a:pt x="434" y="160"/>
                  </a:lnTo>
                  <a:lnTo>
                    <a:pt x="430" y="155"/>
                  </a:lnTo>
                  <a:lnTo>
                    <a:pt x="425" y="151"/>
                  </a:lnTo>
                  <a:lnTo>
                    <a:pt x="418" y="149"/>
                  </a:lnTo>
                  <a:lnTo>
                    <a:pt x="413" y="149"/>
                  </a:lnTo>
                  <a:lnTo>
                    <a:pt x="407" y="149"/>
                  </a:lnTo>
                  <a:lnTo>
                    <a:pt x="400" y="145"/>
                  </a:lnTo>
                  <a:lnTo>
                    <a:pt x="395" y="144"/>
                  </a:lnTo>
                  <a:lnTo>
                    <a:pt x="388" y="140"/>
                  </a:lnTo>
                  <a:lnTo>
                    <a:pt x="383" y="144"/>
                  </a:lnTo>
                  <a:lnTo>
                    <a:pt x="377" y="148"/>
                  </a:lnTo>
                  <a:lnTo>
                    <a:pt x="373" y="155"/>
                  </a:lnTo>
                  <a:lnTo>
                    <a:pt x="367" y="161"/>
                  </a:lnTo>
                  <a:lnTo>
                    <a:pt x="367" y="167"/>
                  </a:lnTo>
                  <a:lnTo>
                    <a:pt x="371" y="174"/>
                  </a:lnTo>
                  <a:lnTo>
                    <a:pt x="376" y="178"/>
                  </a:lnTo>
                  <a:lnTo>
                    <a:pt x="377" y="183"/>
                  </a:lnTo>
                  <a:lnTo>
                    <a:pt x="368" y="183"/>
                  </a:lnTo>
                  <a:lnTo>
                    <a:pt x="361" y="187"/>
                  </a:lnTo>
                  <a:lnTo>
                    <a:pt x="356" y="191"/>
                  </a:lnTo>
                  <a:lnTo>
                    <a:pt x="352" y="198"/>
                  </a:lnTo>
                  <a:lnTo>
                    <a:pt x="354" y="217"/>
                  </a:lnTo>
                  <a:lnTo>
                    <a:pt x="354" y="224"/>
                  </a:lnTo>
                  <a:lnTo>
                    <a:pt x="353" y="229"/>
                  </a:lnTo>
                  <a:lnTo>
                    <a:pt x="352" y="236"/>
                  </a:lnTo>
                  <a:lnTo>
                    <a:pt x="346" y="243"/>
                  </a:lnTo>
                  <a:lnTo>
                    <a:pt x="348" y="236"/>
                  </a:lnTo>
                  <a:lnTo>
                    <a:pt x="348" y="224"/>
                  </a:lnTo>
                  <a:lnTo>
                    <a:pt x="345" y="224"/>
                  </a:lnTo>
                  <a:lnTo>
                    <a:pt x="344" y="237"/>
                  </a:lnTo>
                  <a:lnTo>
                    <a:pt x="339" y="243"/>
                  </a:lnTo>
                  <a:lnTo>
                    <a:pt x="338" y="237"/>
                  </a:lnTo>
                  <a:lnTo>
                    <a:pt x="341" y="230"/>
                  </a:lnTo>
                  <a:lnTo>
                    <a:pt x="338" y="224"/>
                  </a:lnTo>
                  <a:lnTo>
                    <a:pt x="339" y="220"/>
                  </a:lnTo>
                  <a:lnTo>
                    <a:pt x="341" y="203"/>
                  </a:lnTo>
                  <a:lnTo>
                    <a:pt x="335" y="207"/>
                  </a:lnTo>
                  <a:lnTo>
                    <a:pt x="333" y="213"/>
                  </a:lnTo>
                  <a:lnTo>
                    <a:pt x="329" y="220"/>
                  </a:lnTo>
                  <a:lnTo>
                    <a:pt x="327" y="225"/>
                  </a:lnTo>
                  <a:lnTo>
                    <a:pt x="323" y="232"/>
                  </a:lnTo>
                  <a:lnTo>
                    <a:pt x="316" y="229"/>
                  </a:lnTo>
                  <a:lnTo>
                    <a:pt x="308" y="241"/>
                  </a:lnTo>
                  <a:lnTo>
                    <a:pt x="310" y="247"/>
                  </a:lnTo>
                  <a:lnTo>
                    <a:pt x="304" y="253"/>
                  </a:lnTo>
                  <a:lnTo>
                    <a:pt x="297" y="257"/>
                  </a:lnTo>
                  <a:lnTo>
                    <a:pt x="302" y="270"/>
                  </a:lnTo>
                  <a:lnTo>
                    <a:pt x="300" y="281"/>
                  </a:lnTo>
                  <a:lnTo>
                    <a:pt x="302" y="287"/>
                  </a:lnTo>
                  <a:lnTo>
                    <a:pt x="302" y="294"/>
                  </a:lnTo>
                  <a:lnTo>
                    <a:pt x="293" y="312"/>
                  </a:lnTo>
                  <a:lnTo>
                    <a:pt x="288" y="318"/>
                  </a:lnTo>
                  <a:lnTo>
                    <a:pt x="288" y="325"/>
                  </a:lnTo>
                  <a:lnTo>
                    <a:pt x="292" y="331"/>
                  </a:lnTo>
                  <a:lnTo>
                    <a:pt x="296" y="350"/>
                  </a:lnTo>
                  <a:lnTo>
                    <a:pt x="292" y="356"/>
                  </a:lnTo>
                  <a:lnTo>
                    <a:pt x="289" y="362"/>
                  </a:lnTo>
                  <a:lnTo>
                    <a:pt x="291" y="368"/>
                  </a:lnTo>
                  <a:lnTo>
                    <a:pt x="308" y="401"/>
                  </a:lnTo>
                  <a:lnTo>
                    <a:pt x="314" y="398"/>
                  </a:lnTo>
                  <a:lnTo>
                    <a:pt x="311" y="405"/>
                  </a:lnTo>
                  <a:lnTo>
                    <a:pt x="319" y="424"/>
                  </a:lnTo>
                  <a:lnTo>
                    <a:pt x="323" y="450"/>
                  </a:lnTo>
                  <a:lnTo>
                    <a:pt x="323" y="467"/>
                  </a:lnTo>
                  <a:lnTo>
                    <a:pt x="319" y="490"/>
                  </a:lnTo>
                  <a:lnTo>
                    <a:pt x="316" y="497"/>
                  </a:lnTo>
                  <a:lnTo>
                    <a:pt x="310" y="509"/>
                  </a:lnTo>
                  <a:lnTo>
                    <a:pt x="304" y="528"/>
                  </a:lnTo>
                  <a:lnTo>
                    <a:pt x="302" y="535"/>
                  </a:lnTo>
                  <a:lnTo>
                    <a:pt x="297" y="540"/>
                  </a:lnTo>
                  <a:lnTo>
                    <a:pt x="292" y="547"/>
                  </a:lnTo>
                  <a:lnTo>
                    <a:pt x="289" y="548"/>
                  </a:lnTo>
                  <a:lnTo>
                    <a:pt x="292" y="548"/>
                  </a:lnTo>
                  <a:lnTo>
                    <a:pt x="327" y="546"/>
                  </a:lnTo>
                  <a:lnTo>
                    <a:pt x="429" y="532"/>
                  </a:lnTo>
                  <a:lnTo>
                    <a:pt x="436" y="538"/>
                  </a:lnTo>
                  <a:lnTo>
                    <a:pt x="502" y="527"/>
                  </a:lnTo>
                  <a:lnTo>
                    <a:pt x="532" y="521"/>
                  </a:lnTo>
                  <a:lnTo>
                    <a:pt x="536" y="508"/>
                  </a:lnTo>
                  <a:lnTo>
                    <a:pt x="547" y="490"/>
                  </a:lnTo>
                  <a:lnTo>
                    <a:pt x="547" y="471"/>
                  </a:lnTo>
                  <a:lnTo>
                    <a:pt x="548" y="465"/>
                  </a:lnTo>
                  <a:lnTo>
                    <a:pt x="551" y="462"/>
                  </a:lnTo>
                  <a:lnTo>
                    <a:pt x="551" y="460"/>
                  </a:lnTo>
                  <a:lnTo>
                    <a:pt x="559" y="455"/>
                  </a:lnTo>
                  <a:lnTo>
                    <a:pt x="563" y="450"/>
                  </a:lnTo>
                  <a:lnTo>
                    <a:pt x="563" y="436"/>
                  </a:lnTo>
                  <a:lnTo>
                    <a:pt x="567" y="431"/>
                  </a:lnTo>
                  <a:lnTo>
                    <a:pt x="568" y="425"/>
                  </a:lnTo>
                  <a:lnTo>
                    <a:pt x="575" y="421"/>
                  </a:lnTo>
                  <a:lnTo>
                    <a:pt x="578" y="425"/>
                  </a:lnTo>
                  <a:lnTo>
                    <a:pt x="579" y="432"/>
                  </a:lnTo>
                  <a:lnTo>
                    <a:pt x="578" y="433"/>
                  </a:lnTo>
                  <a:lnTo>
                    <a:pt x="582" y="432"/>
                  </a:lnTo>
                  <a:lnTo>
                    <a:pt x="586" y="425"/>
                  </a:lnTo>
                  <a:lnTo>
                    <a:pt x="587" y="412"/>
                  </a:lnTo>
                  <a:lnTo>
                    <a:pt x="586" y="406"/>
                  </a:lnTo>
                  <a:lnTo>
                    <a:pt x="586" y="394"/>
                  </a:lnTo>
                  <a:close/>
                  <a:moveTo>
                    <a:pt x="296" y="134"/>
                  </a:moveTo>
                  <a:lnTo>
                    <a:pt x="302" y="134"/>
                  </a:lnTo>
                  <a:lnTo>
                    <a:pt x="314" y="132"/>
                  </a:lnTo>
                  <a:lnTo>
                    <a:pt x="321" y="132"/>
                  </a:lnTo>
                  <a:lnTo>
                    <a:pt x="326" y="128"/>
                  </a:lnTo>
                  <a:lnTo>
                    <a:pt x="331" y="118"/>
                  </a:lnTo>
                  <a:lnTo>
                    <a:pt x="344" y="117"/>
                  </a:lnTo>
                  <a:lnTo>
                    <a:pt x="350" y="118"/>
                  </a:lnTo>
                  <a:lnTo>
                    <a:pt x="356" y="117"/>
                  </a:lnTo>
                  <a:lnTo>
                    <a:pt x="369" y="122"/>
                  </a:lnTo>
                  <a:lnTo>
                    <a:pt x="383" y="133"/>
                  </a:lnTo>
                  <a:lnTo>
                    <a:pt x="388" y="134"/>
                  </a:lnTo>
                  <a:lnTo>
                    <a:pt x="388" y="124"/>
                  </a:lnTo>
                  <a:lnTo>
                    <a:pt x="390" y="117"/>
                  </a:lnTo>
                  <a:lnTo>
                    <a:pt x="396" y="115"/>
                  </a:lnTo>
                  <a:lnTo>
                    <a:pt x="402" y="119"/>
                  </a:lnTo>
                  <a:lnTo>
                    <a:pt x="408" y="117"/>
                  </a:lnTo>
                  <a:lnTo>
                    <a:pt x="437" y="117"/>
                  </a:lnTo>
                  <a:lnTo>
                    <a:pt x="444" y="115"/>
                  </a:lnTo>
                  <a:lnTo>
                    <a:pt x="440" y="110"/>
                  </a:lnTo>
                  <a:lnTo>
                    <a:pt x="433" y="106"/>
                  </a:lnTo>
                  <a:lnTo>
                    <a:pt x="433" y="101"/>
                  </a:lnTo>
                  <a:lnTo>
                    <a:pt x="426" y="98"/>
                  </a:lnTo>
                  <a:lnTo>
                    <a:pt x="425" y="98"/>
                  </a:lnTo>
                  <a:lnTo>
                    <a:pt x="419" y="94"/>
                  </a:lnTo>
                  <a:lnTo>
                    <a:pt x="418" y="87"/>
                  </a:lnTo>
                  <a:lnTo>
                    <a:pt x="417" y="80"/>
                  </a:lnTo>
                  <a:lnTo>
                    <a:pt x="413" y="75"/>
                  </a:lnTo>
                  <a:lnTo>
                    <a:pt x="407" y="68"/>
                  </a:lnTo>
                  <a:lnTo>
                    <a:pt x="403" y="69"/>
                  </a:lnTo>
                  <a:lnTo>
                    <a:pt x="402" y="69"/>
                  </a:lnTo>
                  <a:lnTo>
                    <a:pt x="399" y="75"/>
                  </a:lnTo>
                  <a:lnTo>
                    <a:pt x="392" y="79"/>
                  </a:lnTo>
                  <a:lnTo>
                    <a:pt x="388" y="72"/>
                  </a:lnTo>
                  <a:lnTo>
                    <a:pt x="376" y="78"/>
                  </a:lnTo>
                  <a:lnTo>
                    <a:pt x="364" y="75"/>
                  </a:lnTo>
                  <a:lnTo>
                    <a:pt x="361" y="69"/>
                  </a:lnTo>
                  <a:lnTo>
                    <a:pt x="360" y="48"/>
                  </a:lnTo>
                  <a:lnTo>
                    <a:pt x="348" y="49"/>
                  </a:lnTo>
                  <a:lnTo>
                    <a:pt x="342" y="52"/>
                  </a:lnTo>
                  <a:lnTo>
                    <a:pt x="330" y="59"/>
                  </a:lnTo>
                  <a:lnTo>
                    <a:pt x="323" y="61"/>
                  </a:lnTo>
                  <a:lnTo>
                    <a:pt x="299" y="63"/>
                  </a:lnTo>
                  <a:lnTo>
                    <a:pt x="292" y="65"/>
                  </a:lnTo>
                  <a:lnTo>
                    <a:pt x="281" y="68"/>
                  </a:lnTo>
                  <a:lnTo>
                    <a:pt x="276" y="73"/>
                  </a:lnTo>
                  <a:lnTo>
                    <a:pt x="264" y="82"/>
                  </a:lnTo>
                  <a:lnTo>
                    <a:pt x="254" y="94"/>
                  </a:lnTo>
                  <a:lnTo>
                    <a:pt x="249" y="91"/>
                  </a:lnTo>
                  <a:lnTo>
                    <a:pt x="242" y="92"/>
                  </a:lnTo>
                  <a:lnTo>
                    <a:pt x="235" y="91"/>
                  </a:lnTo>
                  <a:lnTo>
                    <a:pt x="230" y="86"/>
                  </a:lnTo>
                  <a:lnTo>
                    <a:pt x="215" y="91"/>
                  </a:lnTo>
                  <a:lnTo>
                    <a:pt x="210" y="91"/>
                  </a:lnTo>
                  <a:lnTo>
                    <a:pt x="203" y="88"/>
                  </a:lnTo>
                  <a:lnTo>
                    <a:pt x="199" y="82"/>
                  </a:lnTo>
                  <a:lnTo>
                    <a:pt x="188" y="69"/>
                  </a:lnTo>
                  <a:lnTo>
                    <a:pt x="184" y="64"/>
                  </a:lnTo>
                  <a:lnTo>
                    <a:pt x="178" y="63"/>
                  </a:lnTo>
                  <a:lnTo>
                    <a:pt x="172" y="57"/>
                  </a:lnTo>
                  <a:lnTo>
                    <a:pt x="165" y="56"/>
                  </a:lnTo>
                  <a:lnTo>
                    <a:pt x="153" y="56"/>
                  </a:lnTo>
                  <a:lnTo>
                    <a:pt x="147" y="59"/>
                  </a:lnTo>
                  <a:lnTo>
                    <a:pt x="142" y="64"/>
                  </a:lnTo>
                  <a:lnTo>
                    <a:pt x="139" y="65"/>
                  </a:lnTo>
                  <a:lnTo>
                    <a:pt x="145" y="53"/>
                  </a:lnTo>
                  <a:lnTo>
                    <a:pt x="139" y="59"/>
                  </a:lnTo>
                  <a:lnTo>
                    <a:pt x="132" y="63"/>
                  </a:lnTo>
                  <a:lnTo>
                    <a:pt x="131" y="69"/>
                  </a:lnTo>
                  <a:lnTo>
                    <a:pt x="128" y="71"/>
                  </a:lnTo>
                  <a:lnTo>
                    <a:pt x="127" y="65"/>
                  </a:lnTo>
                  <a:lnTo>
                    <a:pt x="128" y="53"/>
                  </a:lnTo>
                  <a:lnTo>
                    <a:pt x="117" y="40"/>
                  </a:lnTo>
                  <a:lnTo>
                    <a:pt x="113" y="37"/>
                  </a:lnTo>
                  <a:lnTo>
                    <a:pt x="109" y="31"/>
                  </a:lnTo>
                  <a:lnTo>
                    <a:pt x="96" y="46"/>
                  </a:lnTo>
                  <a:lnTo>
                    <a:pt x="93" y="53"/>
                  </a:lnTo>
                  <a:lnTo>
                    <a:pt x="80" y="59"/>
                  </a:lnTo>
                  <a:lnTo>
                    <a:pt x="73" y="64"/>
                  </a:lnTo>
                  <a:lnTo>
                    <a:pt x="67" y="69"/>
                  </a:lnTo>
                  <a:lnTo>
                    <a:pt x="61" y="71"/>
                  </a:lnTo>
                  <a:lnTo>
                    <a:pt x="55" y="72"/>
                  </a:lnTo>
                  <a:lnTo>
                    <a:pt x="48" y="73"/>
                  </a:lnTo>
                  <a:lnTo>
                    <a:pt x="42" y="73"/>
                  </a:lnTo>
                  <a:lnTo>
                    <a:pt x="35" y="78"/>
                  </a:lnTo>
                  <a:lnTo>
                    <a:pt x="24" y="90"/>
                  </a:lnTo>
                  <a:lnTo>
                    <a:pt x="5" y="98"/>
                  </a:lnTo>
                  <a:lnTo>
                    <a:pt x="0" y="102"/>
                  </a:lnTo>
                  <a:lnTo>
                    <a:pt x="2" y="105"/>
                  </a:lnTo>
                  <a:lnTo>
                    <a:pt x="9" y="107"/>
                  </a:lnTo>
                  <a:lnTo>
                    <a:pt x="15" y="111"/>
                  </a:lnTo>
                  <a:lnTo>
                    <a:pt x="23" y="124"/>
                  </a:lnTo>
                  <a:lnTo>
                    <a:pt x="88" y="137"/>
                  </a:lnTo>
                  <a:lnTo>
                    <a:pt x="109" y="147"/>
                  </a:lnTo>
                  <a:lnTo>
                    <a:pt x="112" y="145"/>
                  </a:lnTo>
                  <a:lnTo>
                    <a:pt x="126" y="148"/>
                  </a:lnTo>
                  <a:lnTo>
                    <a:pt x="131" y="145"/>
                  </a:lnTo>
                  <a:lnTo>
                    <a:pt x="138" y="148"/>
                  </a:lnTo>
                  <a:lnTo>
                    <a:pt x="154" y="149"/>
                  </a:lnTo>
                  <a:lnTo>
                    <a:pt x="159" y="153"/>
                  </a:lnTo>
                  <a:lnTo>
                    <a:pt x="161" y="165"/>
                  </a:lnTo>
                  <a:lnTo>
                    <a:pt x="168" y="165"/>
                  </a:lnTo>
                  <a:lnTo>
                    <a:pt x="177" y="168"/>
                  </a:lnTo>
                  <a:lnTo>
                    <a:pt x="184" y="175"/>
                  </a:lnTo>
                  <a:lnTo>
                    <a:pt x="181" y="176"/>
                  </a:lnTo>
                  <a:lnTo>
                    <a:pt x="184" y="182"/>
                  </a:lnTo>
                  <a:lnTo>
                    <a:pt x="184" y="195"/>
                  </a:lnTo>
                  <a:lnTo>
                    <a:pt x="181" y="201"/>
                  </a:lnTo>
                  <a:lnTo>
                    <a:pt x="184" y="206"/>
                  </a:lnTo>
                  <a:lnTo>
                    <a:pt x="189" y="205"/>
                  </a:lnTo>
                  <a:lnTo>
                    <a:pt x="196" y="203"/>
                  </a:lnTo>
                  <a:lnTo>
                    <a:pt x="192" y="217"/>
                  </a:lnTo>
                  <a:lnTo>
                    <a:pt x="193" y="222"/>
                  </a:lnTo>
                  <a:lnTo>
                    <a:pt x="199" y="228"/>
                  </a:lnTo>
                  <a:lnTo>
                    <a:pt x="200" y="228"/>
                  </a:lnTo>
                  <a:lnTo>
                    <a:pt x="203" y="229"/>
                  </a:lnTo>
                  <a:lnTo>
                    <a:pt x="201" y="224"/>
                  </a:lnTo>
                  <a:lnTo>
                    <a:pt x="208" y="213"/>
                  </a:lnTo>
                  <a:lnTo>
                    <a:pt x="218" y="194"/>
                  </a:lnTo>
                  <a:lnTo>
                    <a:pt x="222" y="182"/>
                  </a:lnTo>
                  <a:lnTo>
                    <a:pt x="224" y="175"/>
                  </a:lnTo>
                  <a:lnTo>
                    <a:pt x="230" y="168"/>
                  </a:lnTo>
                  <a:lnTo>
                    <a:pt x="233" y="156"/>
                  </a:lnTo>
                  <a:lnTo>
                    <a:pt x="238" y="148"/>
                  </a:lnTo>
                  <a:lnTo>
                    <a:pt x="235" y="153"/>
                  </a:lnTo>
                  <a:lnTo>
                    <a:pt x="238" y="160"/>
                  </a:lnTo>
                  <a:lnTo>
                    <a:pt x="242" y="165"/>
                  </a:lnTo>
                  <a:lnTo>
                    <a:pt x="247" y="160"/>
                  </a:lnTo>
                  <a:lnTo>
                    <a:pt x="249" y="157"/>
                  </a:lnTo>
                  <a:lnTo>
                    <a:pt x="254" y="151"/>
                  </a:lnTo>
                  <a:lnTo>
                    <a:pt x="261" y="148"/>
                  </a:lnTo>
                  <a:lnTo>
                    <a:pt x="266" y="149"/>
                  </a:lnTo>
                  <a:lnTo>
                    <a:pt x="266" y="156"/>
                  </a:lnTo>
                  <a:lnTo>
                    <a:pt x="260" y="160"/>
                  </a:lnTo>
                  <a:lnTo>
                    <a:pt x="257" y="168"/>
                  </a:lnTo>
                  <a:lnTo>
                    <a:pt x="264" y="170"/>
                  </a:lnTo>
                  <a:lnTo>
                    <a:pt x="268" y="163"/>
                  </a:lnTo>
                  <a:lnTo>
                    <a:pt x="273" y="156"/>
                  </a:lnTo>
                  <a:lnTo>
                    <a:pt x="280" y="152"/>
                  </a:lnTo>
                  <a:lnTo>
                    <a:pt x="281" y="144"/>
                  </a:lnTo>
                  <a:lnTo>
                    <a:pt x="284" y="138"/>
                  </a:lnTo>
                  <a:lnTo>
                    <a:pt x="289" y="136"/>
                  </a:lnTo>
                  <a:lnTo>
                    <a:pt x="296" y="134"/>
                  </a:lnTo>
                  <a:close/>
                </a:path>
              </a:pathLst>
            </a:custGeom>
            <a:solidFill>
              <a:srgbClr val="536587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6" name="Freeform 165"/>
            <p:cNvSpPr>
              <a:spLocks noEditPoints="1"/>
            </p:cNvSpPr>
            <p:nvPr/>
          </p:nvSpPr>
          <p:spPr bwMode="auto">
            <a:xfrm>
              <a:off x="4657998" y="717937"/>
              <a:ext cx="342442" cy="186426"/>
            </a:xfrm>
            <a:custGeom>
              <a:avLst/>
              <a:gdLst>
                <a:gd name="T0" fmla="*/ 214 w 269"/>
                <a:gd name="T1" fmla="*/ 136 h 147"/>
                <a:gd name="T2" fmla="*/ 220 w 269"/>
                <a:gd name="T3" fmla="*/ 140 h 147"/>
                <a:gd name="T4" fmla="*/ 222 w 269"/>
                <a:gd name="T5" fmla="*/ 129 h 147"/>
                <a:gd name="T6" fmla="*/ 264 w 269"/>
                <a:gd name="T7" fmla="*/ 130 h 147"/>
                <a:gd name="T8" fmla="*/ 261 w 269"/>
                <a:gd name="T9" fmla="*/ 128 h 147"/>
                <a:gd name="T10" fmla="*/ 254 w 269"/>
                <a:gd name="T11" fmla="*/ 140 h 147"/>
                <a:gd name="T12" fmla="*/ 269 w 269"/>
                <a:gd name="T13" fmla="*/ 136 h 147"/>
                <a:gd name="T14" fmla="*/ 258 w 269"/>
                <a:gd name="T15" fmla="*/ 92 h 147"/>
                <a:gd name="T16" fmla="*/ 246 w 269"/>
                <a:gd name="T17" fmla="*/ 68 h 147"/>
                <a:gd name="T18" fmla="*/ 234 w 269"/>
                <a:gd name="T19" fmla="*/ 63 h 147"/>
                <a:gd name="T20" fmla="*/ 234 w 269"/>
                <a:gd name="T21" fmla="*/ 64 h 147"/>
                <a:gd name="T22" fmla="*/ 243 w 269"/>
                <a:gd name="T23" fmla="*/ 75 h 147"/>
                <a:gd name="T24" fmla="*/ 252 w 269"/>
                <a:gd name="T25" fmla="*/ 84 h 147"/>
                <a:gd name="T26" fmla="*/ 234 w 269"/>
                <a:gd name="T27" fmla="*/ 101 h 147"/>
                <a:gd name="T28" fmla="*/ 220 w 269"/>
                <a:gd name="T29" fmla="*/ 99 h 147"/>
                <a:gd name="T30" fmla="*/ 211 w 269"/>
                <a:gd name="T31" fmla="*/ 84 h 147"/>
                <a:gd name="T32" fmla="*/ 199 w 269"/>
                <a:gd name="T33" fmla="*/ 80 h 147"/>
                <a:gd name="T34" fmla="*/ 206 w 269"/>
                <a:gd name="T35" fmla="*/ 78 h 147"/>
                <a:gd name="T36" fmla="*/ 188 w 269"/>
                <a:gd name="T37" fmla="*/ 60 h 147"/>
                <a:gd name="T38" fmla="*/ 174 w 269"/>
                <a:gd name="T39" fmla="*/ 63 h 147"/>
                <a:gd name="T40" fmla="*/ 165 w 269"/>
                <a:gd name="T41" fmla="*/ 52 h 147"/>
                <a:gd name="T42" fmla="*/ 168 w 269"/>
                <a:gd name="T43" fmla="*/ 46 h 147"/>
                <a:gd name="T44" fmla="*/ 172 w 269"/>
                <a:gd name="T45" fmla="*/ 37 h 147"/>
                <a:gd name="T46" fmla="*/ 187 w 269"/>
                <a:gd name="T47" fmla="*/ 23 h 147"/>
                <a:gd name="T48" fmla="*/ 183 w 269"/>
                <a:gd name="T49" fmla="*/ 18 h 147"/>
                <a:gd name="T50" fmla="*/ 177 w 269"/>
                <a:gd name="T51" fmla="*/ 19 h 147"/>
                <a:gd name="T52" fmla="*/ 170 w 269"/>
                <a:gd name="T53" fmla="*/ 8 h 147"/>
                <a:gd name="T54" fmla="*/ 166 w 269"/>
                <a:gd name="T55" fmla="*/ 0 h 147"/>
                <a:gd name="T56" fmla="*/ 161 w 269"/>
                <a:gd name="T57" fmla="*/ 0 h 147"/>
                <a:gd name="T58" fmla="*/ 150 w 269"/>
                <a:gd name="T59" fmla="*/ 11 h 147"/>
                <a:gd name="T60" fmla="*/ 145 w 269"/>
                <a:gd name="T61" fmla="*/ 18 h 147"/>
                <a:gd name="T62" fmla="*/ 57 w 269"/>
                <a:gd name="T63" fmla="*/ 45 h 147"/>
                <a:gd name="T64" fmla="*/ 1 w 269"/>
                <a:gd name="T65" fmla="*/ 63 h 147"/>
                <a:gd name="T66" fmla="*/ 2 w 269"/>
                <a:gd name="T67" fmla="*/ 126 h 147"/>
                <a:gd name="T68" fmla="*/ 50 w 269"/>
                <a:gd name="T69" fmla="*/ 118 h 147"/>
                <a:gd name="T70" fmla="*/ 66 w 269"/>
                <a:gd name="T71" fmla="*/ 114 h 147"/>
                <a:gd name="T72" fmla="*/ 108 w 269"/>
                <a:gd name="T73" fmla="*/ 102 h 147"/>
                <a:gd name="T74" fmla="*/ 122 w 269"/>
                <a:gd name="T75" fmla="*/ 101 h 147"/>
                <a:gd name="T76" fmla="*/ 151 w 269"/>
                <a:gd name="T77" fmla="*/ 98 h 147"/>
                <a:gd name="T78" fmla="*/ 157 w 269"/>
                <a:gd name="T79" fmla="*/ 106 h 147"/>
                <a:gd name="T80" fmla="*/ 162 w 269"/>
                <a:gd name="T81" fmla="*/ 115 h 147"/>
                <a:gd name="T82" fmla="*/ 164 w 269"/>
                <a:gd name="T83" fmla="*/ 122 h 147"/>
                <a:gd name="T84" fmla="*/ 172 w 269"/>
                <a:gd name="T85" fmla="*/ 121 h 147"/>
                <a:gd name="T86" fmla="*/ 177 w 269"/>
                <a:gd name="T87" fmla="*/ 141 h 147"/>
                <a:gd name="T88" fmla="*/ 185 w 269"/>
                <a:gd name="T89" fmla="*/ 129 h 147"/>
                <a:gd name="T90" fmla="*/ 195 w 269"/>
                <a:gd name="T91" fmla="*/ 119 h 147"/>
                <a:gd name="T92" fmla="*/ 203 w 269"/>
                <a:gd name="T93" fmla="*/ 109 h 147"/>
                <a:gd name="T94" fmla="*/ 210 w 269"/>
                <a:gd name="T95" fmla="*/ 110 h 147"/>
                <a:gd name="T96" fmla="*/ 219 w 269"/>
                <a:gd name="T97" fmla="*/ 121 h 147"/>
                <a:gd name="T98" fmla="*/ 227 w 269"/>
                <a:gd name="T99" fmla="*/ 110 h 147"/>
                <a:gd name="T100" fmla="*/ 247 w 269"/>
                <a:gd name="T101" fmla="*/ 101 h 147"/>
                <a:gd name="T102" fmla="*/ 258 w 269"/>
                <a:gd name="T103" fmla="*/ 92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69" h="147">
                  <a:moveTo>
                    <a:pt x="218" y="129"/>
                  </a:moveTo>
                  <a:lnTo>
                    <a:pt x="214" y="136"/>
                  </a:lnTo>
                  <a:lnTo>
                    <a:pt x="208" y="147"/>
                  </a:lnTo>
                  <a:lnTo>
                    <a:pt x="220" y="140"/>
                  </a:lnTo>
                  <a:lnTo>
                    <a:pt x="227" y="134"/>
                  </a:lnTo>
                  <a:lnTo>
                    <a:pt x="222" y="129"/>
                  </a:lnTo>
                  <a:lnTo>
                    <a:pt x="218" y="129"/>
                  </a:lnTo>
                  <a:close/>
                  <a:moveTo>
                    <a:pt x="264" y="130"/>
                  </a:moveTo>
                  <a:lnTo>
                    <a:pt x="260" y="12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54" y="140"/>
                  </a:lnTo>
                  <a:lnTo>
                    <a:pt x="266" y="137"/>
                  </a:lnTo>
                  <a:lnTo>
                    <a:pt x="269" y="136"/>
                  </a:lnTo>
                  <a:lnTo>
                    <a:pt x="264" y="130"/>
                  </a:lnTo>
                  <a:close/>
                  <a:moveTo>
                    <a:pt x="258" y="92"/>
                  </a:moveTo>
                  <a:lnTo>
                    <a:pt x="256" y="80"/>
                  </a:lnTo>
                  <a:lnTo>
                    <a:pt x="246" y="68"/>
                  </a:lnTo>
                  <a:lnTo>
                    <a:pt x="241" y="64"/>
                  </a:lnTo>
                  <a:lnTo>
                    <a:pt x="234" y="63"/>
                  </a:lnTo>
                  <a:lnTo>
                    <a:pt x="227" y="63"/>
                  </a:lnTo>
                  <a:lnTo>
                    <a:pt x="234" y="64"/>
                  </a:lnTo>
                  <a:lnTo>
                    <a:pt x="241" y="68"/>
                  </a:lnTo>
                  <a:lnTo>
                    <a:pt x="243" y="75"/>
                  </a:lnTo>
                  <a:lnTo>
                    <a:pt x="249" y="75"/>
                  </a:lnTo>
                  <a:lnTo>
                    <a:pt x="252" y="84"/>
                  </a:lnTo>
                  <a:lnTo>
                    <a:pt x="246" y="91"/>
                  </a:lnTo>
                  <a:lnTo>
                    <a:pt x="234" y="101"/>
                  </a:lnTo>
                  <a:lnTo>
                    <a:pt x="227" y="99"/>
                  </a:lnTo>
                  <a:lnTo>
                    <a:pt x="220" y="99"/>
                  </a:lnTo>
                  <a:lnTo>
                    <a:pt x="218" y="96"/>
                  </a:lnTo>
                  <a:lnTo>
                    <a:pt x="211" y="84"/>
                  </a:lnTo>
                  <a:lnTo>
                    <a:pt x="206" y="84"/>
                  </a:lnTo>
                  <a:lnTo>
                    <a:pt x="199" y="80"/>
                  </a:lnTo>
                  <a:lnTo>
                    <a:pt x="199" y="75"/>
                  </a:lnTo>
                  <a:lnTo>
                    <a:pt x="206" y="78"/>
                  </a:lnTo>
                  <a:lnTo>
                    <a:pt x="200" y="71"/>
                  </a:lnTo>
                  <a:lnTo>
                    <a:pt x="188" y="60"/>
                  </a:lnTo>
                  <a:lnTo>
                    <a:pt x="181" y="59"/>
                  </a:lnTo>
                  <a:lnTo>
                    <a:pt x="174" y="63"/>
                  </a:lnTo>
                  <a:lnTo>
                    <a:pt x="169" y="59"/>
                  </a:lnTo>
                  <a:lnTo>
                    <a:pt x="165" y="52"/>
                  </a:lnTo>
                  <a:lnTo>
                    <a:pt x="170" y="52"/>
                  </a:lnTo>
                  <a:lnTo>
                    <a:pt x="168" y="46"/>
                  </a:lnTo>
                  <a:lnTo>
                    <a:pt x="173" y="40"/>
                  </a:lnTo>
                  <a:lnTo>
                    <a:pt x="172" y="37"/>
                  </a:lnTo>
                  <a:lnTo>
                    <a:pt x="176" y="31"/>
                  </a:lnTo>
                  <a:lnTo>
                    <a:pt x="187" y="23"/>
                  </a:lnTo>
                  <a:lnTo>
                    <a:pt x="188" y="17"/>
                  </a:lnTo>
                  <a:lnTo>
                    <a:pt x="183" y="18"/>
                  </a:lnTo>
                  <a:lnTo>
                    <a:pt x="184" y="19"/>
                  </a:lnTo>
                  <a:lnTo>
                    <a:pt x="177" y="19"/>
                  </a:lnTo>
                  <a:lnTo>
                    <a:pt x="172" y="15"/>
                  </a:lnTo>
                  <a:lnTo>
                    <a:pt x="170" y="8"/>
                  </a:lnTo>
                  <a:lnTo>
                    <a:pt x="165" y="6"/>
                  </a:lnTo>
                  <a:lnTo>
                    <a:pt x="166" y="0"/>
                  </a:lnTo>
                  <a:lnTo>
                    <a:pt x="164" y="0"/>
                  </a:lnTo>
                  <a:lnTo>
                    <a:pt x="161" y="0"/>
                  </a:lnTo>
                  <a:lnTo>
                    <a:pt x="154" y="4"/>
                  </a:lnTo>
                  <a:lnTo>
                    <a:pt x="150" y="11"/>
                  </a:lnTo>
                  <a:lnTo>
                    <a:pt x="149" y="11"/>
                  </a:lnTo>
                  <a:lnTo>
                    <a:pt x="145" y="18"/>
                  </a:lnTo>
                  <a:lnTo>
                    <a:pt x="136" y="26"/>
                  </a:lnTo>
                  <a:lnTo>
                    <a:pt x="57" y="45"/>
                  </a:lnTo>
                  <a:lnTo>
                    <a:pt x="2" y="57"/>
                  </a:lnTo>
                  <a:lnTo>
                    <a:pt x="1" y="63"/>
                  </a:lnTo>
                  <a:lnTo>
                    <a:pt x="0" y="124"/>
                  </a:lnTo>
                  <a:lnTo>
                    <a:pt x="2" y="126"/>
                  </a:lnTo>
                  <a:lnTo>
                    <a:pt x="44" y="118"/>
                  </a:lnTo>
                  <a:lnTo>
                    <a:pt x="50" y="118"/>
                  </a:lnTo>
                  <a:lnTo>
                    <a:pt x="62" y="114"/>
                  </a:lnTo>
                  <a:lnTo>
                    <a:pt x="66" y="114"/>
                  </a:lnTo>
                  <a:lnTo>
                    <a:pt x="73" y="111"/>
                  </a:lnTo>
                  <a:lnTo>
                    <a:pt x="108" y="102"/>
                  </a:lnTo>
                  <a:lnTo>
                    <a:pt x="118" y="101"/>
                  </a:lnTo>
                  <a:lnTo>
                    <a:pt x="122" y="101"/>
                  </a:lnTo>
                  <a:lnTo>
                    <a:pt x="145" y="94"/>
                  </a:lnTo>
                  <a:lnTo>
                    <a:pt x="151" y="98"/>
                  </a:lnTo>
                  <a:lnTo>
                    <a:pt x="154" y="105"/>
                  </a:lnTo>
                  <a:lnTo>
                    <a:pt x="157" y="106"/>
                  </a:lnTo>
                  <a:lnTo>
                    <a:pt x="158" y="110"/>
                  </a:lnTo>
                  <a:lnTo>
                    <a:pt x="162" y="115"/>
                  </a:lnTo>
                  <a:lnTo>
                    <a:pt x="162" y="115"/>
                  </a:lnTo>
                  <a:lnTo>
                    <a:pt x="164" y="122"/>
                  </a:lnTo>
                  <a:lnTo>
                    <a:pt x="168" y="118"/>
                  </a:lnTo>
                  <a:lnTo>
                    <a:pt x="172" y="121"/>
                  </a:lnTo>
                  <a:lnTo>
                    <a:pt x="174" y="134"/>
                  </a:lnTo>
                  <a:lnTo>
                    <a:pt x="177" y="141"/>
                  </a:lnTo>
                  <a:lnTo>
                    <a:pt x="181" y="136"/>
                  </a:lnTo>
                  <a:lnTo>
                    <a:pt x="185" y="129"/>
                  </a:lnTo>
                  <a:lnTo>
                    <a:pt x="191" y="130"/>
                  </a:lnTo>
                  <a:lnTo>
                    <a:pt x="195" y="119"/>
                  </a:lnTo>
                  <a:lnTo>
                    <a:pt x="200" y="115"/>
                  </a:lnTo>
                  <a:lnTo>
                    <a:pt x="203" y="109"/>
                  </a:lnTo>
                  <a:lnTo>
                    <a:pt x="210" y="105"/>
                  </a:lnTo>
                  <a:lnTo>
                    <a:pt x="210" y="110"/>
                  </a:lnTo>
                  <a:lnTo>
                    <a:pt x="212" y="124"/>
                  </a:lnTo>
                  <a:lnTo>
                    <a:pt x="219" y="121"/>
                  </a:lnTo>
                  <a:lnTo>
                    <a:pt x="224" y="117"/>
                  </a:lnTo>
                  <a:lnTo>
                    <a:pt x="227" y="110"/>
                  </a:lnTo>
                  <a:lnTo>
                    <a:pt x="230" y="111"/>
                  </a:lnTo>
                  <a:lnTo>
                    <a:pt x="247" y="101"/>
                  </a:lnTo>
                  <a:lnTo>
                    <a:pt x="256" y="99"/>
                  </a:lnTo>
                  <a:lnTo>
                    <a:pt x="258" y="92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7" name="Freeform 166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9" name="Freeform 168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0" name="Freeform 169"/>
            <p:cNvSpPr>
              <a:spLocks noEditPoints="1"/>
            </p:cNvSpPr>
            <p:nvPr/>
          </p:nvSpPr>
          <p:spPr bwMode="auto">
            <a:xfrm>
              <a:off x="4766416" y="122962"/>
              <a:ext cx="384751" cy="569854"/>
            </a:xfrm>
            <a:custGeom>
              <a:avLst/>
              <a:gdLst>
                <a:gd name="T0" fmla="*/ 268 w 303"/>
                <a:gd name="T1" fmla="*/ 204 h 448"/>
                <a:gd name="T2" fmla="*/ 264 w 303"/>
                <a:gd name="T3" fmla="*/ 183 h 448"/>
                <a:gd name="T4" fmla="*/ 255 w 303"/>
                <a:gd name="T5" fmla="*/ 180 h 448"/>
                <a:gd name="T6" fmla="*/ 240 w 303"/>
                <a:gd name="T7" fmla="*/ 173 h 448"/>
                <a:gd name="T8" fmla="*/ 233 w 303"/>
                <a:gd name="T9" fmla="*/ 156 h 448"/>
                <a:gd name="T10" fmla="*/ 225 w 303"/>
                <a:gd name="T11" fmla="*/ 148 h 448"/>
                <a:gd name="T12" fmla="*/ 204 w 303"/>
                <a:gd name="T13" fmla="*/ 145 h 448"/>
                <a:gd name="T14" fmla="*/ 200 w 303"/>
                <a:gd name="T15" fmla="*/ 127 h 448"/>
                <a:gd name="T16" fmla="*/ 165 w 303"/>
                <a:gd name="T17" fmla="*/ 18 h 448"/>
                <a:gd name="T18" fmla="*/ 134 w 303"/>
                <a:gd name="T19" fmla="*/ 1 h 448"/>
                <a:gd name="T20" fmla="*/ 116 w 303"/>
                <a:gd name="T21" fmla="*/ 10 h 448"/>
                <a:gd name="T22" fmla="*/ 99 w 303"/>
                <a:gd name="T23" fmla="*/ 22 h 448"/>
                <a:gd name="T24" fmla="*/ 79 w 303"/>
                <a:gd name="T25" fmla="*/ 20 h 448"/>
                <a:gd name="T26" fmla="*/ 62 w 303"/>
                <a:gd name="T27" fmla="*/ 8 h 448"/>
                <a:gd name="T28" fmla="*/ 33 w 303"/>
                <a:gd name="T29" fmla="*/ 129 h 448"/>
                <a:gd name="T30" fmla="*/ 33 w 303"/>
                <a:gd name="T31" fmla="*/ 167 h 448"/>
                <a:gd name="T32" fmla="*/ 34 w 303"/>
                <a:gd name="T33" fmla="*/ 190 h 448"/>
                <a:gd name="T34" fmla="*/ 19 w 303"/>
                <a:gd name="T35" fmla="*/ 215 h 448"/>
                <a:gd name="T36" fmla="*/ 19 w 303"/>
                <a:gd name="T37" fmla="*/ 226 h 448"/>
                <a:gd name="T38" fmla="*/ 16 w 303"/>
                <a:gd name="T39" fmla="*/ 240 h 448"/>
                <a:gd name="T40" fmla="*/ 0 w 303"/>
                <a:gd name="T41" fmla="*/ 245 h 448"/>
                <a:gd name="T42" fmla="*/ 54 w 303"/>
                <a:gd name="T43" fmla="*/ 407 h 448"/>
                <a:gd name="T44" fmla="*/ 60 w 303"/>
                <a:gd name="T45" fmla="*/ 425 h 448"/>
                <a:gd name="T46" fmla="*/ 73 w 303"/>
                <a:gd name="T47" fmla="*/ 440 h 448"/>
                <a:gd name="T48" fmla="*/ 87 w 303"/>
                <a:gd name="T49" fmla="*/ 441 h 448"/>
                <a:gd name="T50" fmla="*/ 88 w 303"/>
                <a:gd name="T51" fmla="*/ 422 h 448"/>
                <a:gd name="T52" fmla="*/ 96 w 303"/>
                <a:gd name="T53" fmla="*/ 399 h 448"/>
                <a:gd name="T54" fmla="*/ 99 w 303"/>
                <a:gd name="T55" fmla="*/ 379 h 448"/>
                <a:gd name="T56" fmla="*/ 114 w 303"/>
                <a:gd name="T57" fmla="*/ 370 h 448"/>
                <a:gd name="T58" fmla="*/ 118 w 303"/>
                <a:gd name="T59" fmla="*/ 364 h 448"/>
                <a:gd name="T60" fmla="*/ 126 w 303"/>
                <a:gd name="T61" fmla="*/ 371 h 448"/>
                <a:gd name="T62" fmla="*/ 118 w 303"/>
                <a:gd name="T63" fmla="*/ 348 h 448"/>
                <a:gd name="T64" fmla="*/ 121 w 303"/>
                <a:gd name="T65" fmla="*/ 343 h 448"/>
                <a:gd name="T66" fmla="*/ 127 w 303"/>
                <a:gd name="T67" fmla="*/ 349 h 448"/>
                <a:gd name="T68" fmla="*/ 134 w 303"/>
                <a:gd name="T69" fmla="*/ 347 h 448"/>
                <a:gd name="T70" fmla="*/ 137 w 303"/>
                <a:gd name="T71" fmla="*/ 343 h 448"/>
                <a:gd name="T72" fmla="*/ 138 w 303"/>
                <a:gd name="T73" fmla="*/ 341 h 448"/>
                <a:gd name="T74" fmla="*/ 145 w 303"/>
                <a:gd name="T75" fmla="*/ 345 h 448"/>
                <a:gd name="T76" fmla="*/ 154 w 303"/>
                <a:gd name="T77" fmla="*/ 333 h 448"/>
                <a:gd name="T78" fmla="*/ 168 w 303"/>
                <a:gd name="T79" fmla="*/ 322 h 448"/>
                <a:gd name="T80" fmla="*/ 165 w 303"/>
                <a:gd name="T81" fmla="*/ 303 h 448"/>
                <a:gd name="T82" fmla="*/ 164 w 303"/>
                <a:gd name="T83" fmla="*/ 284 h 448"/>
                <a:gd name="T84" fmla="*/ 176 w 303"/>
                <a:gd name="T85" fmla="*/ 275 h 448"/>
                <a:gd name="T86" fmla="*/ 180 w 303"/>
                <a:gd name="T87" fmla="*/ 287 h 448"/>
                <a:gd name="T88" fmla="*/ 199 w 303"/>
                <a:gd name="T89" fmla="*/ 295 h 448"/>
                <a:gd name="T90" fmla="*/ 196 w 303"/>
                <a:gd name="T91" fmla="*/ 275 h 448"/>
                <a:gd name="T92" fmla="*/ 207 w 303"/>
                <a:gd name="T93" fmla="*/ 269 h 448"/>
                <a:gd name="T94" fmla="*/ 226 w 303"/>
                <a:gd name="T95" fmla="*/ 275 h 448"/>
                <a:gd name="T96" fmla="*/ 230 w 303"/>
                <a:gd name="T97" fmla="*/ 260 h 448"/>
                <a:gd name="T98" fmla="*/ 234 w 303"/>
                <a:gd name="T99" fmla="*/ 265 h 448"/>
                <a:gd name="T100" fmla="*/ 237 w 303"/>
                <a:gd name="T101" fmla="*/ 246 h 448"/>
                <a:gd name="T102" fmla="*/ 246 w 303"/>
                <a:gd name="T103" fmla="*/ 246 h 448"/>
                <a:gd name="T104" fmla="*/ 259 w 303"/>
                <a:gd name="T105" fmla="*/ 238 h 448"/>
                <a:gd name="T106" fmla="*/ 265 w 303"/>
                <a:gd name="T107" fmla="*/ 236 h 448"/>
                <a:gd name="T108" fmla="*/ 276 w 303"/>
                <a:gd name="T109" fmla="*/ 225 h 448"/>
                <a:gd name="T110" fmla="*/ 278 w 303"/>
                <a:gd name="T111" fmla="*/ 202 h 448"/>
                <a:gd name="T112" fmla="*/ 203 w 303"/>
                <a:gd name="T113" fmla="*/ 283 h 448"/>
                <a:gd name="T114" fmla="*/ 219 w 303"/>
                <a:gd name="T115" fmla="*/ 276 h 448"/>
                <a:gd name="T116" fmla="*/ 299 w 303"/>
                <a:gd name="T117" fmla="*/ 206 h 448"/>
                <a:gd name="T118" fmla="*/ 295 w 303"/>
                <a:gd name="T119" fmla="*/ 218 h 448"/>
                <a:gd name="T120" fmla="*/ 303 w 303"/>
                <a:gd name="T121" fmla="*/ 213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3" h="448">
                  <a:moveTo>
                    <a:pt x="279" y="204"/>
                  </a:moveTo>
                  <a:lnTo>
                    <a:pt x="273" y="210"/>
                  </a:lnTo>
                  <a:lnTo>
                    <a:pt x="268" y="204"/>
                  </a:lnTo>
                  <a:lnTo>
                    <a:pt x="276" y="195"/>
                  </a:lnTo>
                  <a:lnTo>
                    <a:pt x="264" y="183"/>
                  </a:lnTo>
                  <a:lnTo>
                    <a:pt x="264" y="183"/>
                  </a:lnTo>
                  <a:lnTo>
                    <a:pt x="263" y="181"/>
                  </a:lnTo>
                  <a:lnTo>
                    <a:pt x="259" y="180"/>
                  </a:lnTo>
                  <a:lnTo>
                    <a:pt x="255" y="180"/>
                  </a:lnTo>
                  <a:lnTo>
                    <a:pt x="249" y="186"/>
                  </a:lnTo>
                  <a:lnTo>
                    <a:pt x="242" y="180"/>
                  </a:lnTo>
                  <a:lnTo>
                    <a:pt x="240" y="173"/>
                  </a:lnTo>
                  <a:lnTo>
                    <a:pt x="240" y="167"/>
                  </a:lnTo>
                  <a:lnTo>
                    <a:pt x="234" y="161"/>
                  </a:lnTo>
                  <a:lnTo>
                    <a:pt x="233" y="156"/>
                  </a:lnTo>
                  <a:lnTo>
                    <a:pt x="234" y="149"/>
                  </a:lnTo>
                  <a:lnTo>
                    <a:pt x="230" y="145"/>
                  </a:lnTo>
                  <a:lnTo>
                    <a:pt x="225" y="148"/>
                  </a:lnTo>
                  <a:lnTo>
                    <a:pt x="218" y="148"/>
                  </a:lnTo>
                  <a:lnTo>
                    <a:pt x="211" y="144"/>
                  </a:lnTo>
                  <a:lnTo>
                    <a:pt x="204" y="145"/>
                  </a:lnTo>
                  <a:lnTo>
                    <a:pt x="203" y="138"/>
                  </a:lnTo>
                  <a:lnTo>
                    <a:pt x="203" y="133"/>
                  </a:lnTo>
                  <a:lnTo>
                    <a:pt x="200" y="127"/>
                  </a:lnTo>
                  <a:lnTo>
                    <a:pt x="200" y="121"/>
                  </a:lnTo>
                  <a:lnTo>
                    <a:pt x="192" y="100"/>
                  </a:lnTo>
                  <a:lnTo>
                    <a:pt x="165" y="18"/>
                  </a:lnTo>
                  <a:lnTo>
                    <a:pt x="160" y="16"/>
                  </a:lnTo>
                  <a:lnTo>
                    <a:pt x="148" y="7"/>
                  </a:lnTo>
                  <a:lnTo>
                    <a:pt x="134" y="1"/>
                  </a:lnTo>
                  <a:lnTo>
                    <a:pt x="129" y="0"/>
                  </a:lnTo>
                  <a:lnTo>
                    <a:pt x="121" y="3"/>
                  </a:lnTo>
                  <a:lnTo>
                    <a:pt x="116" y="10"/>
                  </a:lnTo>
                  <a:lnTo>
                    <a:pt x="110" y="12"/>
                  </a:lnTo>
                  <a:lnTo>
                    <a:pt x="104" y="19"/>
                  </a:lnTo>
                  <a:lnTo>
                    <a:pt x="99" y="22"/>
                  </a:lnTo>
                  <a:lnTo>
                    <a:pt x="92" y="27"/>
                  </a:lnTo>
                  <a:lnTo>
                    <a:pt x="85" y="26"/>
                  </a:lnTo>
                  <a:lnTo>
                    <a:pt x="79" y="20"/>
                  </a:lnTo>
                  <a:lnTo>
                    <a:pt x="74" y="8"/>
                  </a:lnTo>
                  <a:lnTo>
                    <a:pt x="69" y="7"/>
                  </a:lnTo>
                  <a:lnTo>
                    <a:pt x="62" y="8"/>
                  </a:lnTo>
                  <a:lnTo>
                    <a:pt x="34" y="94"/>
                  </a:lnTo>
                  <a:lnTo>
                    <a:pt x="38" y="119"/>
                  </a:lnTo>
                  <a:lnTo>
                    <a:pt x="33" y="129"/>
                  </a:lnTo>
                  <a:lnTo>
                    <a:pt x="30" y="148"/>
                  </a:lnTo>
                  <a:lnTo>
                    <a:pt x="33" y="153"/>
                  </a:lnTo>
                  <a:lnTo>
                    <a:pt x="33" y="167"/>
                  </a:lnTo>
                  <a:lnTo>
                    <a:pt x="38" y="172"/>
                  </a:lnTo>
                  <a:lnTo>
                    <a:pt x="31" y="186"/>
                  </a:lnTo>
                  <a:lnTo>
                    <a:pt x="34" y="190"/>
                  </a:lnTo>
                  <a:lnTo>
                    <a:pt x="24" y="203"/>
                  </a:lnTo>
                  <a:lnTo>
                    <a:pt x="20" y="209"/>
                  </a:lnTo>
                  <a:lnTo>
                    <a:pt x="19" y="215"/>
                  </a:lnTo>
                  <a:lnTo>
                    <a:pt x="18" y="217"/>
                  </a:lnTo>
                  <a:lnTo>
                    <a:pt x="24" y="229"/>
                  </a:lnTo>
                  <a:lnTo>
                    <a:pt x="19" y="226"/>
                  </a:lnTo>
                  <a:lnTo>
                    <a:pt x="16" y="227"/>
                  </a:lnTo>
                  <a:lnTo>
                    <a:pt x="16" y="233"/>
                  </a:lnTo>
                  <a:lnTo>
                    <a:pt x="16" y="240"/>
                  </a:lnTo>
                  <a:lnTo>
                    <a:pt x="11" y="241"/>
                  </a:lnTo>
                  <a:lnTo>
                    <a:pt x="5" y="238"/>
                  </a:lnTo>
                  <a:lnTo>
                    <a:pt x="0" y="245"/>
                  </a:lnTo>
                  <a:lnTo>
                    <a:pt x="1" y="248"/>
                  </a:lnTo>
                  <a:lnTo>
                    <a:pt x="47" y="389"/>
                  </a:lnTo>
                  <a:lnTo>
                    <a:pt x="54" y="407"/>
                  </a:lnTo>
                  <a:lnTo>
                    <a:pt x="54" y="413"/>
                  </a:lnTo>
                  <a:lnTo>
                    <a:pt x="57" y="420"/>
                  </a:lnTo>
                  <a:lnTo>
                    <a:pt x="60" y="425"/>
                  </a:lnTo>
                  <a:lnTo>
                    <a:pt x="65" y="430"/>
                  </a:lnTo>
                  <a:lnTo>
                    <a:pt x="72" y="435"/>
                  </a:lnTo>
                  <a:lnTo>
                    <a:pt x="73" y="440"/>
                  </a:lnTo>
                  <a:lnTo>
                    <a:pt x="79" y="447"/>
                  </a:lnTo>
                  <a:lnTo>
                    <a:pt x="81" y="448"/>
                  </a:lnTo>
                  <a:lnTo>
                    <a:pt x="87" y="441"/>
                  </a:lnTo>
                  <a:lnTo>
                    <a:pt x="89" y="435"/>
                  </a:lnTo>
                  <a:lnTo>
                    <a:pt x="88" y="429"/>
                  </a:lnTo>
                  <a:lnTo>
                    <a:pt x="88" y="422"/>
                  </a:lnTo>
                  <a:lnTo>
                    <a:pt x="93" y="417"/>
                  </a:lnTo>
                  <a:lnTo>
                    <a:pt x="99" y="405"/>
                  </a:lnTo>
                  <a:lnTo>
                    <a:pt x="96" y="399"/>
                  </a:lnTo>
                  <a:lnTo>
                    <a:pt x="104" y="386"/>
                  </a:lnTo>
                  <a:lnTo>
                    <a:pt x="100" y="384"/>
                  </a:lnTo>
                  <a:lnTo>
                    <a:pt x="99" y="379"/>
                  </a:lnTo>
                  <a:lnTo>
                    <a:pt x="102" y="372"/>
                  </a:lnTo>
                  <a:lnTo>
                    <a:pt x="111" y="359"/>
                  </a:lnTo>
                  <a:lnTo>
                    <a:pt x="114" y="370"/>
                  </a:lnTo>
                  <a:lnTo>
                    <a:pt x="114" y="364"/>
                  </a:lnTo>
                  <a:lnTo>
                    <a:pt x="115" y="370"/>
                  </a:lnTo>
                  <a:lnTo>
                    <a:pt x="118" y="364"/>
                  </a:lnTo>
                  <a:lnTo>
                    <a:pt x="119" y="357"/>
                  </a:lnTo>
                  <a:lnTo>
                    <a:pt x="122" y="359"/>
                  </a:lnTo>
                  <a:lnTo>
                    <a:pt x="126" y="371"/>
                  </a:lnTo>
                  <a:lnTo>
                    <a:pt x="129" y="364"/>
                  </a:lnTo>
                  <a:lnTo>
                    <a:pt x="119" y="345"/>
                  </a:lnTo>
                  <a:lnTo>
                    <a:pt x="118" y="348"/>
                  </a:lnTo>
                  <a:lnTo>
                    <a:pt x="118" y="341"/>
                  </a:lnTo>
                  <a:lnTo>
                    <a:pt x="121" y="336"/>
                  </a:lnTo>
                  <a:lnTo>
                    <a:pt x="121" y="343"/>
                  </a:lnTo>
                  <a:lnTo>
                    <a:pt x="129" y="363"/>
                  </a:lnTo>
                  <a:lnTo>
                    <a:pt x="131" y="356"/>
                  </a:lnTo>
                  <a:lnTo>
                    <a:pt x="127" y="349"/>
                  </a:lnTo>
                  <a:lnTo>
                    <a:pt x="129" y="341"/>
                  </a:lnTo>
                  <a:lnTo>
                    <a:pt x="131" y="340"/>
                  </a:lnTo>
                  <a:lnTo>
                    <a:pt x="134" y="347"/>
                  </a:lnTo>
                  <a:lnTo>
                    <a:pt x="133" y="352"/>
                  </a:lnTo>
                  <a:lnTo>
                    <a:pt x="139" y="355"/>
                  </a:lnTo>
                  <a:lnTo>
                    <a:pt x="137" y="343"/>
                  </a:lnTo>
                  <a:lnTo>
                    <a:pt x="137" y="337"/>
                  </a:lnTo>
                  <a:lnTo>
                    <a:pt x="138" y="336"/>
                  </a:lnTo>
                  <a:lnTo>
                    <a:pt x="138" y="341"/>
                  </a:lnTo>
                  <a:lnTo>
                    <a:pt x="139" y="348"/>
                  </a:lnTo>
                  <a:lnTo>
                    <a:pt x="145" y="352"/>
                  </a:lnTo>
                  <a:lnTo>
                    <a:pt x="145" y="345"/>
                  </a:lnTo>
                  <a:lnTo>
                    <a:pt x="145" y="338"/>
                  </a:lnTo>
                  <a:lnTo>
                    <a:pt x="148" y="333"/>
                  </a:lnTo>
                  <a:lnTo>
                    <a:pt x="154" y="333"/>
                  </a:lnTo>
                  <a:lnTo>
                    <a:pt x="161" y="336"/>
                  </a:lnTo>
                  <a:lnTo>
                    <a:pt x="162" y="330"/>
                  </a:lnTo>
                  <a:lnTo>
                    <a:pt x="168" y="322"/>
                  </a:lnTo>
                  <a:lnTo>
                    <a:pt x="165" y="317"/>
                  </a:lnTo>
                  <a:lnTo>
                    <a:pt x="167" y="310"/>
                  </a:lnTo>
                  <a:lnTo>
                    <a:pt x="165" y="303"/>
                  </a:lnTo>
                  <a:lnTo>
                    <a:pt x="167" y="298"/>
                  </a:lnTo>
                  <a:lnTo>
                    <a:pt x="168" y="291"/>
                  </a:lnTo>
                  <a:lnTo>
                    <a:pt x="164" y="284"/>
                  </a:lnTo>
                  <a:lnTo>
                    <a:pt x="173" y="279"/>
                  </a:lnTo>
                  <a:lnTo>
                    <a:pt x="172" y="269"/>
                  </a:lnTo>
                  <a:lnTo>
                    <a:pt x="176" y="275"/>
                  </a:lnTo>
                  <a:lnTo>
                    <a:pt x="175" y="282"/>
                  </a:lnTo>
                  <a:lnTo>
                    <a:pt x="181" y="280"/>
                  </a:lnTo>
                  <a:lnTo>
                    <a:pt x="180" y="287"/>
                  </a:lnTo>
                  <a:lnTo>
                    <a:pt x="177" y="291"/>
                  </a:lnTo>
                  <a:lnTo>
                    <a:pt x="190" y="291"/>
                  </a:lnTo>
                  <a:lnTo>
                    <a:pt x="199" y="295"/>
                  </a:lnTo>
                  <a:lnTo>
                    <a:pt x="195" y="288"/>
                  </a:lnTo>
                  <a:lnTo>
                    <a:pt x="194" y="282"/>
                  </a:lnTo>
                  <a:lnTo>
                    <a:pt x="196" y="275"/>
                  </a:lnTo>
                  <a:lnTo>
                    <a:pt x="195" y="269"/>
                  </a:lnTo>
                  <a:lnTo>
                    <a:pt x="200" y="275"/>
                  </a:lnTo>
                  <a:lnTo>
                    <a:pt x="207" y="269"/>
                  </a:lnTo>
                  <a:lnTo>
                    <a:pt x="206" y="264"/>
                  </a:lnTo>
                  <a:lnTo>
                    <a:pt x="222" y="268"/>
                  </a:lnTo>
                  <a:lnTo>
                    <a:pt x="226" y="275"/>
                  </a:lnTo>
                  <a:lnTo>
                    <a:pt x="229" y="268"/>
                  </a:lnTo>
                  <a:lnTo>
                    <a:pt x="226" y="263"/>
                  </a:lnTo>
                  <a:lnTo>
                    <a:pt x="230" y="260"/>
                  </a:lnTo>
                  <a:lnTo>
                    <a:pt x="232" y="265"/>
                  </a:lnTo>
                  <a:lnTo>
                    <a:pt x="233" y="259"/>
                  </a:lnTo>
                  <a:lnTo>
                    <a:pt x="234" y="265"/>
                  </a:lnTo>
                  <a:lnTo>
                    <a:pt x="236" y="259"/>
                  </a:lnTo>
                  <a:lnTo>
                    <a:pt x="234" y="253"/>
                  </a:lnTo>
                  <a:lnTo>
                    <a:pt x="237" y="246"/>
                  </a:lnTo>
                  <a:lnTo>
                    <a:pt x="242" y="252"/>
                  </a:lnTo>
                  <a:lnTo>
                    <a:pt x="246" y="253"/>
                  </a:lnTo>
                  <a:lnTo>
                    <a:pt x="246" y="246"/>
                  </a:lnTo>
                  <a:lnTo>
                    <a:pt x="253" y="246"/>
                  </a:lnTo>
                  <a:lnTo>
                    <a:pt x="253" y="241"/>
                  </a:lnTo>
                  <a:lnTo>
                    <a:pt x="259" y="238"/>
                  </a:lnTo>
                  <a:lnTo>
                    <a:pt x="259" y="238"/>
                  </a:lnTo>
                  <a:lnTo>
                    <a:pt x="259" y="234"/>
                  </a:lnTo>
                  <a:lnTo>
                    <a:pt x="265" y="236"/>
                  </a:lnTo>
                  <a:lnTo>
                    <a:pt x="261" y="229"/>
                  </a:lnTo>
                  <a:lnTo>
                    <a:pt x="271" y="230"/>
                  </a:lnTo>
                  <a:lnTo>
                    <a:pt x="276" y="225"/>
                  </a:lnTo>
                  <a:lnTo>
                    <a:pt x="283" y="214"/>
                  </a:lnTo>
                  <a:lnTo>
                    <a:pt x="284" y="207"/>
                  </a:lnTo>
                  <a:lnTo>
                    <a:pt x="278" y="202"/>
                  </a:lnTo>
                  <a:lnTo>
                    <a:pt x="279" y="204"/>
                  </a:lnTo>
                  <a:close/>
                  <a:moveTo>
                    <a:pt x="210" y="271"/>
                  </a:moveTo>
                  <a:lnTo>
                    <a:pt x="203" y="283"/>
                  </a:lnTo>
                  <a:lnTo>
                    <a:pt x="204" y="288"/>
                  </a:lnTo>
                  <a:lnTo>
                    <a:pt x="218" y="283"/>
                  </a:lnTo>
                  <a:lnTo>
                    <a:pt x="219" y="276"/>
                  </a:lnTo>
                  <a:lnTo>
                    <a:pt x="213" y="271"/>
                  </a:lnTo>
                  <a:lnTo>
                    <a:pt x="210" y="271"/>
                  </a:lnTo>
                  <a:close/>
                  <a:moveTo>
                    <a:pt x="299" y="206"/>
                  </a:moveTo>
                  <a:lnTo>
                    <a:pt x="299" y="206"/>
                  </a:lnTo>
                  <a:lnTo>
                    <a:pt x="295" y="211"/>
                  </a:lnTo>
                  <a:lnTo>
                    <a:pt x="295" y="218"/>
                  </a:lnTo>
                  <a:lnTo>
                    <a:pt x="298" y="225"/>
                  </a:lnTo>
                  <a:lnTo>
                    <a:pt x="303" y="218"/>
                  </a:lnTo>
                  <a:lnTo>
                    <a:pt x="303" y="213"/>
                  </a:lnTo>
                  <a:lnTo>
                    <a:pt x="299" y="206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1" name="Freeform 170"/>
            <p:cNvSpPr>
              <a:spLocks noEditPoints="1"/>
            </p:cNvSpPr>
            <p:nvPr/>
          </p:nvSpPr>
          <p:spPr bwMode="auto">
            <a:xfrm>
              <a:off x="2836051" y="2250330"/>
              <a:ext cx="557955" cy="491846"/>
            </a:xfrm>
            <a:custGeom>
              <a:avLst/>
              <a:gdLst>
                <a:gd name="T0" fmla="*/ 197 w 439"/>
                <a:gd name="T1" fmla="*/ 348 h 387"/>
                <a:gd name="T2" fmla="*/ 194 w 439"/>
                <a:gd name="T3" fmla="*/ 333 h 387"/>
                <a:gd name="T4" fmla="*/ 256 w 439"/>
                <a:gd name="T5" fmla="*/ 370 h 387"/>
                <a:gd name="T6" fmla="*/ 406 w 439"/>
                <a:gd name="T7" fmla="*/ 276 h 387"/>
                <a:gd name="T8" fmla="*/ 438 w 439"/>
                <a:gd name="T9" fmla="*/ 360 h 387"/>
                <a:gd name="T10" fmla="*/ 405 w 439"/>
                <a:gd name="T11" fmla="*/ 343 h 387"/>
                <a:gd name="T12" fmla="*/ 378 w 439"/>
                <a:gd name="T13" fmla="*/ 325 h 387"/>
                <a:gd name="T14" fmla="*/ 390 w 439"/>
                <a:gd name="T15" fmla="*/ 315 h 387"/>
                <a:gd name="T16" fmla="*/ 404 w 439"/>
                <a:gd name="T17" fmla="*/ 301 h 387"/>
                <a:gd name="T18" fmla="*/ 386 w 439"/>
                <a:gd name="T19" fmla="*/ 284 h 387"/>
                <a:gd name="T20" fmla="*/ 368 w 439"/>
                <a:gd name="T21" fmla="*/ 292 h 387"/>
                <a:gd name="T22" fmla="*/ 378 w 439"/>
                <a:gd name="T23" fmla="*/ 271 h 387"/>
                <a:gd name="T24" fmla="*/ 355 w 439"/>
                <a:gd name="T25" fmla="*/ 278 h 387"/>
                <a:gd name="T26" fmla="*/ 313 w 439"/>
                <a:gd name="T27" fmla="*/ 272 h 387"/>
                <a:gd name="T28" fmla="*/ 348 w 439"/>
                <a:gd name="T29" fmla="*/ 257 h 387"/>
                <a:gd name="T30" fmla="*/ 373 w 439"/>
                <a:gd name="T31" fmla="*/ 268 h 387"/>
                <a:gd name="T32" fmla="*/ 386 w 439"/>
                <a:gd name="T33" fmla="*/ 264 h 387"/>
                <a:gd name="T34" fmla="*/ 374 w 439"/>
                <a:gd name="T35" fmla="*/ 240 h 387"/>
                <a:gd name="T36" fmla="*/ 364 w 439"/>
                <a:gd name="T37" fmla="*/ 196 h 387"/>
                <a:gd name="T38" fmla="*/ 211 w 439"/>
                <a:gd name="T39" fmla="*/ 192 h 387"/>
                <a:gd name="T40" fmla="*/ 216 w 439"/>
                <a:gd name="T41" fmla="*/ 167 h 387"/>
                <a:gd name="T42" fmla="*/ 221 w 439"/>
                <a:gd name="T43" fmla="*/ 141 h 387"/>
                <a:gd name="T44" fmla="*/ 225 w 439"/>
                <a:gd name="T45" fmla="*/ 121 h 387"/>
                <a:gd name="T46" fmla="*/ 240 w 439"/>
                <a:gd name="T47" fmla="*/ 94 h 387"/>
                <a:gd name="T48" fmla="*/ 240 w 439"/>
                <a:gd name="T49" fmla="*/ 83 h 387"/>
                <a:gd name="T50" fmla="*/ 260 w 439"/>
                <a:gd name="T51" fmla="*/ 66 h 387"/>
                <a:gd name="T52" fmla="*/ 241 w 439"/>
                <a:gd name="T53" fmla="*/ 50 h 387"/>
                <a:gd name="T54" fmla="*/ 239 w 439"/>
                <a:gd name="T55" fmla="*/ 39 h 387"/>
                <a:gd name="T56" fmla="*/ 241 w 439"/>
                <a:gd name="T57" fmla="*/ 12 h 387"/>
                <a:gd name="T58" fmla="*/ 233 w 439"/>
                <a:gd name="T59" fmla="*/ 0 h 387"/>
                <a:gd name="T60" fmla="*/ 19 w 439"/>
                <a:gd name="T61" fmla="*/ 126 h 387"/>
                <a:gd name="T62" fmla="*/ 33 w 439"/>
                <a:gd name="T63" fmla="*/ 163 h 387"/>
                <a:gd name="T64" fmla="*/ 48 w 439"/>
                <a:gd name="T65" fmla="*/ 194 h 387"/>
                <a:gd name="T66" fmla="*/ 48 w 439"/>
                <a:gd name="T67" fmla="*/ 223 h 387"/>
                <a:gd name="T68" fmla="*/ 37 w 439"/>
                <a:gd name="T69" fmla="*/ 261 h 387"/>
                <a:gd name="T70" fmla="*/ 30 w 439"/>
                <a:gd name="T71" fmla="*/ 305 h 387"/>
                <a:gd name="T72" fmla="*/ 25 w 439"/>
                <a:gd name="T73" fmla="*/ 321 h 387"/>
                <a:gd name="T74" fmla="*/ 68 w 439"/>
                <a:gd name="T75" fmla="*/ 322 h 387"/>
                <a:gd name="T76" fmla="*/ 77 w 439"/>
                <a:gd name="T77" fmla="*/ 309 h 387"/>
                <a:gd name="T78" fmla="*/ 82 w 439"/>
                <a:gd name="T79" fmla="*/ 324 h 387"/>
                <a:gd name="T80" fmla="*/ 156 w 439"/>
                <a:gd name="T81" fmla="*/ 344 h 387"/>
                <a:gd name="T82" fmla="*/ 167 w 439"/>
                <a:gd name="T83" fmla="*/ 324 h 387"/>
                <a:gd name="T84" fmla="*/ 194 w 439"/>
                <a:gd name="T85" fmla="*/ 321 h 387"/>
                <a:gd name="T86" fmla="*/ 221 w 439"/>
                <a:gd name="T87" fmla="*/ 330 h 387"/>
                <a:gd name="T88" fmla="*/ 247 w 439"/>
                <a:gd name="T89" fmla="*/ 337 h 387"/>
                <a:gd name="T90" fmla="*/ 251 w 439"/>
                <a:gd name="T91" fmla="*/ 352 h 387"/>
                <a:gd name="T92" fmla="*/ 270 w 439"/>
                <a:gd name="T93" fmla="*/ 370 h 387"/>
                <a:gd name="T94" fmla="*/ 302 w 439"/>
                <a:gd name="T95" fmla="*/ 375 h 387"/>
                <a:gd name="T96" fmla="*/ 320 w 439"/>
                <a:gd name="T97" fmla="*/ 355 h 387"/>
                <a:gd name="T98" fmla="*/ 336 w 439"/>
                <a:gd name="T99" fmla="*/ 376 h 387"/>
                <a:gd name="T100" fmla="*/ 352 w 439"/>
                <a:gd name="T101" fmla="*/ 356 h 387"/>
                <a:gd name="T102" fmla="*/ 360 w 439"/>
                <a:gd name="T103" fmla="*/ 340 h 387"/>
                <a:gd name="T104" fmla="*/ 378 w 439"/>
                <a:gd name="T105" fmla="*/ 352 h 387"/>
                <a:gd name="T106" fmla="*/ 402 w 439"/>
                <a:gd name="T107" fmla="*/ 363 h 387"/>
                <a:gd name="T108" fmla="*/ 412 w 439"/>
                <a:gd name="T109" fmla="*/ 375 h 387"/>
                <a:gd name="T110" fmla="*/ 429 w 439"/>
                <a:gd name="T111" fmla="*/ 379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39" h="387">
                  <a:moveTo>
                    <a:pt x="194" y="333"/>
                  </a:moveTo>
                  <a:lnTo>
                    <a:pt x="180" y="337"/>
                  </a:lnTo>
                  <a:lnTo>
                    <a:pt x="184" y="341"/>
                  </a:lnTo>
                  <a:lnTo>
                    <a:pt x="191" y="344"/>
                  </a:lnTo>
                  <a:lnTo>
                    <a:pt x="197" y="348"/>
                  </a:lnTo>
                  <a:lnTo>
                    <a:pt x="203" y="345"/>
                  </a:lnTo>
                  <a:lnTo>
                    <a:pt x="207" y="340"/>
                  </a:lnTo>
                  <a:lnTo>
                    <a:pt x="207" y="340"/>
                  </a:lnTo>
                  <a:lnTo>
                    <a:pt x="206" y="339"/>
                  </a:lnTo>
                  <a:lnTo>
                    <a:pt x="194" y="333"/>
                  </a:lnTo>
                  <a:close/>
                  <a:moveTo>
                    <a:pt x="251" y="355"/>
                  </a:moveTo>
                  <a:lnTo>
                    <a:pt x="245" y="362"/>
                  </a:lnTo>
                  <a:lnTo>
                    <a:pt x="244" y="364"/>
                  </a:lnTo>
                  <a:lnTo>
                    <a:pt x="251" y="368"/>
                  </a:lnTo>
                  <a:lnTo>
                    <a:pt x="256" y="370"/>
                  </a:lnTo>
                  <a:lnTo>
                    <a:pt x="258" y="368"/>
                  </a:lnTo>
                  <a:lnTo>
                    <a:pt x="256" y="362"/>
                  </a:lnTo>
                  <a:lnTo>
                    <a:pt x="251" y="355"/>
                  </a:lnTo>
                  <a:close/>
                  <a:moveTo>
                    <a:pt x="413" y="271"/>
                  </a:moveTo>
                  <a:lnTo>
                    <a:pt x="406" y="276"/>
                  </a:lnTo>
                  <a:lnTo>
                    <a:pt x="405" y="279"/>
                  </a:lnTo>
                  <a:lnTo>
                    <a:pt x="412" y="276"/>
                  </a:lnTo>
                  <a:lnTo>
                    <a:pt x="413" y="271"/>
                  </a:lnTo>
                  <a:close/>
                  <a:moveTo>
                    <a:pt x="439" y="362"/>
                  </a:moveTo>
                  <a:lnTo>
                    <a:pt x="438" y="360"/>
                  </a:lnTo>
                  <a:lnTo>
                    <a:pt x="432" y="357"/>
                  </a:lnTo>
                  <a:lnTo>
                    <a:pt x="429" y="352"/>
                  </a:lnTo>
                  <a:lnTo>
                    <a:pt x="424" y="348"/>
                  </a:lnTo>
                  <a:lnTo>
                    <a:pt x="412" y="347"/>
                  </a:lnTo>
                  <a:lnTo>
                    <a:pt x="405" y="343"/>
                  </a:lnTo>
                  <a:lnTo>
                    <a:pt x="397" y="344"/>
                  </a:lnTo>
                  <a:lnTo>
                    <a:pt x="394" y="337"/>
                  </a:lnTo>
                  <a:lnTo>
                    <a:pt x="387" y="334"/>
                  </a:lnTo>
                  <a:lnTo>
                    <a:pt x="381" y="332"/>
                  </a:lnTo>
                  <a:lnTo>
                    <a:pt x="378" y="325"/>
                  </a:lnTo>
                  <a:lnTo>
                    <a:pt x="383" y="324"/>
                  </a:lnTo>
                  <a:lnTo>
                    <a:pt x="382" y="318"/>
                  </a:lnTo>
                  <a:lnTo>
                    <a:pt x="389" y="318"/>
                  </a:lnTo>
                  <a:lnTo>
                    <a:pt x="394" y="321"/>
                  </a:lnTo>
                  <a:lnTo>
                    <a:pt x="390" y="315"/>
                  </a:lnTo>
                  <a:lnTo>
                    <a:pt x="387" y="310"/>
                  </a:lnTo>
                  <a:lnTo>
                    <a:pt x="394" y="303"/>
                  </a:lnTo>
                  <a:lnTo>
                    <a:pt x="400" y="305"/>
                  </a:lnTo>
                  <a:lnTo>
                    <a:pt x="402" y="307"/>
                  </a:lnTo>
                  <a:lnTo>
                    <a:pt x="404" y="301"/>
                  </a:lnTo>
                  <a:lnTo>
                    <a:pt x="404" y="294"/>
                  </a:lnTo>
                  <a:lnTo>
                    <a:pt x="398" y="291"/>
                  </a:lnTo>
                  <a:lnTo>
                    <a:pt x="398" y="284"/>
                  </a:lnTo>
                  <a:lnTo>
                    <a:pt x="396" y="278"/>
                  </a:lnTo>
                  <a:lnTo>
                    <a:pt x="386" y="284"/>
                  </a:lnTo>
                  <a:lnTo>
                    <a:pt x="386" y="291"/>
                  </a:lnTo>
                  <a:lnTo>
                    <a:pt x="383" y="297"/>
                  </a:lnTo>
                  <a:lnTo>
                    <a:pt x="378" y="297"/>
                  </a:lnTo>
                  <a:lnTo>
                    <a:pt x="374" y="291"/>
                  </a:lnTo>
                  <a:lnTo>
                    <a:pt x="368" y="292"/>
                  </a:lnTo>
                  <a:lnTo>
                    <a:pt x="363" y="288"/>
                  </a:lnTo>
                  <a:lnTo>
                    <a:pt x="363" y="286"/>
                  </a:lnTo>
                  <a:lnTo>
                    <a:pt x="377" y="279"/>
                  </a:lnTo>
                  <a:lnTo>
                    <a:pt x="379" y="272"/>
                  </a:lnTo>
                  <a:lnTo>
                    <a:pt x="378" y="271"/>
                  </a:lnTo>
                  <a:lnTo>
                    <a:pt x="371" y="275"/>
                  </a:lnTo>
                  <a:lnTo>
                    <a:pt x="371" y="269"/>
                  </a:lnTo>
                  <a:lnTo>
                    <a:pt x="367" y="275"/>
                  </a:lnTo>
                  <a:lnTo>
                    <a:pt x="360" y="272"/>
                  </a:lnTo>
                  <a:lnTo>
                    <a:pt x="355" y="278"/>
                  </a:lnTo>
                  <a:lnTo>
                    <a:pt x="350" y="280"/>
                  </a:lnTo>
                  <a:lnTo>
                    <a:pt x="331" y="282"/>
                  </a:lnTo>
                  <a:lnTo>
                    <a:pt x="321" y="282"/>
                  </a:lnTo>
                  <a:lnTo>
                    <a:pt x="314" y="279"/>
                  </a:lnTo>
                  <a:lnTo>
                    <a:pt x="313" y="272"/>
                  </a:lnTo>
                  <a:lnTo>
                    <a:pt x="318" y="267"/>
                  </a:lnTo>
                  <a:lnTo>
                    <a:pt x="327" y="253"/>
                  </a:lnTo>
                  <a:lnTo>
                    <a:pt x="333" y="252"/>
                  </a:lnTo>
                  <a:lnTo>
                    <a:pt x="341" y="253"/>
                  </a:lnTo>
                  <a:lnTo>
                    <a:pt x="348" y="257"/>
                  </a:lnTo>
                  <a:lnTo>
                    <a:pt x="354" y="263"/>
                  </a:lnTo>
                  <a:lnTo>
                    <a:pt x="360" y="263"/>
                  </a:lnTo>
                  <a:lnTo>
                    <a:pt x="364" y="264"/>
                  </a:lnTo>
                  <a:lnTo>
                    <a:pt x="367" y="263"/>
                  </a:lnTo>
                  <a:lnTo>
                    <a:pt x="373" y="268"/>
                  </a:lnTo>
                  <a:lnTo>
                    <a:pt x="379" y="269"/>
                  </a:lnTo>
                  <a:lnTo>
                    <a:pt x="381" y="268"/>
                  </a:lnTo>
                  <a:lnTo>
                    <a:pt x="382" y="269"/>
                  </a:lnTo>
                  <a:lnTo>
                    <a:pt x="389" y="267"/>
                  </a:lnTo>
                  <a:lnTo>
                    <a:pt x="386" y="264"/>
                  </a:lnTo>
                  <a:lnTo>
                    <a:pt x="382" y="261"/>
                  </a:lnTo>
                  <a:lnTo>
                    <a:pt x="378" y="256"/>
                  </a:lnTo>
                  <a:lnTo>
                    <a:pt x="379" y="253"/>
                  </a:lnTo>
                  <a:lnTo>
                    <a:pt x="375" y="246"/>
                  </a:lnTo>
                  <a:lnTo>
                    <a:pt x="374" y="240"/>
                  </a:lnTo>
                  <a:lnTo>
                    <a:pt x="364" y="232"/>
                  </a:lnTo>
                  <a:lnTo>
                    <a:pt x="360" y="226"/>
                  </a:lnTo>
                  <a:lnTo>
                    <a:pt x="358" y="219"/>
                  </a:lnTo>
                  <a:lnTo>
                    <a:pt x="360" y="209"/>
                  </a:lnTo>
                  <a:lnTo>
                    <a:pt x="364" y="196"/>
                  </a:lnTo>
                  <a:lnTo>
                    <a:pt x="366" y="190"/>
                  </a:lnTo>
                  <a:lnTo>
                    <a:pt x="366" y="188"/>
                  </a:lnTo>
                  <a:lnTo>
                    <a:pt x="287" y="195"/>
                  </a:lnTo>
                  <a:lnTo>
                    <a:pt x="206" y="199"/>
                  </a:lnTo>
                  <a:lnTo>
                    <a:pt x="211" y="192"/>
                  </a:lnTo>
                  <a:lnTo>
                    <a:pt x="207" y="187"/>
                  </a:lnTo>
                  <a:lnTo>
                    <a:pt x="209" y="180"/>
                  </a:lnTo>
                  <a:lnTo>
                    <a:pt x="205" y="173"/>
                  </a:lnTo>
                  <a:lnTo>
                    <a:pt x="213" y="172"/>
                  </a:lnTo>
                  <a:lnTo>
                    <a:pt x="216" y="167"/>
                  </a:lnTo>
                  <a:lnTo>
                    <a:pt x="210" y="161"/>
                  </a:lnTo>
                  <a:lnTo>
                    <a:pt x="217" y="160"/>
                  </a:lnTo>
                  <a:lnTo>
                    <a:pt x="214" y="148"/>
                  </a:lnTo>
                  <a:lnTo>
                    <a:pt x="220" y="142"/>
                  </a:lnTo>
                  <a:lnTo>
                    <a:pt x="221" y="141"/>
                  </a:lnTo>
                  <a:lnTo>
                    <a:pt x="216" y="140"/>
                  </a:lnTo>
                  <a:lnTo>
                    <a:pt x="222" y="136"/>
                  </a:lnTo>
                  <a:lnTo>
                    <a:pt x="224" y="130"/>
                  </a:lnTo>
                  <a:lnTo>
                    <a:pt x="229" y="123"/>
                  </a:lnTo>
                  <a:lnTo>
                    <a:pt x="225" y="121"/>
                  </a:lnTo>
                  <a:lnTo>
                    <a:pt x="228" y="114"/>
                  </a:lnTo>
                  <a:lnTo>
                    <a:pt x="233" y="112"/>
                  </a:lnTo>
                  <a:lnTo>
                    <a:pt x="247" y="96"/>
                  </a:lnTo>
                  <a:lnTo>
                    <a:pt x="247" y="95"/>
                  </a:lnTo>
                  <a:lnTo>
                    <a:pt x="240" y="94"/>
                  </a:lnTo>
                  <a:lnTo>
                    <a:pt x="247" y="92"/>
                  </a:lnTo>
                  <a:lnTo>
                    <a:pt x="247" y="89"/>
                  </a:lnTo>
                  <a:lnTo>
                    <a:pt x="252" y="83"/>
                  </a:lnTo>
                  <a:lnTo>
                    <a:pt x="245" y="84"/>
                  </a:lnTo>
                  <a:lnTo>
                    <a:pt x="240" y="83"/>
                  </a:lnTo>
                  <a:lnTo>
                    <a:pt x="243" y="77"/>
                  </a:lnTo>
                  <a:lnTo>
                    <a:pt x="249" y="75"/>
                  </a:lnTo>
                  <a:lnTo>
                    <a:pt x="255" y="68"/>
                  </a:lnTo>
                  <a:lnTo>
                    <a:pt x="259" y="68"/>
                  </a:lnTo>
                  <a:lnTo>
                    <a:pt x="260" y="66"/>
                  </a:lnTo>
                  <a:lnTo>
                    <a:pt x="259" y="65"/>
                  </a:lnTo>
                  <a:lnTo>
                    <a:pt x="252" y="64"/>
                  </a:lnTo>
                  <a:lnTo>
                    <a:pt x="251" y="58"/>
                  </a:lnTo>
                  <a:lnTo>
                    <a:pt x="245" y="56"/>
                  </a:lnTo>
                  <a:lnTo>
                    <a:pt x="241" y="50"/>
                  </a:lnTo>
                  <a:lnTo>
                    <a:pt x="243" y="49"/>
                  </a:lnTo>
                  <a:lnTo>
                    <a:pt x="248" y="50"/>
                  </a:lnTo>
                  <a:lnTo>
                    <a:pt x="244" y="45"/>
                  </a:lnTo>
                  <a:lnTo>
                    <a:pt x="249" y="38"/>
                  </a:lnTo>
                  <a:lnTo>
                    <a:pt x="239" y="39"/>
                  </a:lnTo>
                  <a:lnTo>
                    <a:pt x="236" y="35"/>
                  </a:lnTo>
                  <a:lnTo>
                    <a:pt x="244" y="29"/>
                  </a:lnTo>
                  <a:lnTo>
                    <a:pt x="236" y="25"/>
                  </a:lnTo>
                  <a:lnTo>
                    <a:pt x="236" y="18"/>
                  </a:lnTo>
                  <a:lnTo>
                    <a:pt x="241" y="12"/>
                  </a:lnTo>
                  <a:lnTo>
                    <a:pt x="240" y="7"/>
                  </a:lnTo>
                  <a:lnTo>
                    <a:pt x="236" y="6"/>
                  </a:lnTo>
                  <a:lnTo>
                    <a:pt x="229" y="10"/>
                  </a:lnTo>
                  <a:lnTo>
                    <a:pt x="230" y="3"/>
                  </a:lnTo>
                  <a:lnTo>
                    <a:pt x="233" y="0"/>
                  </a:lnTo>
                  <a:lnTo>
                    <a:pt x="100" y="7"/>
                  </a:lnTo>
                  <a:lnTo>
                    <a:pt x="0" y="11"/>
                  </a:lnTo>
                  <a:lnTo>
                    <a:pt x="4" y="110"/>
                  </a:lnTo>
                  <a:lnTo>
                    <a:pt x="15" y="119"/>
                  </a:lnTo>
                  <a:lnTo>
                    <a:pt x="19" y="126"/>
                  </a:lnTo>
                  <a:lnTo>
                    <a:pt x="23" y="138"/>
                  </a:lnTo>
                  <a:lnTo>
                    <a:pt x="22" y="148"/>
                  </a:lnTo>
                  <a:lnTo>
                    <a:pt x="27" y="154"/>
                  </a:lnTo>
                  <a:lnTo>
                    <a:pt x="30" y="161"/>
                  </a:lnTo>
                  <a:lnTo>
                    <a:pt x="33" y="163"/>
                  </a:lnTo>
                  <a:lnTo>
                    <a:pt x="36" y="168"/>
                  </a:lnTo>
                  <a:lnTo>
                    <a:pt x="36" y="175"/>
                  </a:lnTo>
                  <a:lnTo>
                    <a:pt x="46" y="187"/>
                  </a:lnTo>
                  <a:lnTo>
                    <a:pt x="48" y="188"/>
                  </a:lnTo>
                  <a:lnTo>
                    <a:pt x="48" y="194"/>
                  </a:lnTo>
                  <a:lnTo>
                    <a:pt x="49" y="200"/>
                  </a:lnTo>
                  <a:lnTo>
                    <a:pt x="46" y="206"/>
                  </a:lnTo>
                  <a:lnTo>
                    <a:pt x="49" y="211"/>
                  </a:lnTo>
                  <a:lnTo>
                    <a:pt x="46" y="217"/>
                  </a:lnTo>
                  <a:lnTo>
                    <a:pt x="48" y="223"/>
                  </a:lnTo>
                  <a:lnTo>
                    <a:pt x="44" y="230"/>
                  </a:lnTo>
                  <a:lnTo>
                    <a:pt x="42" y="237"/>
                  </a:lnTo>
                  <a:lnTo>
                    <a:pt x="38" y="242"/>
                  </a:lnTo>
                  <a:lnTo>
                    <a:pt x="36" y="249"/>
                  </a:lnTo>
                  <a:lnTo>
                    <a:pt x="37" y="261"/>
                  </a:lnTo>
                  <a:lnTo>
                    <a:pt x="33" y="268"/>
                  </a:lnTo>
                  <a:lnTo>
                    <a:pt x="36" y="275"/>
                  </a:lnTo>
                  <a:lnTo>
                    <a:pt x="38" y="291"/>
                  </a:lnTo>
                  <a:lnTo>
                    <a:pt x="37" y="298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3" y="311"/>
                  </a:lnTo>
                  <a:lnTo>
                    <a:pt x="30" y="318"/>
                  </a:lnTo>
                  <a:lnTo>
                    <a:pt x="25" y="321"/>
                  </a:lnTo>
                  <a:lnTo>
                    <a:pt x="23" y="328"/>
                  </a:lnTo>
                  <a:lnTo>
                    <a:pt x="30" y="333"/>
                  </a:lnTo>
                  <a:lnTo>
                    <a:pt x="36" y="329"/>
                  </a:lnTo>
                  <a:lnTo>
                    <a:pt x="65" y="325"/>
                  </a:lnTo>
                  <a:lnTo>
                    <a:pt x="68" y="322"/>
                  </a:lnTo>
                  <a:lnTo>
                    <a:pt x="63" y="318"/>
                  </a:lnTo>
                  <a:lnTo>
                    <a:pt x="68" y="313"/>
                  </a:lnTo>
                  <a:lnTo>
                    <a:pt x="69" y="297"/>
                  </a:lnTo>
                  <a:lnTo>
                    <a:pt x="75" y="303"/>
                  </a:lnTo>
                  <a:lnTo>
                    <a:pt x="77" y="309"/>
                  </a:lnTo>
                  <a:lnTo>
                    <a:pt x="77" y="315"/>
                  </a:lnTo>
                  <a:lnTo>
                    <a:pt x="71" y="318"/>
                  </a:lnTo>
                  <a:lnTo>
                    <a:pt x="69" y="321"/>
                  </a:lnTo>
                  <a:lnTo>
                    <a:pt x="75" y="324"/>
                  </a:lnTo>
                  <a:lnTo>
                    <a:pt x="82" y="324"/>
                  </a:lnTo>
                  <a:lnTo>
                    <a:pt x="95" y="328"/>
                  </a:lnTo>
                  <a:lnTo>
                    <a:pt x="107" y="332"/>
                  </a:lnTo>
                  <a:lnTo>
                    <a:pt x="114" y="336"/>
                  </a:lnTo>
                  <a:lnTo>
                    <a:pt x="125" y="340"/>
                  </a:lnTo>
                  <a:lnTo>
                    <a:pt x="156" y="344"/>
                  </a:lnTo>
                  <a:lnTo>
                    <a:pt x="161" y="344"/>
                  </a:lnTo>
                  <a:lnTo>
                    <a:pt x="171" y="339"/>
                  </a:lnTo>
                  <a:lnTo>
                    <a:pt x="176" y="339"/>
                  </a:lnTo>
                  <a:lnTo>
                    <a:pt x="172" y="329"/>
                  </a:lnTo>
                  <a:lnTo>
                    <a:pt x="167" y="324"/>
                  </a:lnTo>
                  <a:lnTo>
                    <a:pt x="174" y="324"/>
                  </a:lnTo>
                  <a:lnTo>
                    <a:pt x="175" y="321"/>
                  </a:lnTo>
                  <a:lnTo>
                    <a:pt x="182" y="318"/>
                  </a:lnTo>
                  <a:lnTo>
                    <a:pt x="195" y="314"/>
                  </a:lnTo>
                  <a:lnTo>
                    <a:pt x="194" y="321"/>
                  </a:lnTo>
                  <a:lnTo>
                    <a:pt x="194" y="324"/>
                  </a:lnTo>
                  <a:lnTo>
                    <a:pt x="201" y="322"/>
                  </a:lnTo>
                  <a:lnTo>
                    <a:pt x="213" y="321"/>
                  </a:lnTo>
                  <a:lnTo>
                    <a:pt x="214" y="328"/>
                  </a:lnTo>
                  <a:lnTo>
                    <a:pt x="221" y="330"/>
                  </a:lnTo>
                  <a:lnTo>
                    <a:pt x="224" y="340"/>
                  </a:lnTo>
                  <a:lnTo>
                    <a:pt x="229" y="340"/>
                  </a:lnTo>
                  <a:lnTo>
                    <a:pt x="241" y="344"/>
                  </a:lnTo>
                  <a:lnTo>
                    <a:pt x="245" y="339"/>
                  </a:lnTo>
                  <a:lnTo>
                    <a:pt x="247" y="337"/>
                  </a:lnTo>
                  <a:lnTo>
                    <a:pt x="247" y="333"/>
                  </a:lnTo>
                  <a:lnTo>
                    <a:pt x="248" y="339"/>
                  </a:lnTo>
                  <a:lnTo>
                    <a:pt x="247" y="340"/>
                  </a:lnTo>
                  <a:lnTo>
                    <a:pt x="247" y="345"/>
                  </a:lnTo>
                  <a:lnTo>
                    <a:pt x="251" y="352"/>
                  </a:lnTo>
                  <a:lnTo>
                    <a:pt x="258" y="356"/>
                  </a:lnTo>
                  <a:lnTo>
                    <a:pt x="260" y="363"/>
                  </a:lnTo>
                  <a:lnTo>
                    <a:pt x="259" y="368"/>
                  </a:lnTo>
                  <a:lnTo>
                    <a:pt x="263" y="371"/>
                  </a:lnTo>
                  <a:lnTo>
                    <a:pt x="270" y="370"/>
                  </a:lnTo>
                  <a:lnTo>
                    <a:pt x="282" y="376"/>
                  </a:lnTo>
                  <a:lnTo>
                    <a:pt x="289" y="374"/>
                  </a:lnTo>
                  <a:lnTo>
                    <a:pt x="290" y="374"/>
                  </a:lnTo>
                  <a:lnTo>
                    <a:pt x="297" y="378"/>
                  </a:lnTo>
                  <a:lnTo>
                    <a:pt x="302" y="375"/>
                  </a:lnTo>
                  <a:lnTo>
                    <a:pt x="302" y="366"/>
                  </a:lnTo>
                  <a:lnTo>
                    <a:pt x="304" y="360"/>
                  </a:lnTo>
                  <a:lnTo>
                    <a:pt x="310" y="359"/>
                  </a:lnTo>
                  <a:lnTo>
                    <a:pt x="316" y="356"/>
                  </a:lnTo>
                  <a:lnTo>
                    <a:pt x="320" y="355"/>
                  </a:lnTo>
                  <a:lnTo>
                    <a:pt x="321" y="362"/>
                  </a:lnTo>
                  <a:lnTo>
                    <a:pt x="328" y="360"/>
                  </a:lnTo>
                  <a:lnTo>
                    <a:pt x="335" y="362"/>
                  </a:lnTo>
                  <a:lnTo>
                    <a:pt x="333" y="371"/>
                  </a:lnTo>
                  <a:lnTo>
                    <a:pt x="336" y="376"/>
                  </a:lnTo>
                  <a:lnTo>
                    <a:pt x="341" y="375"/>
                  </a:lnTo>
                  <a:lnTo>
                    <a:pt x="348" y="370"/>
                  </a:lnTo>
                  <a:lnTo>
                    <a:pt x="351" y="364"/>
                  </a:lnTo>
                  <a:lnTo>
                    <a:pt x="347" y="357"/>
                  </a:lnTo>
                  <a:lnTo>
                    <a:pt x="352" y="356"/>
                  </a:lnTo>
                  <a:lnTo>
                    <a:pt x="351" y="344"/>
                  </a:lnTo>
                  <a:lnTo>
                    <a:pt x="339" y="337"/>
                  </a:lnTo>
                  <a:lnTo>
                    <a:pt x="337" y="330"/>
                  </a:lnTo>
                  <a:lnTo>
                    <a:pt x="337" y="330"/>
                  </a:lnTo>
                  <a:lnTo>
                    <a:pt x="360" y="340"/>
                  </a:lnTo>
                  <a:lnTo>
                    <a:pt x="366" y="340"/>
                  </a:lnTo>
                  <a:lnTo>
                    <a:pt x="373" y="344"/>
                  </a:lnTo>
                  <a:lnTo>
                    <a:pt x="375" y="345"/>
                  </a:lnTo>
                  <a:lnTo>
                    <a:pt x="371" y="352"/>
                  </a:lnTo>
                  <a:lnTo>
                    <a:pt x="378" y="352"/>
                  </a:lnTo>
                  <a:lnTo>
                    <a:pt x="383" y="351"/>
                  </a:lnTo>
                  <a:lnTo>
                    <a:pt x="387" y="357"/>
                  </a:lnTo>
                  <a:lnTo>
                    <a:pt x="394" y="359"/>
                  </a:lnTo>
                  <a:lnTo>
                    <a:pt x="401" y="356"/>
                  </a:lnTo>
                  <a:lnTo>
                    <a:pt x="402" y="363"/>
                  </a:lnTo>
                  <a:lnTo>
                    <a:pt x="406" y="370"/>
                  </a:lnTo>
                  <a:lnTo>
                    <a:pt x="413" y="371"/>
                  </a:lnTo>
                  <a:lnTo>
                    <a:pt x="413" y="363"/>
                  </a:lnTo>
                  <a:lnTo>
                    <a:pt x="416" y="370"/>
                  </a:lnTo>
                  <a:lnTo>
                    <a:pt x="412" y="375"/>
                  </a:lnTo>
                  <a:lnTo>
                    <a:pt x="408" y="387"/>
                  </a:lnTo>
                  <a:lnTo>
                    <a:pt x="413" y="382"/>
                  </a:lnTo>
                  <a:lnTo>
                    <a:pt x="416" y="376"/>
                  </a:lnTo>
                  <a:lnTo>
                    <a:pt x="421" y="370"/>
                  </a:lnTo>
                  <a:lnTo>
                    <a:pt x="429" y="379"/>
                  </a:lnTo>
                  <a:lnTo>
                    <a:pt x="431" y="374"/>
                  </a:lnTo>
                  <a:lnTo>
                    <a:pt x="433" y="367"/>
                  </a:lnTo>
                  <a:lnTo>
                    <a:pt x="432" y="363"/>
                  </a:lnTo>
                  <a:lnTo>
                    <a:pt x="439" y="362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2" name="Freeform 171"/>
            <p:cNvSpPr>
              <a:spLocks/>
            </p:cNvSpPr>
            <p:nvPr/>
          </p:nvSpPr>
          <p:spPr bwMode="auto">
            <a:xfrm>
              <a:off x="3277655" y="1430586"/>
              <a:ext cx="710004" cy="375496"/>
            </a:xfrm>
            <a:custGeom>
              <a:avLst/>
              <a:gdLst>
                <a:gd name="T0" fmla="*/ 515 w 559"/>
                <a:gd name="T1" fmla="*/ 93 h 295"/>
                <a:gd name="T2" fmla="*/ 502 w 559"/>
                <a:gd name="T3" fmla="*/ 62 h 295"/>
                <a:gd name="T4" fmla="*/ 500 w 559"/>
                <a:gd name="T5" fmla="*/ 47 h 295"/>
                <a:gd name="T6" fmla="*/ 482 w 559"/>
                <a:gd name="T7" fmla="*/ 36 h 295"/>
                <a:gd name="T8" fmla="*/ 464 w 559"/>
                <a:gd name="T9" fmla="*/ 23 h 295"/>
                <a:gd name="T10" fmla="*/ 448 w 559"/>
                <a:gd name="T11" fmla="*/ 35 h 295"/>
                <a:gd name="T12" fmla="*/ 428 w 559"/>
                <a:gd name="T13" fmla="*/ 31 h 295"/>
                <a:gd name="T14" fmla="*/ 412 w 559"/>
                <a:gd name="T15" fmla="*/ 38 h 295"/>
                <a:gd name="T16" fmla="*/ 383 w 559"/>
                <a:gd name="T17" fmla="*/ 28 h 295"/>
                <a:gd name="T18" fmla="*/ 363 w 559"/>
                <a:gd name="T19" fmla="*/ 8 h 295"/>
                <a:gd name="T20" fmla="*/ 332 w 559"/>
                <a:gd name="T21" fmla="*/ 0 h 295"/>
                <a:gd name="T22" fmla="*/ 325 w 559"/>
                <a:gd name="T23" fmla="*/ 16 h 295"/>
                <a:gd name="T24" fmla="*/ 326 w 559"/>
                <a:gd name="T25" fmla="*/ 35 h 295"/>
                <a:gd name="T26" fmla="*/ 294 w 559"/>
                <a:gd name="T27" fmla="*/ 43 h 295"/>
                <a:gd name="T28" fmla="*/ 283 w 559"/>
                <a:gd name="T29" fmla="*/ 52 h 295"/>
                <a:gd name="T30" fmla="*/ 279 w 559"/>
                <a:gd name="T31" fmla="*/ 73 h 295"/>
                <a:gd name="T32" fmla="*/ 264 w 559"/>
                <a:gd name="T33" fmla="*/ 94 h 295"/>
                <a:gd name="T34" fmla="*/ 255 w 559"/>
                <a:gd name="T35" fmla="*/ 112 h 295"/>
                <a:gd name="T36" fmla="*/ 234 w 559"/>
                <a:gd name="T37" fmla="*/ 121 h 295"/>
                <a:gd name="T38" fmla="*/ 217 w 559"/>
                <a:gd name="T39" fmla="*/ 107 h 295"/>
                <a:gd name="T40" fmla="*/ 209 w 559"/>
                <a:gd name="T41" fmla="*/ 123 h 295"/>
                <a:gd name="T42" fmla="*/ 203 w 559"/>
                <a:gd name="T43" fmla="*/ 142 h 295"/>
                <a:gd name="T44" fmla="*/ 186 w 559"/>
                <a:gd name="T45" fmla="*/ 130 h 295"/>
                <a:gd name="T46" fmla="*/ 169 w 559"/>
                <a:gd name="T47" fmla="*/ 143 h 295"/>
                <a:gd name="T48" fmla="*/ 160 w 559"/>
                <a:gd name="T49" fmla="*/ 147 h 295"/>
                <a:gd name="T50" fmla="*/ 127 w 559"/>
                <a:gd name="T51" fmla="*/ 143 h 295"/>
                <a:gd name="T52" fmla="*/ 122 w 559"/>
                <a:gd name="T53" fmla="*/ 144 h 295"/>
                <a:gd name="T54" fmla="*/ 106 w 559"/>
                <a:gd name="T55" fmla="*/ 153 h 295"/>
                <a:gd name="T56" fmla="*/ 95 w 559"/>
                <a:gd name="T57" fmla="*/ 159 h 295"/>
                <a:gd name="T58" fmla="*/ 90 w 559"/>
                <a:gd name="T59" fmla="*/ 178 h 295"/>
                <a:gd name="T60" fmla="*/ 79 w 559"/>
                <a:gd name="T61" fmla="*/ 195 h 295"/>
                <a:gd name="T62" fmla="*/ 64 w 559"/>
                <a:gd name="T63" fmla="*/ 207 h 295"/>
                <a:gd name="T64" fmla="*/ 72 w 559"/>
                <a:gd name="T65" fmla="*/ 226 h 295"/>
                <a:gd name="T66" fmla="*/ 56 w 559"/>
                <a:gd name="T67" fmla="*/ 228 h 295"/>
                <a:gd name="T68" fmla="*/ 31 w 559"/>
                <a:gd name="T69" fmla="*/ 220 h 295"/>
                <a:gd name="T70" fmla="*/ 15 w 559"/>
                <a:gd name="T71" fmla="*/ 242 h 295"/>
                <a:gd name="T72" fmla="*/ 19 w 559"/>
                <a:gd name="T73" fmla="*/ 257 h 295"/>
                <a:gd name="T74" fmla="*/ 18 w 559"/>
                <a:gd name="T75" fmla="*/ 277 h 295"/>
                <a:gd name="T76" fmla="*/ 2 w 559"/>
                <a:gd name="T77" fmla="*/ 287 h 295"/>
                <a:gd name="T78" fmla="*/ 107 w 559"/>
                <a:gd name="T79" fmla="*/ 278 h 295"/>
                <a:gd name="T80" fmla="*/ 123 w 559"/>
                <a:gd name="T81" fmla="*/ 269 h 295"/>
                <a:gd name="T82" fmla="*/ 226 w 559"/>
                <a:gd name="T83" fmla="*/ 257 h 295"/>
                <a:gd name="T84" fmla="*/ 324 w 559"/>
                <a:gd name="T85" fmla="*/ 249 h 295"/>
                <a:gd name="T86" fmla="*/ 408 w 559"/>
                <a:gd name="T87" fmla="*/ 241 h 295"/>
                <a:gd name="T88" fmla="*/ 455 w 559"/>
                <a:gd name="T89" fmla="*/ 227 h 295"/>
                <a:gd name="T90" fmla="*/ 483 w 559"/>
                <a:gd name="T91" fmla="*/ 215 h 295"/>
                <a:gd name="T92" fmla="*/ 497 w 559"/>
                <a:gd name="T93" fmla="*/ 201 h 295"/>
                <a:gd name="T94" fmla="*/ 509 w 559"/>
                <a:gd name="T95" fmla="*/ 184 h 295"/>
                <a:gd name="T96" fmla="*/ 535 w 559"/>
                <a:gd name="T97" fmla="*/ 154 h 295"/>
                <a:gd name="T98" fmla="*/ 534 w 559"/>
                <a:gd name="T99" fmla="*/ 116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59" h="295">
                  <a:moveTo>
                    <a:pt x="534" y="116"/>
                  </a:moveTo>
                  <a:lnTo>
                    <a:pt x="521" y="100"/>
                  </a:lnTo>
                  <a:lnTo>
                    <a:pt x="515" y="93"/>
                  </a:lnTo>
                  <a:lnTo>
                    <a:pt x="513" y="88"/>
                  </a:lnTo>
                  <a:lnTo>
                    <a:pt x="500" y="74"/>
                  </a:lnTo>
                  <a:lnTo>
                    <a:pt x="502" y="62"/>
                  </a:lnTo>
                  <a:lnTo>
                    <a:pt x="502" y="55"/>
                  </a:lnTo>
                  <a:lnTo>
                    <a:pt x="500" y="52"/>
                  </a:lnTo>
                  <a:lnTo>
                    <a:pt x="500" y="47"/>
                  </a:lnTo>
                  <a:lnTo>
                    <a:pt x="494" y="42"/>
                  </a:lnTo>
                  <a:lnTo>
                    <a:pt x="489" y="36"/>
                  </a:lnTo>
                  <a:lnTo>
                    <a:pt x="482" y="36"/>
                  </a:lnTo>
                  <a:lnTo>
                    <a:pt x="477" y="29"/>
                  </a:lnTo>
                  <a:lnTo>
                    <a:pt x="471" y="19"/>
                  </a:lnTo>
                  <a:lnTo>
                    <a:pt x="464" y="23"/>
                  </a:lnTo>
                  <a:lnTo>
                    <a:pt x="458" y="28"/>
                  </a:lnTo>
                  <a:lnTo>
                    <a:pt x="454" y="35"/>
                  </a:lnTo>
                  <a:lnTo>
                    <a:pt x="448" y="35"/>
                  </a:lnTo>
                  <a:lnTo>
                    <a:pt x="443" y="38"/>
                  </a:lnTo>
                  <a:lnTo>
                    <a:pt x="436" y="32"/>
                  </a:lnTo>
                  <a:lnTo>
                    <a:pt x="428" y="31"/>
                  </a:lnTo>
                  <a:lnTo>
                    <a:pt x="423" y="31"/>
                  </a:lnTo>
                  <a:lnTo>
                    <a:pt x="418" y="38"/>
                  </a:lnTo>
                  <a:lnTo>
                    <a:pt x="412" y="38"/>
                  </a:lnTo>
                  <a:lnTo>
                    <a:pt x="399" y="28"/>
                  </a:lnTo>
                  <a:lnTo>
                    <a:pt x="395" y="27"/>
                  </a:lnTo>
                  <a:lnTo>
                    <a:pt x="383" y="28"/>
                  </a:lnTo>
                  <a:lnTo>
                    <a:pt x="376" y="27"/>
                  </a:lnTo>
                  <a:lnTo>
                    <a:pt x="367" y="15"/>
                  </a:lnTo>
                  <a:lnTo>
                    <a:pt x="363" y="8"/>
                  </a:lnTo>
                  <a:lnTo>
                    <a:pt x="348" y="1"/>
                  </a:lnTo>
                  <a:lnTo>
                    <a:pt x="337" y="5"/>
                  </a:lnTo>
                  <a:lnTo>
                    <a:pt x="332" y="0"/>
                  </a:lnTo>
                  <a:lnTo>
                    <a:pt x="324" y="5"/>
                  </a:lnTo>
                  <a:lnTo>
                    <a:pt x="320" y="8"/>
                  </a:lnTo>
                  <a:lnTo>
                    <a:pt x="325" y="16"/>
                  </a:lnTo>
                  <a:lnTo>
                    <a:pt x="322" y="21"/>
                  </a:lnTo>
                  <a:lnTo>
                    <a:pt x="328" y="28"/>
                  </a:lnTo>
                  <a:lnTo>
                    <a:pt x="326" y="35"/>
                  </a:lnTo>
                  <a:lnTo>
                    <a:pt x="314" y="38"/>
                  </a:lnTo>
                  <a:lnTo>
                    <a:pt x="302" y="47"/>
                  </a:lnTo>
                  <a:lnTo>
                    <a:pt x="294" y="43"/>
                  </a:lnTo>
                  <a:lnTo>
                    <a:pt x="289" y="46"/>
                  </a:lnTo>
                  <a:lnTo>
                    <a:pt x="282" y="46"/>
                  </a:lnTo>
                  <a:lnTo>
                    <a:pt x="283" y="52"/>
                  </a:lnTo>
                  <a:lnTo>
                    <a:pt x="286" y="59"/>
                  </a:lnTo>
                  <a:lnTo>
                    <a:pt x="283" y="66"/>
                  </a:lnTo>
                  <a:lnTo>
                    <a:pt x="279" y="73"/>
                  </a:lnTo>
                  <a:lnTo>
                    <a:pt x="272" y="75"/>
                  </a:lnTo>
                  <a:lnTo>
                    <a:pt x="271" y="89"/>
                  </a:lnTo>
                  <a:lnTo>
                    <a:pt x="264" y="94"/>
                  </a:lnTo>
                  <a:lnTo>
                    <a:pt x="257" y="93"/>
                  </a:lnTo>
                  <a:lnTo>
                    <a:pt x="253" y="107"/>
                  </a:lnTo>
                  <a:lnTo>
                    <a:pt x="255" y="112"/>
                  </a:lnTo>
                  <a:lnTo>
                    <a:pt x="253" y="119"/>
                  </a:lnTo>
                  <a:lnTo>
                    <a:pt x="247" y="123"/>
                  </a:lnTo>
                  <a:lnTo>
                    <a:pt x="234" y="121"/>
                  </a:lnTo>
                  <a:lnTo>
                    <a:pt x="229" y="119"/>
                  </a:lnTo>
                  <a:lnTo>
                    <a:pt x="224" y="109"/>
                  </a:lnTo>
                  <a:lnTo>
                    <a:pt x="217" y="107"/>
                  </a:lnTo>
                  <a:lnTo>
                    <a:pt x="219" y="112"/>
                  </a:lnTo>
                  <a:lnTo>
                    <a:pt x="213" y="117"/>
                  </a:lnTo>
                  <a:lnTo>
                    <a:pt x="209" y="123"/>
                  </a:lnTo>
                  <a:lnTo>
                    <a:pt x="209" y="130"/>
                  </a:lnTo>
                  <a:lnTo>
                    <a:pt x="205" y="135"/>
                  </a:lnTo>
                  <a:lnTo>
                    <a:pt x="203" y="142"/>
                  </a:lnTo>
                  <a:lnTo>
                    <a:pt x="196" y="138"/>
                  </a:lnTo>
                  <a:lnTo>
                    <a:pt x="191" y="136"/>
                  </a:lnTo>
                  <a:lnTo>
                    <a:pt x="186" y="130"/>
                  </a:lnTo>
                  <a:lnTo>
                    <a:pt x="180" y="135"/>
                  </a:lnTo>
                  <a:lnTo>
                    <a:pt x="175" y="138"/>
                  </a:lnTo>
                  <a:lnTo>
                    <a:pt x="169" y="143"/>
                  </a:lnTo>
                  <a:lnTo>
                    <a:pt x="169" y="146"/>
                  </a:lnTo>
                  <a:lnTo>
                    <a:pt x="167" y="151"/>
                  </a:lnTo>
                  <a:lnTo>
                    <a:pt x="160" y="147"/>
                  </a:lnTo>
                  <a:lnTo>
                    <a:pt x="141" y="139"/>
                  </a:lnTo>
                  <a:lnTo>
                    <a:pt x="136" y="143"/>
                  </a:lnTo>
                  <a:lnTo>
                    <a:pt x="127" y="143"/>
                  </a:lnTo>
                  <a:lnTo>
                    <a:pt x="129" y="149"/>
                  </a:lnTo>
                  <a:lnTo>
                    <a:pt x="122" y="151"/>
                  </a:lnTo>
                  <a:lnTo>
                    <a:pt x="122" y="144"/>
                  </a:lnTo>
                  <a:lnTo>
                    <a:pt x="115" y="149"/>
                  </a:lnTo>
                  <a:lnTo>
                    <a:pt x="103" y="147"/>
                  </a:lnTo>
                  <a:lnTo>
                    <a:pt x="106" y="153"/>
                  </a:lnTo>
                  <a:lnTo>
                    <a:pt x="102" y="159"/>
                  </a:lnTo>
                  <a:lnTo>
                    <a:pt x="95" y="158"/>
                  </a:lnTo>
                  <a:lnTo>
                    <a:pt x="95" y="159"/>
                  </a:lnTo>
                  <a:lnTo>
                    <a:pt x="92" y="166"/>
                  </a:lnTo>
                  <a:lnTo>
                    <a:pt x="88" y="172"/>
                  </a:lnTo>
                  <a:lnTo>
                    <a:pt x="90" y="178"/>
                  </a:lnTo>
                  <a:lnTo>
                    <a:pt x="95" y="185"/>
                  </a:lnTo>
                  <a:lnTo>
                    <a:pt x="90" y="192"/>
                  </a:lnTo>
                  <a:lnTo>
                    <a:pt x="79" y="195"/>
                  </a:lnTo>
                  <a:lnTo>
                    <a:pt x="72" y="199"/>
                  </a:lnTo>
                  <a:lnTo>
                    <a:pt x="65" y="201"/>
                  </a:lnTo>
                  <a:lnTo>
                    <a:pt x="64" y="207"/>
                  </a:lnTo>
                  <a:lnTo>
                    <a:pt x="65" y="213"/>
                  </a:lnTo>
                  <a:lnTo>
                    <a:pt x="69" y="219"/>
                  </a:lnTo>
                  <a:lnTo>
                    <a:pt x="72" y="226"/>
                  </a:lnTo>
                  <a:lnTo>
                    <a:pt x="67" y="234"/>
                  </a:lnTo>
                  <a:lnTo>
                    <a:pt x="61" y="232"/>
                  </a:lnTo>
                  <a:lnTo>
                    <a:pt x="56" y="228"/>
                  </a:lnTo>
                  <a:lnTo>
                    <a:pt x="44" y="224"/>
                  </a:lnTo>
                  <a:lnTo>
                    <a:pt x="37" y="222"/>
                  </a:lnTo>
                  <a:lnTo>
                    <a:pt x="31" y="220"/>
                  </a:lnTo>
                  <a:lnTo>
                    <a:pt x="25" y="223"/>
                  </a:lnTo>
                  <a:lnTo>
                    <a:pt x="15" y="235"/>
                  </a:lnTo>
                  <a:lnTo>
                    <a:pt x="15" y="242"/>
                  </a:lnTo>
                  <a:lnTo>
                    <a:pt x="19" y="246"/>
                  </a:lnTo>
                  <a:lnTo>
                    <a:pt x="20" y="251"/>
                  </a:lnTo>
                  <a:lnTo>
                    <a:pt x="19" y="257"/>
                  </a:lnTo>
                  <a:lnTo>
                    <a:pt x="20" y="266"/>
                  </a:lnTo>
                  <a:lnTo>
                    <a:pt x="15" y="272"/>
                  </a:lnTo>
                  <a:lnTo>
                    <a:pt x="18" y="277"/>
                  </a:lnTo>
                  <a:lnTo>
                    <a:pt x="15" y="287"/>
                  </a:lnTo>
                  <a:lnTo>
                    <a:pt x="8" y="284"/>
                  </a:lnTo>
                  <a:lnTo>
                    <a:pt x="2" y="287"/>
                  </a:lnTo>
                  <a:lnTo>
                    <a:pt x="0" y="295"/>
                  </a:lnTo>
                  <a:lnTo>
                    <a:pt x="106" y="285"/>
                  </a:lnTo>
                  <a:lnTo>
                    <a:pt x="107" y="278"/>
                  </a:lnTo>
                  <a:lnTo>
                    <a:pt x="103" y="268"/>
                  </a:lnTo>
                  <a:lnTo>
                    <a:pt x="117" y="268"/>
                  </a:lnTo>
                  <a:lnTo>
                    <a:pt x="123" y="269"/>
                  </a:lnTo>
                  <a:lnTo>
                    <a:pt x="156" y="265"/>
                  </a:lnTo>
                  <a:lnTo>
                    <a:pt x="187" y="262"/>
                  </a:lnTo>
                  <a:lnTo>
                    <a:pt x="226" y="257"/>
                  </a:lnTo>
                  <a:lnTo>
                    <a:pt x="264" y="255"/>
                  </a:lnTo>
                  <a:lnTo>
                    <a:pt x="302" y="251"/>
                  </a:lnTo>
                  <a:lnTo>
                    <a:pt x="324" y="249"/>
                  </a:lnTo>
                  <a:lnTo>
                    <a:pt x="358" y="246"/>
                  </a:lnTo>
                  <a:lnTo>
                    <a:pt x="383" y="245"/>
                  </a:lnTo>
                  <a:lnTo>
                    <a:pt x="408" y="241"/>
                  </a:lnTo>
                  <a:lnTo>
                    <a:pt x="435" y="239"/>
                  </a:lnTo>
                  <a:lnTo>
                    <a:pt x="443" y="235"/>
                  </a:lnTo>
                  <a:lnTo>
                    <a:pt x="455" y="227"/>
                  </a:lnTo>
                  <a:lnTo>
                    <a:pt x="462" y="226"/>
                  </a:lnTo>
                  <a:lnTo>
                    <a:pt x="469" y="222"/>
                  </a:lnTo>
                  <a:lnTo>
                    <a:pt x="483" y="215"/>
                  </a:lnTo>
                  <a:lnTo>
                    <a:pt x="485" y="208"/>
                  </a:lnTo>
                  <a:lnTo>
                    <a:pt x="490" y="204"/>
                  </a:lnTo>
                  <a:lnTo>
                    <a:pt x="497" y="201"/>
                  </a:lnTo>
                  <a:lnTo>
                    <a:pt x="501" y="195"/>
                  </a:lnTo>
                  <a:lnTo>
                    <a:pt x="502" y="189"/>
                  </a:lnTo>
                  <a:lnTo>
                    <a:pt x="509" y="184"/>
                  </a:lnTo>
                  <a:lnTo>
                    <a:pt x="509" y="177"/>
                  </a:lnTo>
                  <a:lnTo>
                    <a:pt x="513" y="170"/>
                  </a:lnTo>
                  <a:lnTo>
                    <a:pt x="535" y="154"/>
                  </a:lnTo>
                  <a:lnTo>
                    <a:pt x="559" y="126"/>
                  </a:lnTo>
                  <a:lnTo>
                    <a:pt x="547" y="126"/>
                  </a:lnTo>
                  <a:lnTo>
                    <a:pt x="534" y="116"/>
                  </a:lnTo>
                  <a:close/>
                </a:path>
              </a:pathLst>
            </a:custGeom>
            <a:solidFill>
              <a:srgbClr val="7F7F7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3" name="Freeform 172"/>
            <p:cNvSpPr>
              <a:spLocks/>
            </p:cNvSpPr>
            <p:nvPr/>
          </p:nvSpPr>
          <p:spPr bwMode="auto">
            <a:xfrm>
              <a:off x="2040105" y="1384310"/>
              <a:ext cx="725870" cy="387395"/>
            </a:xfrm>
            <a:custGeom>
              <a:avLst/>
              <a:gdLst>
                <a:gd name="T0" fmla="*/ 559 w 571"/>
                <a:gd name="T1" fmla="*/ 89 h 305"/>
                <a:gd name="T2" fmla="*/ 553 w 571"/>
                <a:gd name="T3" fmla="*/ 88 h 305"/>
                <a:gd name="T4" fmla="*/ 544 w 571"/>
                <a:gd name="T5" fmla="*/ 76 h 305"/>
                <a:gd name="T6" fmla="*/ 544 w 571"/>
                <a:gd name="T7" fmla="*/ 69 h 305"/>
                <a:gd name="T8" fmla="*/ 537 w 571"/>
                <a:gd name="T9" fmla="*/ 65 h 305"/>
                <a:gd name="T10" fmla="*/ 530 w 571"/>
                <a:gd name="T11" fmla="*/ 57 h 305"/>
                <a:gd name="T12" fmla="*/ 528 w 571"/>
                <a:gd name="T13" fmla="*/ 52 h 305"/>
                <a:gd name="T14" fmla="*/ 536 w 571"/>
                <a:gd name="T15" fmla="*/ 41 h 305"/>
                <a:gd name="T16" fmla="*/ 538 w 571"/>
                <a:gd name="T17" fmla="*/ 35 h 305"/>
                <a:gd name="T18" fmla="*/ 544 w 571"/>
                <a:gd name="T19" fmla="*/ 35 h 305"/>
                <a:gd name="T20" fmla="*/ 545 w 571"/>
                <a:gd name="T21" fmla="*/ 34 h 305"/>
                <a:gd name="T22" fmla="*/ 544 w 571"/>
                <a:gd name="T23" fmla="*/ 27 h 305"/>
                <a:gd name="T24" fmla="*/ 540 w 571"/>
                <a:gd name="T25" fmla="*/ 20 h 305"/>
                <a:gd name="T26" fmla="*/ 534 w 571"/>
                <a:gd name="T27" fmla="*/ 19 h 305"/>
                <a:gd name="T28" fmla="*/ 529 w 571"/>
                <a:gd name="T29" fmla="*/ 23 h 305"/>
                <a:gd name="T30" fmla="*/ 511 w 571"/>
                <a:gd name="T31" fmla="*/ 10 h 305"/>
                <a:gd name="T32" fmla="*/ 387 w 571"/>
                <a:gd name="T33" fmla="*/ 11 h 305"/>
                <a:gd name="T34" fmla="*/ 292 w 571"/>
                <a:gd name="T35" fmla="*/ 10 h 305"/>
                <a:gd name="T36" fmla="*/ 109 w 571"/>
                <a:gd name="T37" fmla="*/ 6 h 305"/>
                <a:gd name="T38" fmla="*/ 14 w 571"/>
                <a:gd name="T39" fmla="*/ 0 h 305"/>
                <a:gd name="T40" fmla="*/ 0 w 571"/>
                <a:gd name="T41" fmla="*/ 295 h 305"/>
                <a:gd name="T42" fmla="*/ 123 w 571"/>
                <a:gd name="T43" fmla="*/ 301 h 305"/>
                <a:gd name="T44" fmla="*/ 297 w 571"/>
                <a:gd name="T45" fmla="*/ 305 h 305"/>
                <a:gd name="T46" fmla="*/ 475 w 571"/>
                <a:gd name="T47" fmla="*/ 305 h 305"/>
                <a:gd name="T48" fmla="*/ 571 w 571"/>
                <a:gd name="T49" fmla="*/ 303 h 305"/>
                <a:gd name="T50" fmla="*/ 565 w 571"/>
                <a:gd name="T51" fmla="*/ 95 h 305"/>
                <a:gd name="T52" fmla="*/ 559 w 571"/>
                <a:gd name="T53" fmla="*/ 89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71" h="305">
                  <a:moveTo>
                    <a:pt x="559" y="89"/>
                  </a:moveTo>
                  <a:lnTo>
                    <a:pt x="553" y="88"/>
                  </a:lnTo>
                  <a:lnTo>
                    <a:pt x="544" y="76"/>
                  </a:lnTo>
                  <a:lnTo>
                    <a:pt x="544" y="69"/>
                  </a:lnTo>
                  <a:lnTo>
                    <a:pt x="537" y="65"/>
                  </a:lnTo>
                  <a:lnTo>
                    <a:pt x="530" y="57"/>
                  </a:lnTo>
                  <a:lnTo>
                    <a:pt x="528" y="52"/>
                  </a:lnTo>
                  <a:lnTo>
                    <a:pt x="536" y="41"/>
                  </a:lnTo>
                  <a:lnTo>
                    <a:pt x="538" y="35"/>
                  </a:lnTo>
                  <a:lnTo>
                    <a:pt x="544" y="35"/>
                  </a:lnTo>
                  <a:lnTo>
                    <a:pt x="545" y="34"/>
                  </a:lnTo>
                  <a:lnTo>
                    <a:pt x="544" y="27"/>
                  </a:lnTo>
                  <a:lnTo>
                    <a:pt x="540" y="20"/>
                  </a:lnTo>
                  <a:lnTo>
                    <a:pt x="534" y="19"/>
                  </a:lnTo>
                  <a:lnTo>
                    <a:pt x="529" y="23"/>
                  </a:lnTo>
                  <a:lnTo>
                    <a:pt x="511" y="10"/>
                  </a:lnTo>
                  <a:lnTo>
                    <a:pt x="387" y="11"/>
                  </a:lnTo>
                  <a:lnTo>
                    <a:pt x="292" y="10"/>
                  </a:lnTo>
                  <a:lnTo>
                    <a:pt x="109" y="6"/>
                  </a:lnTo>
                  <a:lnTo>
                    <a:pt x="14" y="0"/>
                  </a:lnTo>
                  <a:lnTo>
                    <a:pt x="0" y="295"/>
                  </a:lnTo>
                  <a:lnTo>
                    <a:pt x="123" y="301"/>
                  </a:lnTo>
                  <a:lnTo>
                    <a:pt x="297" y="305"/>
                  </a:lnTo>
                  <a:lnTo>
                    <a:pt x="475" y="305"/>
                  </a:lnTo>
                  <a:lnTo>
                    <a:pt x="571" y="303"/>
                  </a:lnTo>
                  <a:lnTo>
                    <a:pt x="565" y="95"/>
                  </a:lnTo>
                  <a:lnTo>
                    <a:pt x="559" y="89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4" name="Freeform 173"/>
            <p:cNvSpPr>
              <a:spLocks/>
            </p:cNvSpPr>
            <p:nvPr/>
          </p:nvSpPr>
          <p:spPr bwMode="auto">
            <a:xfrm>
              <a:off x="2563684" y="945350"/>
              <a:ext cx="596298" cy="388717"/>
            </a:xfrm>
            <a:custGeom>
              <a:avLst/>
              <a:gdLst>
                <a:gd name="T0" fmla="*/ 454 w 469"/>
                <a:gd name="T1" fmla="*/ 123 h 306"/>
                <a:gd name="T2" fmla="*/ 446 w 469"/>
                <a:gd name="T3" fmla="*/ 110 h 306"/>
                <a:gd name="T4" fmla="*/ 428 w 469"/>
                <a:gd name="T5" fmla="*/ 95 h 306"/>
                <a:gd name="T6" fmla="*/ 424 w 469"/>
                <a:gd name="T7" fmla="*/ 81 h 306"/>
                <a:gd name="T8" fmla="*/ 400 w 469"/>
                <a:gd name="T9" fmla="*/ 74 h 306"/>
                <a:gd name="T10" fmla="*/ 394 w 469"/>
                <a:gd name="T11" fmla="*/ 61 h 306"/>
                <a:gd name="T12" fmla="*/ 389 w 469"/>
                <a:gd name="T13" fmla="*/ 45 h 306"/>
                <a:gd name="T14" fmla="*/ 393 w 469"/>
                <a:gd name="T15" fmla="*/ 22 h 306"/>
                <a:gd name="T16" fmla="*/ 385 w 469"/>
                <a:gd name="T17" fmla="*/ 14 h 306"/>
                <a:gd name="T18" fmla="*/ 381 w 469"/>
                <a:gd name="T19" fmla="*/ 5 h 306"/>
                <a:gd name="T20" fmla="*/ 309 w 469"/>
                <a:gd name="T21" fmla="*/ 4 h 306"/>
                <a:gd name="T22" fmla="*/ 86 w 469"/>
                <a:gd name="T23" fmla="*/ 12 h 306"/>
                <a:gd name="T24" fmla="*/ 3 w 469"/>
                <a:gd name="T25" fmla="*/ 12 h 306"/>
                <a:gd name="T26" fmla="*/ 9 w 469"/>
                <a:gd name="T27" fmla="*/ 26 h 306"/>
                <a:gd name="T28" fmla="*/ 5 w 469"/>
                <a:gd name="T29" fmla="*/ 34 h 306"/>
                <a:gd name="T30" fmla="*/ 13 w 469"/>
                <a:gd name="T31" fmla="*/ 46 h 306"/>
                <a:gd name="T32" fmla="*/ 9 w 469"/>
                <a:gd name="T33" fmla="*/ 58 h 306"/>
                <a:gd name="T34" fmla="*/ 6 w 469"/>
                <a:gd name="T35" fmla="*/ 76 h 306"/>
                <a:gd name="T36" fmla="*/ 0 w 469"/>
                <a:gd name="T37" fmla="*/ 84 h 306"/>
                <a:gd name="T38" fmla="*/ 9 w 469"/>
                <a:gd name="T39" fmla="*/ 96 h 306"/>
                <a:gd name="T40" fmla="*/ 18 w 469"/>
                <a:gd name="T41" fmla="*/ 110 h 306"/>
                <a:gd name="T42" fmla="*/ 17 w 469"/>
                <a:gd name="T43" fmla="*/ 122 h 306"/>
                <a:gd name="T44" fmla="*/ 22 w 469"/>
                <a:gd name="T45" fmla="*/ 134 h 306"/>
                <a:gd name="T46" fmla="*/ 28 w 469"/>
                <a:gd name="T47" fmla="*/ 146 h 306"/>
                <a:gd name="T48" fmla="*/ 36 w 469"/>
                <a:gd name="T49" fmla="*/ 164 h 306"/>
                <a:gd name="T50" fmla="*/ 41 w 469"/>
                <a:gd name="T51" fmla="*/ 176 h 306"/>
                <a:gd name="T52" fmla="*/ 41 w 469"/>
                <a:gd name="T53" fmla="*/ 188 h 306"/>
                <a:gd name="T54" fmla="*/ 41 w 469"/>
                <a:gd name="T55" fmla="*/ 200 h 306"/>
                <a:gd name="T56" fmla="*/ 46 w 469"/>
                <a:gd name="T57" fmla="*/ 203 h 306"/>
                <a:gd name="T58" fmla="*/ 53 w 469"/>
                <a:gd name="T59" fmla="*/ 212 h 306"/>
                <a:gd name="T60" fmla="*/ 56 w 469"/>
                <a:gd name="T61" fmla="*/ 226 h 306"/>
                <a:gd name="T62" fmla="*/ 59 w 469"/>
                <a:gd name="T63" fmla="*/ 240 h 306"/>
                <a:gd name="T64" fmla="*/ 57 w 469"/>
                <a:gd name="T65" fmla="*/ 253 h 306"/>
                <a:gd name="T66" fmla="*/ 57 w 469"/>
                <a:gd name="T67" fmla="*/ 286 h 306"/>
                <a:gd name="T68" fmla="*/ 65 w 469"/>
                <a:gd name="T69" fmla="*/ 295 h 306"/>
                <a:gd name="T70" fmla="*/ 199 w 469"/>
                <a:gd name="T71" fmla="*/ 295 h 306"/>
                <a:gd name="T72" fmla="*/ 361 w 469"/>
                <a:gd name="T73" fmla="*/ 283 h 306"/>
                <a:gd name="T74" fmla="*/ 377 w 469"/>
                <a:gd name="T75" fmla="*/ 299 h 306"/>
                <a:gd name="T76" fmla="*/ 384 w 469"/>
                <a:gd name="T77" fmla="*/ 306 h 306"/>
                <a:gd name="T78" fmla="*/ 389 w 469"/>
                <a:gd name="T79" fmla="*/ 295 h 306"/>
                <a:gd name="T80" fmla="*/ 389 w 469"/>
                <a:gd name="T81" fmla="*/ 284 h 306"/>
                <a:gd name="T82" fmla="*/ 407 w 469"/>
                <a:gd name="T83" fmla="*/ 269 h 306"/>
                <a:gd name="T84" fmla="*/ 408 w 469"/>
                <a:gd name="T85" fmla="*/ 258 h 306"/>
                <a:gd name="T86" fmla="*/ 416 w 469"/>
                <a:gd name="T87" fmla="*/ 234 h 306"/>
                <a:gd name="T88" fmla="*/ 405 w 469"/>
                <a:gd name="T89" fmla="*/ 210 h 306"/>
                <a:gd name="T90" fmla="*/ 432 w 469"/>
                <a:gd name="T91" fmla="*/ 198 h 306"/>
                <a:gd name="T92" fmla="*/ 450 w 469"/>
                <a:gd name="T93" fmla="*/ 188 h 306"/>
                <a:gd name="T94" fmla="*/ 458 w 469"/>
                <a:gd name="T95" fmla="*/ 169 h 306"/>
                <a:gd name="T96" fmla="*/ 469 w 469"/>
                <a:gd name="T97" fmla="*/ 139 h 306"/>
                <a:gd name="T98" fmla="*/ 459 w 469"/>
                <a:gd name="T99" fmla="*/ 12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69" h="306">
                  <a:moveTo>
                    <a:pt x="459" y="126"/>
                  </a:moveTo>
                  <a:lnTo>
                    <a:pt x="454" y="123"/>
                  </a:lnTo>
                  <a:lnTo>
                    <a:pt x="447" y="118"/>
                  </a:lnTo>
                  <a:lnTo>
                    <a:pt x="446" y="110"/>
                  </a:lnTo>
                  <a:lnTo>
                    <a:pt x="434" y="100"/>
                  </a:lnTo>
                  <a:lnTo>
                    <a:pt x="428" y="95"/>
                  </a:lnTo>
                  <a:lnTo>
                    <a:pt x="430" y="93"/>
                  </a:lnTo>
                  <a:lnTo>
                    <a:pt x="424" y="81"/>
                  </a:lnTo>
                  <a:lnTo>
                    <a:pt x="405" y="77"/>
                  </a:lnTo>
                  <a:lnTo>
                    <a:pt x="400" y="74"/>
                  </a:lnTo>
                  <a:lnTo>
                    <a:pt x="396" y="69"/>
                  </a:lnTo>
                  <a:lnTo>
                    <a:pt x="394" y="61"/>
                  </a:lnTo>
                  <a:lnTo>
                    <a:pt x="390" y="54"/>
                  </a:lnTo>
                  <a:lnTo>
                    <a:pt x="389" y="45"/>
                  </a:lnTo>
                  <a:lnTo>
                    <a:pt x="388" y="34"/>
                  </a:lnTo>
                  <a:lnTo>
                    <a:pt x="393" y="22"/>
                  </a:lnTo>
                  <a:lnTo>
                    <a:pt x="390" y="16"/>
                  </a:lnTo>
                  <a:lnTo>
                    <a:pt x="385" y="14"/>
                  </a:lnTo>
                  <a:lnTo>
                    <a:pt x="384" y="7"/>
                  </a:lnTo>
                  <a:lnTo>
                    <a:pt x="381" y="5"/>
                  </a:lnTo>
                  <a:lnTo>
                    <a:pt x="382" y="0"/>
                  </a:lnTo>
                  <a:lnTo>
                    <a:pt x="309" y="4"/>
                  </a:lnTo>
                  <a:lnTo>
                    <a:pt x="208" y="8"/>
                  </a:lnTo>
                  <a:lnTo>
                    <a:pt x="86" y="12"/>
                  </a:lnTo>
                  <a:lnTo>
                    <a:pt x="14" y="12"/>
                  </a:lnTo>
                  <a:lnTo>
                    <a:pt x="3" y="12"/>
                  </a:lnTo>
                  <a:lnTo>
                    <a:pt x="5" y="19"/>
                  </a:lnTo>
                  <a:lnTo>
                    <a:pt x="9" y="26"/>
                  </a:lnTo>
                  <a:lnTo>
                    <a:pt x="7" y="32"/>
                  </a:lnTo>
                  <a:lnTo>
                    <a:pt x="5" y="34"/>
                  </a:lnTo>
                  <a:lnTo>
                    <a:pt x="6" y="39"/>
                  </a:lnTo>
                  <a:lnTo>
                    <a:pt x="13" y="46"/>
                  </a:lnTo>
                  <a:lnTo>
                    <a:pt x="13" y="51"/>
                  </a:lnTo>
                  <a:lnTo>
                    <a:pt x="9" y="58"/>
                  </a:lnTo>
                  <a:lnTo>
                    <a:pt x="10" y="65"/>
                  </a:lnTo>
                  <a:lnTo>
                    <a:pt x="6" y="76"/>
                  </a:lnTo>
                  <a:lnTo>
                    <a:pt x="3" y="77"/>
                  </a:lnTo>
                  <a:lnTo>
                    <a:pt x="0" y="84"/>
                  </a:lnTo>
                  <a:lnTo>
                    <a:pt x="3" y="91"/>
                  </a:lnTo>
                  <a:lnTo>
                    <a:pt x="9" y="96"/>
                  </a:lnTo>
                  <a:lnTo>
                    <a:pt x="11" y="108"/>
                  </a:lnTo>
                  <a:lnTo>
                    <a:pt x="18" y="110"/>
                  </a:lnTo>
                  <a:lnTo>
                    <a:pt x="18" y="118"/>
                  </a:lnTo>
                  <a:lnTo>
                    <a:pt x="17" y="122"/>
                  </a:lnTo>
                  <a:lnTo>
                    <a:pt x="21" y="129"/>
                  </a:lnTo>
                  <a:lnTo>
                    <a:pt x="22" y="134"/>
                  </a:lnTo>
                  <a:lnTo>
                    <a:pt x="22" y="141"/>
                  </a:lnTo>
                  <a:lnTo>
                    <a:pt x="28" y="146"/>
                  </a:lnTo>
                  <a:lnTo>
                    <a:pt x="28" y="153"/>
                  </a:lnTo>
                  <a:lnTo>
                    <a:pt x="36" y="164"/>
                  </a:lnTo>
                  <a:lnTo>
                    <a:pt x="36" y="169"/>
                  </a:lnTo>
                  <a:lnTo>
                    <a:pt x="41" y="176"/>
                  </a:lnTo>
                  <a:lnTo>
                    <a:pt x="41" y="183"/>
                  </a:lnTo>
                  <a:lnTo>
                    <a:pt x="41" y="188"/>
                  </a:lnTo>
                  <a:lnTo>
                    <a:pt x="41" y="195"/>
                  </a:lnTo>
                  <a:lnTo>
                    <a:pt x="41" y="200"/>
                  </a:lnTo>
                  <a:lnTo>
                    <a:pt x="41" y="203"/>
                  </a:lnTo>
                  <a:lnTo>
                    <a:pt x="46" y="203"/>
                  </a:lnTo>
                  <a:lnTo>
                    <a:pt x="46" y="210"/>
                  </a:lnTo>
                  <a:lnTo>
                    <a:pt x="53" y="212"/>
                  </a:lnTo>
                  <a:lnTo>
                    <a:pt x="52" y="219"/>
                  </a:lnTo>
                  <a:lnTo>
                    <a:pt x="56" y="226"/>
                  </a:lnTo>
                  <a:lnTo>
                    <a:pt x="53" y="233"/>
                  </a:lnTo>
                  <a:lnTo>
                    <a:pt x="59" y="240"/>
                  </a:lnTo>
                  <a:lnTo>
                    <a:pt x="57" y="246"/>
                  </a:lnTo>
                  <a:lnTo>
                    <a:pt x="57" y="253"/>
                  </a:lnTo>
                  <a:lnTo>
                    <a:pt x="61" y="267"/>
                  </a:lnTo>
                  <a:lnTo>
                    <a:pt x="57" y="286"/>
                  </a:lnTo>
                  <a:lnTo>
                    <a:pt x="64" y="290"/>
                  </a:lnTo>
                  <a:lnTo>
                    <a:pt x="65" y="295"/>
                  </a:lnTo>
                  <a:lnTo>
                    <a:pt x="148" y="296"/>
                  </a:lnTo>
                  <a:lnTo>
                    <a:pt x="199" y="295"/>
                  </a:lnTo>
                  <a:lnTo>
                    <a:pt x="312" y="288"/>
                  </a:lnTo>
                  <a:lnTo>
                    <a:pt x="361" y="283"/>
                  </a:lnTo>
                  <a:lnTo>
                    <a:pt x="365" y="290"/>
                  </a:lnTo>
                  <a:lnTo>
                    <a:pt x="377" y="299"/>
                  </a:lnTo>
                  <a:lnTo>
                    <a:pt x="381" y="306"/>
                  </a:lnTo>
                  <a:lnTo>
                    <a:pt x="384" y="306"/>
                  </a:lnTo>
                  <a:lnTo>
                    <a:pt x="389" y="302"/>
                  </a:lnTo>
                  <a:lnTo>
                    <a:pt x="389" y="295"/>
                  </a:lnTo>
                  <a:lnTo>
                    <a:pt x="385" y="290"/>
                  </a:lnTo>
                  <a:lnTo>
                    <a:pt x="389" y="284"/>
                  </a:lnTo>
                  <a:lnTo>
                    <a:pt x="405" y="276"/>
                  </a:lnTo>
                  <a:lnTo>
                    <a:pt x="407" y="269"/>
                  </a:lnTo>
                  <a:lnTo>
                    <a:pt x="407" y="264"/>
                  </a:lnTo>
                  <a:lnTo>
                    <a:pt x="408" y="258"/>
                  </a:lnTo>
                  <a:lnTo>
                    <a:pt x="416" y="248"/>
                  </a:lnTo>
                  <a:lnTo>
                    <a:pt x="416" y="234"/>
                  </a:lnTo>
                  <a:lnTo>
                    <a:pt x="404" y="222"/>
                  </a:lnTo>
                  <a:lnTo>
                    <a:pt x="405" y="210"/>
                  </a:lnTo>
                  <a:lnTo>
                    <a:pt x="408" y="203"/>
                  </a:lnTo>
                  <a:lnTo>
                    <a:pt x="432" y="198"/>
                  </a:lnTo>
                  <a:lnTo>
                    <a:pt x="438" y="194"/>
                  </a:lnTo>
                  <a:lnTo>
                    <a:pt x="450" y="188"/>
                  </a:lnTo>
                  <a:lnTo>
                    <a:pt x="457" y="183"/>
                  </a:lnTo>
                  <a:lnTo>
                    <a:pt x="458" y="169"/>
                  </a:lnTo>
                  <a:lnTo>
                    <a:pt x="466" y="158"/>
                  </a:lnTo>
                  <a:lnTo>
                    <a:pt x="469" y="139"/>
                  </a:lnTo>
                  <a:lnTo>
                    <a:pt x="466" y="133"/>
                  </a:lnTo>
                  <a:lnTo>
                    <a:pt x="459" y="126"/>
                  </a:lnTo>
                  <a:close/>
                </a:path>
              </a:pathLst>
            </a:custGeom>
            <a:solidFill>
              <a:srgbClr val="536587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5" name="Freeform 174"/>
            <p:cNvSpPr>
              <a:spLocks/>
            </p:cNvSpPr>
            <p:nvPr/>
          </p:nvSpPr>
          <p:spPr bwMode="auto">
            <a:xfrm>
              <a:off x="3044953" y="1047157"/>
              <a:ext cx="392684" cy="696782"/>
            </a:xfrm>
            <a:custGeom>
              <a:avLst/>
              <a:gdLst>
                <a:gd name="T0" fmla="*/ 296 w 309"/>
                <a:gd name="T1" fmla="*/ 330 h 548"/>
                <a:gd name="T2" fmla="*/ 296 w 309"/>
                <a:gd name="T3" fmla="*/ 311 h 548"/>
                <a:gd name="T4" fmla="*/ 281 w 309"/>
                <a:gd name="T5" fmla="*/ 73 h 548"/>
                <a:gd name="T6" fmla="*/ 268 w 309"/>
                <a:gd name="T7" fmla="*/ 51 h 548"/>
                <a:gd name="T8" fmla="*/ 254 w 309"/>
                <a:gd name="T9" fmla="*/ 24 h 548"/>
                <a:gd name="T10" fmla="*/ 252 w 309"/>
                <a:gd name="T11" fmla="*/ 0 h 548"/>
                <a:gd name="T12" fmla="*/ 51 w 309"/>
                <a:gd name="T13" fmla="*/ 13 h 548"/>
                <a:gd name="T14" fmla="*/ 67 w 309"/>
                <a:gd name="T15" fmla="*/ 30 h 548"/>
                <a:gd name="T16" fmla="*/ 80 w 309"/>
                <a:gd name="T17" fmla="*/ 46 h 548"/>
                <a:gd name="T18" fmla="*/ 87 w 309"/>
                <a:gd name="T19" fmla="*/ 78 h 548"/>
                <a:gd name="T20" fmla="*/ 71 w 309"/>
                <a:gd name="T21" fmla="*/ 108 h 548"/>
                <a:gd name="T22" fmla="*/ 29 w 309"/>
                <a:gd name="T23" fmla="*/ 123 h 548"/>
                <a:gd name="T24" fmla="*/ 37 w 309"/>
                <a:gd name="T25" fmla="*/ 154 h 548"/>
                <a:gd name="T26" fmla="*/ 28 w 309"/>
                <a:gd name="T27" fmla="*/ 184 h 548"/>
                <a:gd name="T28" fmla="*/ 10 w 309"/>
                <a:gd name="T29" fmla="*/ 204 h 548"/>
                <a:gd name="T30" fmla="*/ 10 w 309"/>
                <a:gd name="T31" fmla="*/ 222 h 548"/>
                <a:gd name="T32" fmla="*/ 0 w 309"/>
                <a:gd name="T33" fmla="*/ 239 h 548"/>
                <a:gd name="T34" fmla="*/ 6 w 309"/>
                <a:gd name="T35" fmla="*/ 266 h 548"/>
                <a:gd name="T36" fmla="*/ 15 w 309"/>
                <a:gd name="T37" fmla="*/ 292 h 548"/>
                <a:gd name="T38" fmla="*/ 36 w 309"/>
                <a:gd name="T39" fmla="*/ 308 h 548"/>
                <a:gd name="T40" fmla="*/ 60 w 309"/>
                <a:gd name="T41" fmla="*/ 329 h 548"/>
                <a:gd name="T42" fmla="*/ 75 w 309"/>
                <a:gd name="T43" fmla="*/ 369 h 548"/>
                <a:gd name="T44" fmla="*/ 88 w 309"/>
                <a:gd name="T45" fmla="*/ 360 h 548"/>
                <a:gd name="T46" fmla="*/ 113 w 309"/>
                <a:gd name="T47" fmla="*/ 371 h 548"/>
                <a:gd name="T48" fmla="*/ 109 w 309"/>
                <a:gd name="T49" fmla="*/ 392 h 548"/>
                <a:gd name="T50" fmla="*/ 98 w 309"/>
                <a:gd name="T51" fmla="*/ 419 h 548"/>
                <a:gd name="T52" fmla="*/ 110 w 309"/>
                <a:gd name="T53" fmla="*/ 444 h 548"/>
                <a:gd name="T54" fmla="*/ 133 w 309"/>
                <a:gd name="T55" fmla="*/ 464 h 548"/>
                <a:gd name="T56" fmla="*/ 155 w 309"/>
                <a:gd name="T57" fmla="*/ 475 h 548"/>
                <a:gd name="T58" fmla="*/ 168 w 309"/>
                <a:gd name="T59" fmla="*/ 495 h 548"/>
                <a:gd name="T60" fmla="*/ 170 w 309"/>
                <a:gd name="T61" fmla="*/ 521 h 548"/>
                <a:gd name="T62" fmla="*/ 193 w 309"/>
                <a:gd name="T63" fmla="*/ 543 h 548"/>
                <a:gd name="T64" fmla="*/ 198 w 309"/>
                <a:gd name="T65" fmla="*/ 537 h 548"/>
                <a:gd name="T66" fmla="*/ 220 w 309"/>
                <a:gd name="T67" fmla="*/ 524 h 548"/>
                <a:gd name="T68" fmla="*/ 244 w 309"/>
                <a:gd name="T69" fmla="*/ 534 h 548"/>
                <a:gd name="T70" fmla="*/ 252 w 309"/>
                <a:gd name="T71" fmla="*/ 521 h 548"/>
                <a:gd name="T72" fmla="*/ 248 w 309"/>
                <a:gd name="T73" fmla="*/ 503 h 548"/>
                <a:gd name="T74" fmla="*/ 273 w 309"/>
                <a:gd name="T75" fmla="*/ 494 h 548"/>
                <a:gd name="T76" fmla="*/ 271 w 309"/>
                <a:gd name="T77" fmla="*/ 474 h 548"/>
                <a:gd name="T78" fmla="*/ 278 w 309"/>
                <a:gd name="T79" fmla="*/ 460 h 548"/>
                <a:gd name="T80" fmla="*/ 278 w 309"/>
                <a:gd name="T81" fmla="*/ 436 h 548"/>
                <a:gd name="T82" fmla="*/ 279 w 309"/>
                <a:gd name="T83" fmla="*/ 421 h 548"/>
                <a:gd name="T84" fmla="*/ 291 w 309"/>
                <a:gd name="T85" fmla="*/ 403 h 548"/>
                <a:gd name="T86" fmla="*/ 306 w 309"/>
                <a:gd name="T87" fmla="*/ 371 h 548"/>
                <a:gd name="T88" fmla="*/ 305 w 309"/>
                <a:gd name="T89" fmla="*/ 35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09" h="548">
                  <a:moveTo>
                    <a:pt x="306" y="344"/>
                  </a:moveTo>
                  <a:lnTo>
                    <a:pt x="301" y="338"/>
                  </a:lnTo>
                  <a:lnTo>
                    <a:pt x="296" y="330"/>
                  </a:lnTo>
                  <a:lnTo>
                    <a:pt x="296" y="323"/>
                  </a:lnTo>
                  <a:lnTo>
                    <a:pt x="300" y="317"/>
                  </a:lnTo>
                  <a:lnTo>
                    <a:pt x="296" y="311"/>
                  </a:lnTo>
                  <a:lnTo>
                    <a:pt x="302" y="304"/>
                  </a:lnTo>
                  <a:lnTo>
                    <a:pt x="281" y="77"/>
                  </a:lnTo>
                  <a:lnTo>
                    <a:pt x="281" y="73"/>
                  </a:lnTo>
                  <a:lnTo>
                    <a:pt x="274" y="63"/>
                  </a:lnTo>
                  <a:lnTo>
                    <a:pt x="273" y="58"/>
                  </a:lnTo>
                  <a:lnTo>
                    <a:pt x="268" y="51"/>
                  </a:lnTo>
                  <a:lnTo>
                    <a:pt x="267" y="42"/>
                  </a:lnTo>
                  <a:lnTo>
                    <a:pt x="260" y="36"/>
                  </a:lnTo>
                  <a:lnTo>
                    <a:pt x="254" y="24"/>
                  </a:lnTo>
                  <a:lnTo>
                    <a:pt x="252" y="17"/>
                  </a:lnTo>
                  <a:lnTo>
                    <a:pt x="254" y="5"/>
                  </a:lnTo>
                  <a:lnTo>
                    <a:pt x="252" y="0"/>
                  </a:lnTo>
                  <a:lnTo>
                    <a:pt x="250" y="0"/>
                  </a:lnTo>
                  <a:lnTo>
                    <a:pt x="164" y="7"/>
                  </a:lnTo>
                  <a:lnTo>
                    <a:pt x="51" y="13"/>
                  </a:lnTo>
                  <a:lnTo>
                    <a:pt x="49" y="15"/>
                  </a:lnTo>
                  <a:lnTo>
                    <a:pt x="55" y="20"/>
                  </a:lnTo>
                  <a:lnTo>
                    <a:pt x="67" y="30"/>
                  </a:lnTo>
                  <a:lnTo>
                    <a:pt x="68" y="38"/>
                  </a:lnTo>
                  <a:lnTo>
                    <a:pt x="75" y="43"/>
                  </a:lnTo>
                  <a:lnTo>
                    <a:pt x="80" y="46"/>
                  </a:lnTo>
                  <a:lnTo>
                    <a:pt x="87" y="53"/>
                  </a:lnTo>
                  <a:lnTo>
                    <a:pt x="90" y="59"/>
                  </a:lnTo>
                  <a:lnTo>
                    <a:pt x="87" y="78"/>
                  </a:lnTo>
                  <a:lnTo>
                    <a:pt x="79" y="89"/>
                  </a:lnTo>
                  <a:lnTo>
                    <a:pt x="78" y="103"/>
                  </a:lnTo>
                  <a:lnTo>
                    <a:pt x="71" y="108"/>
                  </a:lnTo>
                  <a:lnTo>
                    <a:pt x="59" y="114"/>
                  </a:lnTo>
                  <a:lnTo>
                    <a:pt x="53" y="118"/>
                  </a:lnTo>
                  <a:lnTo>
                    <a:pt x="29" y="123"/>
                  </a:lnTo>
                  <a:lnTo>
                    <a:pt x="26" y="130"/>
                  </a:lnTo>
                  <a:lnTo>
                    <a:pt x="25" y="142"/>
                  </a:lnTo>
                  <a:lnTo>
                    <a:pt x="37" y="154"/>
                  </a:lnTo>
                  <a:lnTo>
                    <a:pt x="37" y="168"/>
                  </a:lnTo>
                  <a:lnTo>
                    <a:pt x="29" y="178"/>
                  </a:lnTo>
                  <a:lnTo>
                    <a:pt x="28" y="184"/>
                  </a:lnTo>
                  <a:lnTo>
                    <a:pt x="28" y="189"/>
                  </a:lnTo>
                  <a:lnTo>
                    <a:pt x="26" y="196"/>
                  </a:lnTo>
                  <a:lnTo>
                    <a:pt x="10" y="204"/>
                  </a:lnTo>
                  <a:lnTo>
                    <a:pt x="6" y="210"/>
                  </a:lnTo>
                  <a:lnTo>
                    <a:pt x="10" y="215"/>
                  </a:lnTo>
                  <a:lnTo>
                    <a:pt x="10" y="222"/>
                  </a:lnTo>
                  <a:lnTo>
                    <a:pt x="5" y="226"/>
                  </a:lnTo>
                  <a:lnTo>
                    <a:pt x="2" y="233"/>
                  </a:lnTo>
                  <a:lnTo>
                    <a:pt x="0" y="239"/>
                  </a:lnTo>
                  <a:lnTo>
                    <a:pt x="0" y="252"/>
                  </a:lnTo>
                  <a:lnTo>
                    <a:pt x="3" y="264"/>
                  </a:lnTo>
                  <a:lnTo>
                    <a:pt x="6" y="266"/>
                  </a:lnTo>
                  <a:lnTo>
                    <a:pt x="10" y="280"/>
                  </a:lnTo>
                  <a:lnTo>
                    <a:pt x="13" y="285"/>
                  </a:lnTo>
                  <a:lnTo>
                    <a:pt x="15" y="292"/>
                  </a:lnTo>
                  <a:lnTo>
                    <a:pt x="23" y="298"/>
                  </a:lnTo>
                  <a:lnTo>
                    <a:pt x="29" y="304"/>
                  </a:lnTo>
                  <a:lnTo>
                    <a:pt x="36" y="308"/>
                  </a:lnTo>
                  <a:lnTo>
                    <a:pt x="38" y="315"/>
                  </a:lnTo>
                  <a:lnTo>
                    <a:pt x="53" y="325"/>
                  </a:lnTo>
                  <a:lnTo>
                    <a:pt x="60" y="329"/>
                  </a:lnTo>
                  <a:lnTo>
                    <a:pt x="64" y="335"/>
                  </a:lnTo>
                  <a:lnTo>
                    <a:pt x="69" y="363"/>
                  </a:lnTo>
                  <a:lnTo>
                    <a:pt x="75" y="369"/>
                  </a:lnTo>
                  <a:lnTo>
                    <a:pt x="82" y="367"/>
                  </a:lnTo>
                  <a:lnTo>
                    <a:pt x="86" y="361"/>
                  </a:lnTo>
                  <a:lnTo>
                    <a:pt x="88" y="360"/>
                  </a:lnTo>
                  <a:lnTo>
                    <a:pt x="95" y="363"/>
                  </a:lnTo>
                  <a:lnTo>
                    <a:pt x="101" y="364"/>
                  </a:lnTo>
                  <a:lnTo>
                    <a:pt x="113" y="371"/>
                  </a:lnTo>
                  <a:lnTo>
                    <a:pt x="113" y="373"/>
                  </a:lnTo>
                  <a:lnTo>
                    <a:pt x="109" y="381"/>
                  </a:lnTo>
                  <a:lnTo>
                    <a:pt x="109" y="392"/>
                  </a:lnTo>
                  <a:lnTo>
                    <a:pt x="105" y="402"/>
                  </a:lnTo>
                  <a:lnTo>
                    <a:pt x="101" y="413"/>
                  </a:lnTo>
                  <a:lnTo>
                    <a:pt x="98" y="419"/>
                  </a:lnTo>
                  <a:lnTo>
                    <a:pt x="97" y="425"/>
                  </a:lnTo>
                  <a:lnTo>
                    <a:pt x="98" y="432"/>
                  </a:lnTo>
                  <a:lnTo>
                    <a:pt x="110" y="444"/>
                  </a:lnTo>
                  <a:lnTo>
                    <a:pt x="128" y="456"/>
                  </a:lnTo>
                  <a:lnTo>
                    <a:pt x="132" y="456"/>
                  </a:lnTo>
                  <a:lnTo>
                    <a:pt x="133" y="464"/>
                  </a:lnTo>
                  <a:lnTo>
                    <a:pt x="140" y="461"/>
                  </a:lnTo>
                  <a:lnTo>
                    <a:pt x="151" y="468"/>
                  </a:lnTo>
                  <a:lnTo>
                    <a:pt x="155" y="475"/>
                  </a:lnTo>
                  <a:lnTo>
                    <a:pt x="160" y="479"/>
                  </a:lnTo>
                  <a:lnTo>
                    <a:pt x="167" y="482"/>
                  </a:lnTo>
                  <a:lnTo>
                    <a:pt x="168" y="495"/>
                  </a:lnTo>
                  <a:lnTo>
                    <a:pt x="175" y="507"/>
                  </a:lnTo>
                  <a:lnTo>
                    <a:pt x="174" y="514"/>
                  </a:lnTo>
                  <a:lnTo>
                    <a:pt x="170" y="521"/>
                  </a:lnTo>
                  <a:lnTo>
                    <a:pt x="178" y="533"/>
                  </a:lnTo>
                  <a:lnTo>
                    <a:pt x="187" y="545"/>
                  </a:lnTo>
                  <a:lnTo>
                    <a:pt x="193" y="543"/>
                  </a:lnTo>
                  <a:lnTo>
                    <a:pt x="202" y="548"/>
                  </a:lnTo>
                  <a:lnTo>
                    <a:pt x="198" y="544"/>
                  </a:lnTo>
                  <a:lnTo>
                    <a:pt x="198" y="537"/>
                  </a:lnTo>
                  <a:lnTo>
                    <a:pt x="208" y="525"/>
                  </a:lnTo>
                  <a:lnTo>
                    <a:pt x="214" y="522"/>
                  </a:lnTo>
                  <a:lnTo>
                    <a:pt x="220" y="524"/>
                  </a:lnTo>
                  <a:lnTo>
                    <a:pt x="227" y="526"/>
                  </a:lnTo>
                  <a:lnTo>
                    <a:pt x="239" y="530"/>
                  </a:lnTo>
                  <a:lnTo>
                    <a:pt x="244" y="534"/>
                  </a:lnTo>
                  <a:lnTo>
                    <a:pt x="250" y="536"/>
                  </a:lnTo>
                  <a:lnTo>
                    <a:pt x="255" y="528"/>
                  </a:lnTo>
                  <a:lnTo>
                    <a:pt x="252" y="521"/>
                  </a:lnTo>
                  <a:lnTo>
                    <a:pt x="248" y="515"/>
                  </a:lnTo>
                  <a:lnTo>
                    <a:pt x="247" y="509"/>
                  </a:lnTo>
                  <a:lnTo>
                    <a:pt x="248" y="503"/>
                  </a:lnTo>
                  <a:lnTo>
                    <a:pt x="255" y="501"/>
                  </a:lnTo>
                  <a:lnTo>
                    <a:pt x="262" y="497"/>
                  </a:lnTo>
                  <a:lnTo>
                    <a:pt x="273" y="494"/>
                  </a:lnTo>
                  <a:lnTo>
                    <a:pt x="278" y="487"/>
                  </a:lnTo>
                  <a:lnTo>
                    <a:pt x="273" y="480"/>
                  </a:lnTo>
                  <a:lnTo>
                    <a:pt x="271" y="474"/>
                  </a:lnTo>
                  <a:lnTo>
                    <a:pt x="275" y="468"/>
                  </a:lnTo>
                  <a:lnTo>
                    <a:pt x="278" y="461"/>
                  </a:lnTo>
                  <a:lnTo>
                    <a:pt x="278" y="460"/>
                  </a:lnTo>
                  <a:lnTo>
                    <a:pt x="274" y="453"/>
                  </a:lnTo>
                  <a:lnTo>
                    <a:pt x="277" y="446"/>
                  </a:lnTo>
                  <a:lnTo>
                    <a:pt x="278" y="436"/>
                  </a:lnTo>
                  <a:lnTo>
                    <a:pt x="278" y="434"/>
                  </a:lnTo>
                  <a:lnTo>
                    <a:pt x="281" y="422"/>
                  </a:lnTo>
                  <a:lnTo>
                    <a:pt x="279" y="421"/>
                  </a:lnTo>
                  <a:lnTo>
                    <a:pt x="281" y="414"/>
                  </a:lnTo>
                  <a:lnTo>
                    <a:pt x="286" y="409"/>
                  </a:lnTo>
                  <a:lnTo>
                    <a:pt x="291" y="403"/>
                  </a:lnTo>
                  <a:lnTo>
                    <a:pt x="300" y="390"/>
                  </a:lnTo>
                  <a:lnTo>
                    <a:pt x="300" y="383"/>
                  </a:lnTo>
                  <a:lnTo>
                    <a:pt x="306" y="371"/>
                  </a:lnTo>
                  <a:lnTo>
                    <a:pt x="308" y="369"/>
                  </a:lnTo>
                  <a:lnTo>
                    <a:pt x="309" y="363"/>
                  </a:lnTo>
                  <a:lnTo>
                    <a:pt x="305" y="350"/>
                  </a:lnTo>
                  <a:lnTo>
                    <a:pt x="306" y="344"/>
                  </a:lnTo>
                  <a:close/>
                </a:path>
              </a:pathLst>
            </a:custGeom>
            <a:solidFill>
              <a:srgbClr val="20183B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6" name="Freeform 175"/>
            <p:cNvSpPr>
              <a:spLocks/>
            </p:cNvSpPr>
            <p:nvPr/>
          </p:nvSpPr>
          <p:spPr bwMode="auto">
            <a:xfrm>
              <a:off x="3394006" y="1106654"/>
              <a:ext cx="300132" cy="526223"/>
            </a:xfrm>
            <a:custGeom>
              <a:avLst/>
              <a:gdLst>
                <a:gd name="T0" fmla="*/ 229 w 237"/>
                <a:gd name="T1" fmla="*/ 263 h 414"/>
                <a:gd name="T2" fmla="*/ 214 w 237"/>
                <a:gd name="T3" fmla="*/ 96 h 414"/>
                <a:gd name="T4" fmla="*/ 195 w 237"/>
                <a:gd name="T5" fmla="*/ 0 h 414"/>
                <a:gd name="T6" fmla="*/ 58 w 237"/>
                <a:gd name="T7" fmla="*/ 16 h 414"/>
                <a:gd name="T8" fmla="*/ 42 w 237"/>
                <a:gd name="T9" fmla="*/ 26 h 414"/>
                <a:gd name="T10" fmla="*/ 23 w 237"/>
                <a:gd name="T11" fmla="*/ 34 h 414"/>
                <a:gd name="T12" fmla="*/ 7 w 237"/>
                <a:gd name="T13" fmla="*/ 26 h 414"/>
                <a:gd name="T14" fmla="*/ 28 w 237"/>
                <a:gd name="T15" fmla="*/ 257 h 414"/>
                <a:gd name="T16" fmla="*/ 26 w 237"/>
                <a:gd name="T17" fmla="*/ 270 h 414"/>
                <a:gd name="T18" fmla="*/ 22 w 237"/>
                <a:gd name="T19" fmla="*/ 283 h 414"/>
                <a:gd name="T20" fmla="*/ 32 w 237"/>
                <a:gd name="T21" fmla="*/ 297 h 414"/>
                <a:gd name="T22" fmla="*/ 35 w 237"/>
                <a:gd name="T23" fmla="*/ 316 h 414"/>
                <a:gd name="T24" fmla="*/ 32 w 237"/>
                <a:gd name="T25" fmla="*/ 324 h 414"/>
                <a:gd name="T26" fmla="*/ 26 w 237"/>
                <a:gd name="T27" fmla="*/ 343 h 414"/>
                <a:gd name="T28" fmla="*/ 12 w 237"/>
                <a:gd name="T29" fmla="*/ 362 h 414"/>
                <a:gd name="T30" fmla="*/ 5 w 237"/>
                <a:gd name="T31" fmla="*/ 374 h 414"/>
                <a:gd name="T32" fmla="*/ 4 w 237"/>
                <a:gd name="T33" fmla="*/ 387 h 414"/>
                <a:gd name="T34" fmla="*/ 3 w 237"/>
                <a:gd name="T35" fmla="*/ 399 h 414"/>
                <a:gd name="T36" fmla="*/ 4 w 237"/>
                <a:gd name="T37" fmla="*/ 413 h 414"/>
                <a:gd name="T38" fmla="*/ 15 w 237"/>
                <a:gd name="T39" fmla="*/ 408 h 414"/>
                <a:gd name="T40" fmla="*/ 24 w 237"/>
                <a:gd name="T41" fmla="*/ 404 h 414"/>
                <a:gd name="T42" fmla="*/ 31 w 237"/>
                <a:gd name="T43" fmla="*/ 406 h 414"/>
                <a:gd name="T44" fmla="*/ 36 w 237"/>
                <a:gd name="T45" fmla="*/ 398 h 414"/>
                <a:gd name="T46" fmla="*/ 50 w 237"/>
                <a:gd name="T47" fmla="*/ 394 h 414"/>
                <a:gd name="T48" fmla="*/ 76 w 237"/>
                <a:gd name="T49" fmla="*/ 406 h 414"/>
                <a:gd name="T50" fmla="*/ 78 w 237"/>
                <a:gd name="T51" fmla="*/ 398 h 414"/>
                <a:gd name="T52" fmla="*/ 89 w 237"/>
                <a:gd name="T53" fmla="*/ 390 h 414"/>
                <a:gd name="T54" fmla="*/ 100 w 237"/>
                <a:gd name="T55" fmla="*/ 391 h 414"/>
                <a:gd name="T56" fmla="*/ 112 w 237"/>
                <a:gd name="T57" fmla="*/ 397 h 414"/>
                <a:gd name="T58" fmla="*/ 118 w 237"/>
                <a:gd name="T59" fmla="*/ 385 h 414"/>
                <a:gd name="T60" fmla="*/ 122 w 237"/>
                <a:gd name="T61" fmla="*/ 372 h 414"/>
                <a:gd name="T62" fmla="*/ 126 w 237"/>
                <a:gd name="T63" fmla="*/ 362 h 414"/>
                <a:gd name="T64" fmla="*/ 138 w 237"/>
                <a:gd name="T65" fmla="*/ 374 h 414"/>
                <a:gd name="T66" fmla="*/ 156 w 237"/>
                <a:gd name="T67" fmla="*/ 378 h 414"/>
                <a:gd name="T68" fmla="*/ 164 w 237"/>
                <a:gd name="T69" fmla="*/ 367 h 414"/>
                <a:gd name="T70" fmla="*/ 166 w 237"/>
                <a:gd name="T71" fmla="*/ 348 h 414"/>
                <a:gd name="T72" fmla="*/ 180 w 237"/>
                <a:gd name="T73" fmla="*/ 344 h 414"/>
                <a:gd name="T74" fmla="*/ 188 w 237"/>
                <a:gd name="T75" fmla="*/ 328 h 414"/>
                <a:gd name="T76" fmla="*/ 195 w 237"/>
                <a:gd name="T77" fmla="*/ 314 h 414"/>
                <a:gd name="T78" fmla="*/ 191 w 237"/>
                <a:gd name="T79" fmla="*/ 301 h 414"/>
                <a:gd name="T80" fmla="*/ 203 w 237"/>
                <a:gd name="T81" fmla="*/ 298 h 414"/>
                <a:gd name="T82" fmla="*/ 223 w 237"/>
                <a:gd name="T83" fmla="*/ 293 h 414"/>
                <a:gd name="T84" fmla="*/ 237 w 237"/>
                <a:gd name="T85" fmla="*/ 283 h 414"/>
                <a:gd name="T86" fmla="*/ 234 w 237"/>
                <a:gd name="T87" fmla="*/ 271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37" h="414">
                  <a:moveTo>
                    <a:pt x="234" y="271"/>
                  </a:moveTo>
                  <a:lnTo>
                    <a:pt x="229" y="263"/>
                  </a:lnTo>
                  <a:lnTo>
                    <a:pt x="233" y="260"/>
                  </a:lnTo>
                  <a:lnTo>
                    <a:pt x="214" y="96"/>
                  </a:lnTo>
                  <a:lnTo>
                    <a:pt x="202" y="6"/>
                  </a:lnTo>
                  <a:lnTo>
                    <a:pt x="195" y="0"/>
                  </a:lnTo>
                  <a:lnTo>
                    <a:pt x="93" y="14"/>
                  </a:lnTo>
                  <a:lnTo>
                    <a:pt x="58" y="16"/>
                  </a:lnTo>
                  <a:lnTo>
                    <a:pt x="55" y="16"/>
                  </a:lnTo>
                  <a:lnTo>
                    <a:pt x="42" y="26"/>
                  </a:lnTo>
                  <a:lnTo>
                    <a:pt x="30" y="33"/>
                  </a:lnTo>
                  <a:lnTo>
                    <a:pt x="23" y="34"/>
                  </a:lnTo>
                  <a:lnTo>
                    <a:pt x="15" y="33"/>
                  </a:lnTo>
                  <a:lnTo>
                    <a:pt x="7" y="26"/>
                  </a:lnTo>
                  <a:lnTo>
                    <a:pt x="7" y="30"/>
                  </a:lnTo>
                  <a:lnTo>
                    <a:pt x="28" y="257"/>
                  </a:lnTo>
                  <a:lnTo>
                    <a:pt x="22" y="264"/>
                  </a:lnTo>
                  <a:lnTo>
                    <a:pt x="26" y="270"/>
                  </a:lnTo>
                  <a:lnTo>
                    <a:pt x="22" y="276"/>
                  </a:lnTo>
                  <a:lnTo>
                    <a:pt x="22" y="283"/>
                  </a:lnTo>
                  <a:lnTo>
                    <a:pt x="27" y="291"/>
                  </a:lnTo>
                  <a:lnTo>
                    <a:pt x="32" y="297"/>
                  </a:lnTo>
                  <a:lnTo>
                    <a:pt x="31" y="303"/>
                  </a:lnTo>
                  <a:lnTo>
                    <a:pt x="35" y="316"/>
                  </a:lnTo>
                  <a:lnTo>
                    <a:pt x="34" y="322"/>
                  </a:lnTo>
                  <a:lnTo>
                    <a:pt x="32" y="324"/>
                  </a:lnTo>
                  <a:lnTo>
                    <a:pt x="26" y="336"/>
                  </a:lnTo>
                  <a:lnTo>
                    <a:pt x="26" y="343"/>
                  </a:lnTo>
                  <a:lnTo>
                    <a:pt x="17" y="356"/>
                  </a:lnTo>
                  <a:lnTo>
                    <a:pt x="12" y="362"/>
                  </a:lnTo>
                  <a:lnTo>
                    <a:pt x="7" y="367"/>
                  </a:lnTo>
                  <a:lnTo>
                    <a:pt x="5" y="374"/>
                  </a:lnTo>
                  <a:lnTo>
                    <a:pt x="7" y="375"/>
                  </a:lnTo>
                  <a:lnTo>
                    <a:pt x="4" y="387"/>
                  </a:lnTo>
                  <a:lnTo>
                    <a:pt x="4" y="389"/>
                  </a:lnTo>
                  <a:lnTo>
                    <a:pt x="3" y="399"/>
                  </a:lnTo>
                  <a:lnTo>
                    <a:pt x="0" y="406"/>
                  </a:lnTo>
                  <a:lnTo>
                    <a:pt x="4" y="413"/>
                  </a:lnTo>
                  <a:lnTo>
                    <a:pt x="11" y="414"/>
                  </a:lnTo>
                  <a:lnTo>
                    <a:pt x="15" y="408"/>
                  </a:lnTo>
                  <a:lnTo>
                    <a:pt x="12" y="402"/>
                  </a:lnTo>
                  <a:lnTo>
                    <a:pt x="24" y="404"/>
                  </a:lnTo>
                  <a:lnTo>
                    <a:pt x="31" y="399"/>
                  </a:lnTo>
                  <a:lnTo>
                    <a:pt x="31" y="406"/>
                  </a:lnTo>
                  <a:lnTo>
                    <a:pt x="38" y="404"/>
                  </a:lnTo>
                  <a:lnTo>
                    <a:pt x="36" y="398"/>
                  </a:lnTo>
                  <a:lnTo>
                    <a:pt x="45" y="398"/>
                  </a:lnTo>
                  <a:lnTo>
                    <a:pt x="50" y="394"/>
                  </a:lnTo>
                  <a:lnTo>
                    <a:pt x="69" y="402"/>
                  </a:lnTo>
                  <a:lnTo>
                    <a:pt x="76" y="406"/>
                  </a:lnTo>
                  <a:lnTo>
                    <a:pt x="78" y="401"/>
                  </a:lnTo>
                  <a:lnTo>
                    <a:pt x="78" y="398"/>
                  </a:lnTo>
                  <a:lnTo>
                    <a:pt x="84" y="393"/>
                  </a:lnTo>
                  <a:lnTo>
                    <a:pt x="89" y="390"/>
                  </a:lnTo>
                  <a:lnTo>
                    <a:pt x="95" y="385"/>
                  </a:lnTo>
                  <a:lnTo>
                    <a:pt x="100" y="391"/>
                  </a:lnTo>
                  <a:lnTo>
                    <a:pt x="105" y="393"/>
                  </a:lnTo>
                  <a:lnTo>
                    <a:pt x="112" y="397"/>
                  </a:lnTo>
                  <a:lnTo>
                    <a:pt x="114" y="390"/>
                  </a:lnTo>
                  <a:lnTo>
                    <a:pt x="118" y="385"/>
                  </a:lnTo>
                  <a:lnTo>
                    <a:pt x="118" y="378"/>
                  </a:lnTo>
                  <a:lnTo>
                    <a:pt x="122" y="372"/>
                  </a:lnTo>
                  <a:lnTo>
                    <a:pt x="128" y="367"/>
                  </a:lnTo>
                  <a:lnTo>
                    <a:pt x="126" y="362"/>
                  </a:lnTo>
                  <a:lnTo>
                    <a:pt x="133" y="364"/>
                  </a:lnTo>
                  <a:lnTo>
                    <a:pt x="138" y="374"/>
                  </a:lnTo>
                  <a:lnTo>
                    <a:pt x="143" y="376"/>
                  </a:lnTo>
                  <a:lnTo>
                    <a:pt x="156" y="378"/>
                  </a:lnTo>
                  <a:lnTo>
                    <a:pt x="162" y="374"/>
                  </a:lnTo>
                  <a:lnTo>
                    <a:pt x="164" y="367"/>
                  </a:lnTo>
                  <a:lnTo>
                    <a:pt x="162" y="362"/>
                  </a:lnTo>
                  <a:lnTo>
                    <a:pt x="166" y="348"/>
                  </a:lnTo>
                  <a:lnTo>
                    <a:pt x="173" y="349"/>
                  </a:lnTo>
                  <a:lnTo>
                    <a:pt x="180" y="344"/>
                  </a:lnTo>
                  <a:lnTo>
                    <a:pt x="181" y="330"/>
                  </a:lnTo>
                  <a:lnTo>
                    <a:pt x="188" y="328"/>
                  </a:lnTo>
                  <a:lnTo>
                    <a:pt x="192" y="321"/>
                  </a:lnTo>
                  <a:lnTo>
                    <a:pt x="195" y="314"/>
                  </a:lnTo>
                  <a:lnTo>
                    <a:pt x="192" y="307"/>
                  </a:lnTo>
                  <a:lnTo>
                    <a:pt x="191" y="301"/>
                  </a:lnTo>
                  <a:lnTo>
                    <a:pt x="198" y="301"/>
                  </a:lnTo>
                  <a:lnTo>
                    <a:pt x="203" y="298"/>
                  </a:lnTo>
                  <a:lnTo>
                    <a:pt x="211" y="302"/>
                  </a:lnTo>
                  <a:lnTo>
                    <a:pt x="223" y="293"/>
                  </a:lnTo>
                  <a:lnTo>
                    <a:pt x="235" y="290"/>
                  </a:lnTo>
                  <a:lnTo>
                    <a:pt x="237" y="283"/>
                  </a:lnTo>
                  <a:lnTo>
                    <a:pt x="231" y="276"/>
                  </a:lnTo>
                  <a:lnTo>
                    <a:pt x="234" y="271"/>
                  </a:lnTo>
                  <a:close/>
                </a:path>
              </a:pathLst>
            </a:custGeom>
            <a:solidFill>
              <a:srgbClr val="7F7F7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7" name="Freeform 176"/>
            <p:cNvSpPr>
              <a:spLocks/>
            </p:cNvSpPr>
            <p:nvPr/>
          </p:nvSpPr>
          <p:spPr bwMode="auto">
            <a:xfrm>
              <a:off x="711326" y="109740"/>
              <a:ext cx="584398" cy="944028"/>
            </a:xfrm>
            <a:custGeom>
              <a:avLst/>
              <a:gdLst>
                <a:gd name="T0" fmla="*/ 445 w 459"/>
                <a:gd name="T1" fmla="*/ 477 h 743"/>
                <a:gd name="T2" fmla="*/ 429 w 459"/>
                <a:gd name="T3" fmla="*/ 487 h 743"/>
                <a:gd name="T4" fmla="*/ 417 w 459"/>
                <a:gd name="T5" fmla="*/ 489 h 743"/>
                <a:gd name="T6" fmla="*/ 404 w 459"/>
                <a:gd name="T7" fmla="*/ 487 h 743"/>
                <a:gd name="T8" fmla="*/ 379 w 459"/>
                <a:gd name="T9" fmla="*/ 482 h 743"/>
                <a:gd name="T10" fmla="*/ 369 w 459"/>
                <a:gd name="T11" fmla="*/ 489 h 743"/>
                <a:gd name="T12" fmla="*/ 357 w 459"/>
                <a:gd name="T13" fmla="*/ 486 h 743"/>
                <a:gd name="T14" fmla="*/ 338 w 459"/>
                <a:gd name="T15" fmla="*/ 487 h 743"/>
                <a:gd name="T16" fmla="*/ 334 w 459"/>
                <a:gd name="T17" fmla="*/ 494 h 743"/>
                <a:gd name="T18" fmla="*/ 325 w 459"/>
                <a:gd name="T19" fmla="*/ 482 h 743"/>
                <a:gd name="T20" fmla="*/ 322 w 459"/>
                <a:gd name="T21" fmla="*/ 470 h 743"/>
                <a:gd name="T22" fmla="*/ 320 w 459"/>
                <a:gd name="T23" fmla="*/ 452 h 743"/>
                <a:gd name="T24" fmla="*/ 307 w 459"/>
                <a:gd name="T25" fmla="*/ 448 h 743"/>
                <a:gd name="T26" fmla="*/ 300 w 459"/>
                <a:gd name="T27" fmla="*/ 436 h 743"/>
                <a:gd name="T28" fmla="*/ 303 w 459"/>
                <a:gd name="T29" fmla="*/ 421 h 743"/>
                <a:gd name="T30" fmla="*/ 296 w 459"/>
                <a:gd name="T31" fmla="*/ 409 h 743"/>
                <a:gd name="T32" fmla="*/ 289 w 459"/>
                <a:gd name="T33" fmla="*/ 379 h 743"/>
                <a:gd name="T34" fmla="*/ 283 w 459"/>
                <a:gd name="T35" fmla="*/ 360 h 743"/>
                <a:gd name="T36" fmla="*/ 257 w 459"/>
                <a:gd name="T37" fmla="*/ 370 h 743"/>
                <a:gd name="T38" fmla="*/ 245 w 459"/>
                <a:gd name="T39" fmla="*/ 362 h 743"/>
                <a:gd name="T40" fmla="*/ 239 w 459"/>
                <a:gd name="T41" fmla="*/ 354 h 743"/>
                <a:gd name="T42" fmla="*/ 242 w 459"/>
                <a:gd name="T43" fmla="*/ 340 h 743"/>
                <a:gd name="T44" fmla="*/ 251 w 459"/>
                <a:gd name="T45" fmla="*/ 333 h 743"/>
                <a:gd name="T46" fmla="*/ 250 w 459"/>
                <a:gd name="T47" fmla="*/ 314 h 743"/>
                <a:gd name="T48" fmla="*/ 251 w 459"/>
                <a:gd name="T49" fmla="*/ 302 h 743"/>
                <a:gd name="T50" fmla="*/ 258 w 459"/>
                <a:gd name="T51" fmla="*/ 290 h 743"/>
                <a:gd name="T52" fmla="*/ 272 w 459"/>
                <a:gd name="T53" fmla="*/ 257 h 743"/>
                <a:gd name="T54" fmla="*/ 257 w 459"/>
                <a:gd name="T55" fmla="*/ 256 h 743"/>
                <a:gd name="T56" fmla="*/ 253 w 459"/>
                <a:gd name="T57" fmla="*/ 247 h 743"/>
                <a:gd name="T58" fmla="*/ 243 w 459"/>
                <a:gd name="T59" fmla="*/ 240 h 743"/>
                <a:gd name="T60" fmla="*/ 237 w 459"/>
                <a:gd name="T61" fmla="*/ 228 h 743"/>
                <a:gd name="T62" fmla="*/ 232 w 459"/>
                <a:gd name="T63" fmla="*/ 220 h 743"/>
                <a:gd name="T64" fmla="*/ 223 w 459"/>
                <a:gd name="T65" fmla="*/ 199 h 743"/>
                <a:gd name="T66" fmla="*/ 216 w 459"/>
                <a:gd name="T67" fmla="*/ 188 h 743"/>
                <a:gd name="T68" fmla="*/ 204 w 459"/>
                <a:gd name="T69" fmla="*/ 176 h 743"/>
                <a:gd name="T70" fmla="*/ 201 w 459"/>
                <a:gd name="T71" fmla="*/ 163 h 743"/>
                <a:gd name="T72" fmla="*/ 200 w 459"/>
                <a:gd name="T73" fmla="*/ 151 h 743"/>
                <a:gd name="T74" fmla="*/ 193 w 459"/>
                <a:gd name="T75" fmla="*/ 132 h 743"/>
                <a:gd name="T76" fmla="*/ 184 w 459"/>
                <a:gd name="T77" fmla="*/ 110 h 743"/>
                <a:gd name="T78" fmla="*/ 203 w 459"/>
                <a:gd name="T79" fmla="*/ 14 h 743"/>
                <a:gd name="T80" fmla="*/ 139 w 459"/>
                <a:gd name="T81" fmla="*/ 0 h 743"/>
                <a:gd name="T82" fmla="*/ 92 w 459"/>
                <a:gd name="T83" fmla="*/ 224 h 743"/>
                <a:gd name="T84" fmla="*/ 86 w 459"/>
                <a:gd name="T85" fmla="*/ 249 h 743"/>
                <a:gd name="T86" fmla="*/ 88 w 459"/>
                <a:gd name="T87" fmla="*/ 280 h 743"/>
                <a:gd name="T88" fmla="*/ 90 w 459"/>
                <a:gd name="T89" fmla="*/ 295 h 743"/>
                <a:gd name="T90" fmla="*/ 96 w 459"/>
                <a:gd name="T91" fmla="*/ 306 h 743"/>
                <a:gd name="T92" fmla="*/ 111 w 459"/>
                <a:gd name="T93" fmla="*/ 329 h 743"/>
                <a:gd name="T94" fmla="*/ 93 w 459"/>
                <a:gd name="T95" fmla="*/ 352 h 743"/>
                <a:gd name="T96" fmla="*/ 73 w 459"/>
                <a:gd name="T97" fmla="*/ 383 h 743"/>
                <a:gd name="T98" fmla="*/ 69 w 459"/>
                <a:gd name="T99" fmla="*/ 395 h 743"/>
                <a:gd name="T100" fmla="*/ 52 w 459"/>
                <a:gd name="T101" fmla="*/ 408 h 743"/>
                <a:gd name="T102" fmla="*/ 39 w 459"/>
                <a:gd name="T103" fmla="*/ 425 h 743"/>
                <a:gd name="T104" fmla="*/ 36 w 459"/>
                <a:gd name="T105" fmla="*/ 448 h 743"/>
                <a:gd name="T106" fmla="*/ 48 w 459"/>
                <a:gd name="T107" fmla="*/ 455 h 743"/>
                <a:gd name="T108" fmla="*/ 47 w 459"/>
                <a:gd name="T109" fmla="*/ 467 h 743"/>
                <a:gd name="T110" fmla="*/ 42 w 459"/>
                <a:gd name="T111" fmla="*/ 487 h 743"/>
                <a:gd name="T112" fmla="*/ 36 w 459"/>
                <a:gd name="T113" fmla="*/ 494 h 743"/>
                <a:gd name="T114" fmla="*/ 115 w 459"/>
                <a:gd name="T115" fmla="*/ 692 h 743"/>
                <a:gd name="T116" fmla="*/ 238 w 459"/>
                <a:gd name="T117" fmla="*/ 713 h 743"/>
                <a:gd name="T118" fmla="*/ 423 w 459"/>
                <a:gd name="T119" fmla="*/ 743 h 743"/>
                <a:gd name="T120" fmla="*/ 453 w 459"/>
                <a:gd name="T121" fmla="*/ 496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59" h="743">
                  <a:moveTo>
                    <a:pt x="449" y="489"/>
                  </a:moveTo>
                  <a:lnTo>
                    <a:pt x="445" y="477"/>
                  </a:lnTo>
                  <a:lnTo>
                    <a:pt x="438" y="475"/>
                  </a:lnTo>
                  <a:lnTo>
                    <a:pt x="429" y="487"/>
                  </a:lnTo>
                  <a:lnTo>
                    <a:pt x="429" y="493"/>
                  </a:lnTo>
                  <a:lnTo>
                    <a:pt x="417" y="489"/>
                  </a:lnTo>
                  <a:lnTo>
                    <a:pt x="411" y="490"/>
                  </a:lnTo>
                  <a:lnTo>
                    <a:pt x="404" y="487"/>
                  </a:lnTo>
                  <a:lnTo>
                    <a:pt x="392" y="487"/>
                  </a:lnTo>
                  <a:lnTo>
                    <a:pt x="379" y="482"/>
                  </a:lnTo>
                  <a:lnTo>
                    <a:pt x="375" y="483"/>
                  </a:lnTo>
                  <a:lnTo>
                    <a:pt x="369" y="489"/>
                  </a:lnTo>
                  <a:lnTo>
                    <a:pt x="362" y="489"/>
                  </a:lnTo>
                  <a:lnTo>
                    <a:pt x="357" y="486"/>
                  </a:lnTo>
                  <a:lnTo>
                    <a:pt x="343" y="483"/>
                  </a:lnTo>
                  <a:lnTo>
                    <a:pt x="338" y="487"/>
                  </a:lnTo>
                  <a:lnTo>
                    <a:pt x="337" y="493"/>
                  </a:lnTo>
                  <a:lnTo>
                    <a:pt x="334" y="494"/>
                  </a:lnTo>
                  <a:lnTo>
                    <a:pt x="329" y="489"/>
                  </a:lnTo>
                  <a:lnTo>
                    <a:pt x="325" y="482"/>
                  </a:lnTo>
                  <a:lnTo>
                    <a:pt x="326" y="477"/>
                  </a:lnTo>
                  <a:lnTo>
                    <a:pt x="322" y="470"/>
                  </a:lnTo>
                  <a:lnTo>
                    <a:pt x="325" y="464"/>
                  </a:lnTo>
                  <a:lnTo>
                    <a:pt x="320" y="452"/>
                  </a:lnTo>
                  <a:lnTo>
                    <a:pt x="314" y="447"/>
                  </a:lnTo>
                  <a:lnTo>
                    <a:pt x="307" y="448"/>
                  </a:lnTo>
                  <a:lnTo>
                    <a:pt x="303" y="443"/>
                  </a:lnTo>
                  <a:lnTo>
                    <a:pt x="300" y="436"/>
                  </a:lnTo>
                  <a:lnTo>
                    <a:pt x="304" y="428"/>
                  </a:lnTo>
                  <a:lnTo>
                    <a:pt x="303" y="421"/>
                  </a:lnTo>
                  <a:lnTo>
                    <a:pt x="301" y="414"/>
                  </a:lnTo>
                  <a:lnTo>
                    <a:pt x="296" y="409"/>
                  </a:lnTo>
                  <a:lnTo>
                    <a:pt x="292" y="397"/>
                  </a:lnTo>
                  <a:lnTo>
                    <a:pt x="289" y="379"/>
                  </a:lnTo>
                  <a:lnTo>
                    <a:pt x="289" y="367"/>
                  </a:lnTo>
                  <a:lnTo>
                    <a:pt x="283" y="360"/>
                  </a:lnTo>
                  <a:lnTo>
                    <a:pt x="283" y="355"/>
                  </a:lnTo>
                  <a:lnTo>
                    <a:pt x="257" y="370"/>
                  </a:lnTo>
                  <a:lnTo>
                    <a:pt x="250" y="370"/>
                  </a:lnTo>
                  <a:lnTo>
                    <a:pt x="245" y="362"/>
                  </a:lnTo>
                  <a:lnTo>
                    <a:pt x="238" y="359"/>
                  </a:lnTo>
                  <a:lnTo>
                    <a:pt x="239" y="354"/>
                  </a:lnTo>
                  <a:lnTo>
                    <a:pt x="245" y="347"/>
                  </a:lnTo>
                  <a:lnTo>
                    <a:pt x="242" y="340"/>
                  </a:lnTo>
                  <a:lnTo>
                    <a:pt x="246" y="335"/>
                  </a:lnTo>
                  <a:lnTo>
                    <a:pt x="251" y="333"/>
                  </a:lnTo>
                  <a:lnTo>
                    <a:pt x="254" y="321"/>
                  </a:lnTo>
                  <a:lnTo>
                    <a:pt x="250" y="314"/>
                  </a:lnTo>
                  <a:lnTo>
                    <a:pt x="254" y="308"/>
                  </a:lnTo>
                  <a:lnTo>
                    <a:pt x="251" y="302"/>
                  </a:lnTo>
                  <a:lnTo>
                    <a:pt x="257" y="295"/>
                  </a:lnTo>
                  <a:lnTo>
                    <a:pt x="258" y="290"/>
                  </a:lnTo>
                  <a:lnTo>
                    <a:pt x="265" y="276"/>
                  </a:lnTo>
                  <a:lnTo>
                    <a:pt x="272" y="257"/>
                  </a:lnTo>
                  <a:lnTo>
                    <a:pt x="266" y="256"/>
                  </a:lnTo>
                  <a:lnTo>
                    <a:pt x="257" y="256"/>
                  </a:lnTo>
                  <a:lnTo>
                    <a:pt x="251" y="252"/>
                  </a:lnTo>
                  <a:lnTo>
                    <a:pt x="253" y="247"/>
                  </a:lnTo>
                  <a:lnTo>
                    <a:pt x="246" y="247"/>
                  </a:lnTo>
                  <a:lnTo>
                    <a:pt x="243" y="240"/>
                  </a:lnTo>
                  <a:lnTo>
                    <a:pt x="238" y="234"/>
                  </a:lnTo>
                  <a:lnTo>
                    <a:pt x="237" y="228"/>
                  </a:lnTo>
                  <a:lnTo>
                    <a:pt x="238" y="225"/>
                  </a:lnTo>
                  <a:lnTo>
                    <a:pt x="232" y="220"/>
                  </a:lnTo>
                  <a:lnTo>
                    <a:pt x="224" y="206"/>
                  </a:lnTo>
                  <a:lnTo>
                    <a:pt x="223" y="199"/>
                  </a:lnTo>
                  <a:lnTo>
                    <a:pt x="219" y="194"/>
                  </a:lnTo>
                  <a:lnTo>
                    <a:pt x="216" y="188"/>
                  </a:lnTo>
                  <a:lnTo>
                    <a:pt x="207" y="183"/>
                  </a:lnTo>
                  <a:lnTo>
                    <a:pt x="204" y="176"/>
                  </a:lnTo>
                  <a:lnTo>
                    <a:pt x="195" y="164"/>
                  </a:lnTo>
                  <a:lnTo>
                    <a:pt x="201" y="163"/>
                  </a:lnTo>
                  <a:lnTo>
                    <a:pt x="197" y="157"/>
                  </a:lnTo>
                  <a:lnTo>
                    <a:pt x="200" y="151"/>
                  </a:lnTo>
                  <a:lnTo>
                    <a:pt x="199" y="144"/>
                  </a:lnTo>
                  <a:lnTo>
                    <a:pt x="193" y="132"/>
                  </a:lnTo>
                  <a:lnTo>
                    <a:pt x="193" y="129"/>
                  </a:lnTo>
                  <a:lnTo>
                    <a:pt x="184" y="110"/>
                  </a:lnTo>
                  <a:lnTo>
                    <a:pt x="203" y="17"/>
                  </a:lnTo>
                  <a:lnTo>
                    <a:pt x="203" y="14"/>
                  </a:lnTo>
                  <a:lnTo>
                    <a:pt x="188" y="11"/>
                  </a:lnTo>
                  <a:lnTo>
                    <a:pt x="139" y="0"/>
                  </a:lnTo>
                  <a:lnTo>
                    <a:pt x="139" y="4"/>
                  </a:lnTo>
                  <a:lnTo>
                    <a:pt x="92" y="224"/>
                  </a:lnTo>
                  <a:lnTo>
                    <a:pt x="90" y="243"/>
                  </a:lnTo>
                  <a:lnTo>
                    <a:pt x="86" y="249"/>
                  </a:lnTo>
                  <a:lnTo>
                    <a:pt x="90" y="261"/>
                  </a:lnTo>
                  <a:lnTo>
                    <a:pt x="88" y="280"/>
                  </a:lnTo>
                  <a:lnTo>
                    <a:pt x="90" y="287"/>
                  </a:lnTo>
                  <a:lnTo>
                    <a:pt x="90" y="295"/>
                  </a:lnTo>
                  <a:lnTo>
                    <a:pt x="94" y="302"/>
                  </a:lnTo>
                  <a:lnTo>
                    <a:pt x="96" y="306"/>
                  </a:lnTo>
                  <a:lnTo>
                    <a:pt x="108" y="317"/>
                  </a:lnTo>
                  <a:lnTo>
                    <a:pt x="111" y="329"/>
                  </a:lnTo>
                  <a:lnTo>
                    <a:pt x="107" y="336"/>
                  </a:lnTo>
                  <a:lnTo>
                    <a:pt x="93" y="352"/>
                  </a:lnTo>
                  <a:lnTo>
                    <a:pt x="84" y="371"/>
                  </a:lnTo>
                  <a:lnTo>
                    <a:pt x="73" y="383"/>
                  </a:lnTo>
                  <a:lnTo>
                    <a:pt x="71" y="389"/>
                  </a:lnTo>
                  <a:lnTo>
                    <a:pt x="69" y="395"/>
                  </a:lnTo>
                  <a:lnTo>
                    <a:pt x="63" y="401"/>
                  </a:lnTo>
                  <a:lnTo>
                    <a:pt x="52" y="408"/>
                  </a:lnTo>
                  <a:lnTo>
                    <a:pt x="44" y="420"/>
                  </a:lnTo>
                  <a:lnTo>
                    <a:pt x="39" y="425"/>
                  </a:lnTo>
                  <a:lnTo>
                    <a:pt x="35" y="446"/>
                  </a:lnTo>
                  <a:lnTo>
                    <a:pt x="36" y="448"/>
                  </a:lnTo>
                  <a:lnTo>
                    <a:pt x="43" y="451"/>
                  </a:lnTo>
                  <a:lnTo>
                    <a:pt x="48" y="455"/>
                  </a:lnTo>
                  <a:lnTo>
                    <a:pt x="52" y="460"/>
                  </a:lnTo>
                  <a:lnTo>
                    <a:pt x="47" y="467"/>
                  </a:lnTo>
                  <a:lnTo>
                    <a:pt x="47" y="475"/>
                  </a:lnTo>
                  <a:lnTo>
                    <a:pt x="42" y="487"/>
                  </a:lnTo>
                  <a:lnTo>
                    <a:pt x="39" y="490"/>
                  </a:lnTo>
                  <a:lnTo>
                    <a:pt x="36" y="494"/>
                  </a:lnTo>
                  <a:lnTo>
                    <a:pt x="0" y="667"/>
                  </a:lnTo>
                  <a:lnTo>
                    <a:pt x="115" y="692"/>
                  </a:lnTo>
                  <a:lnTo>
                    <a:pt x="211" y="708"/>
                  </a:lnTo>
                  <a:lnTo>
                    <a:pt x="238" y="713"/>
                  </a:lnTo>
                  <a:lnTo>
                    <a:pt x="339" y="731"/>
                  </a:lnTo>
                  <a:lnTo>
                    <a:pt x="423" y="743"/>
                  </a:lnTo>
                  <a:lnTo>
                    <a:pt x="459" y="501"/>
                  </a:lnTo>
                  <a:lnTo>
                    <a:pt x="453" y="496"/>
                  </a:lnTo>
                  <a:lnTo>
                    <a:pt x="449" y="489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8" name="Freeform 177"/>
            <p:cNvSpPr>
              <a:spLocks/>
            </p:cNvSpPr>
            <p:nvPr/>
          </p:nvSpPr>
          <p:spPr bwMode="auto">
            <a:xfrm>
              <a:off x="3674305" y="1919788"/>
              <a:ext cx="538122" cy="555310"/>
            </a:xfrm>
            <a:custGeom>
              <a:avLst/>
              <a:gdLst>
                <a:gd name="T0" fmla="*/ 400 w 423"/>
                <a:gd name="T1" fmla="*/ 256 h 437"/>
                <a:gd name="T2" fmla="*/ 395 w 423"/>
                <a:gd name="T3" fmla="*/ 237 h 437"/>
                <a:gd name="T4" fmla="*/ 383 w 423"/>
                <a:gd name="T5" fmla="*/ 218 h 437"/>
                <a:gd name="T6" fmla="*/ 366 w 423"/>
                <a:gd name="T7" fmla="*/ 203 h 437"/>
                <a:gd name="T8" fmla="*/ 356 w 423"/>
                <a:gd name="T9" fmla="*/ 182 h 437"/>
                <a:gd name="T10" fmla="*/ 335 w 423"/>
                <a:gd name="T11" fmla="*/ 165 h 437"/>
                <a:gd name="T12" fmla="*/ 323 w 423"/>
                <a:gd name="T13" fmla="*/ 156 h 437"/>
                <a:gd name="T14" fmla="*/ 314 w 423"/>
                <a:gd name="T15" fmla="*/ 140 h 437"/>
                <a:gd name="T16" fmla="*/ 299 w 423"/>
                <a:gd name="T17" fmla="*/ 126 h 437"/>
                <a:gd name="T18" fmla="*/ 284 w 423"/>
                <a:gd name="T19" fmla="*/ 114 h 437"/>
                <a:gd name="T20" fmla="*/ 254 w 423"/>
                <a:gd name="T21" fmla="*/ 92 h 437"/>
                <a:gd name="T22" fmla="*/ 228 w 423"/>
                <a:gd name="T23" fmla="*/ 60 h 437"/>
                <a:gd name="T24" fmla="*/ 211 w 423"/>
                <a:gd name="T25" fmla="*/ 49 h 437"/>
                <a:gd name="T26" fmla="*/ 185 w 423"/>
                <a:gd name="T27" fmla="*/ 36 h 437"/>
                <a:gd name="T28" fmla="*/ 196 w 423"/>
                <a:gd name="T29" fmla="*/ 6 h 437"/>
                <a:gd name="T30" fmla="*/ 70 w 423"/>
                <a:gd name="T31" fmla="*/ 18 h 437"/>
                <a:gd name="T32" fmla="*/ 58 w 423"/>
                <a:gd name="T33" fmla="*/ 225 h 437"/>
                <a:gd name="T34" fmla="*/ 66 w 423"/>
                <a:gd name="T35" fmla="*/ 241 h 437"/>
                <a:gd name="T36" fmla="*/ 79 w 423"/>
                <a:gd name="T37" fmla="*/ 263 h 437"/>
                <a:gd name="T38" fmla="*/ 87 w 423"/>
                <a:gd name="T39" fmla="*/ 283 h 437"/>
                <a:gd name="T40" fmla="*/ 79 w 423"/>
                <a:gd name="T41" fmla="*/ 299 h 437"/>
                <a:gd name="T42" fmla="*/ 75 w 423"/>
                <a:gd name="T43" fmla="*/ 331 h 437"/>
                <a:gd name="T44" fmla="*/ 87 w 423"/>
                <a:gd name="T45" fmla="*/ 359 h 437"/>
                <a:gd name="T46" fmla="*/ 85 w 423"/>
                <a:gd name="T47" fmla="*/ 385 h 437"/>
                <a:gd name="T48" fmla="*/ 97 w 423"/>
                <a:gd name="T49" fmla="*/ 406 h 437"/>
                <a:gd name="T50" fmla="*/ 106 w 423"/>
                <a:gd name="T51" fmla="*/ 429 h 437"/>
                <a:gd name="T52" fmla="*/ 332 w 423"/>
                <a:gd name="T53" fmla="*/ 424 h 437"/>
                <a:gd name="T54" fmla="*/ 350 w 423"/>
                <a:gd name="T55" fmla="*/ 433 h 437"/>
                <a:gd name="T56" fmla="*/ 345 w 423"/>
                <a:gd name="T57" fmla="*/ 408 h 437"/>
                <a:gd name="T58" fmla="*/ 350 w 423"/>
                <a:gd name="T59" fmla="*/ 396 h 437"/>
                <a:gd name="T60" fmla="*/ 377 w 423"/>
                <a:gd name="T61" fmla="*/ 396 h 437"/>
                <a:gd name="T62" fmla="*/ 389 w 423"/>
                <a:gd name="T63" fmla="*/ 396 h 437"/>
                <a:gd name="T64" fmla="*/ 387 w 423"/>
                <a:gd name="T65" fmla="*/ 377 h 437"/>
                <a:gd name="T66" fmla="*/ 389 w 423"/>
                <a:gd name="T67" fmla="*/ 364 h 437"/>
                <a:gd name="T68" fmla="*/ 392 w 423"/>
                <a:gd name="T69" fmla="*/ 356 h 437"/>
                <a:gd name="T70" fmla="*/ 392 w 423"/>
                <a:gd name="T71" fmla="*/ 354 h 437"/>
                <a:gd name="T72" fmla="*/ 393 w 423"/>
                <a:gd name="T73" fmla="*/ 336 h 437"/>
                <a:gd name="T74" fmla="*/ 383 w 423"/>
                <a:gd name="T75" fmla="*/ 332 h 437"/>
                <a:gd name="T76" fmla="*/ 395 w 423"/>
                <a:gd name="T77" fmla="*/ 326 h 437"/>
                <a:gd name="T78" fmla="*/ 396 w 423"/>
                <a:gd name="T79" fmla="*/ 317 h 437"/>
                <a:gd name="T80" fmla="*/ 396 w 423"/>
                <a:gd name="T81" fmla="*/ 303 h 437"/>
                <a:gd name="T82" fmla="*/ 404 w 423"/>
                <a:gd name="T83" fmla="*/ 298 h 437"/>
                <a:gd name="T84" fmla="*/ 404 w 423"/>
                <a:gd name="T85" fmla="*/ 293 h 437"/>
                <a:gd name="T86" fmla="*/ 403 w 423"/>
                <a:gd name="T87" fmla="*/ 275 h 437"/>
                <a:gd name="T88" fmla="*/ 415 w 423"/>
                <a:gd name="T89" fmla="*/ 271 h 437"/>
                <a:gd name="T90" fmla="*/ 419 w 423"/>
                <a:gd name="T91" fmla="*/ 260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23" h="437">
                  <a:moveTo>
                    <a:pt x="415" y="259"/>
                  </a:moveTo>
                  <a:lnTo>
                    <a:pt x="412" y="257"/>
                  </a:lnTo>
                  <a:lnTo>
                    <a:pt x="400" y="256"/>
                  </a:lnTo>
                  <a:lnTo>
                    <a:pt x="396" y="249"/>
                  </a:lnTo>
                  <a:lnTo>
                    <a:pt x="395" y="244"/>
                  </a:lnTo>
                  <a:lnTo>
                    <a:pt x="395" y="237"/>
                  </a:lnTo>
                  <a:lnTo>
                    <a:pt x="391" y="230"/>
                  </a:lnTo>
                  <a:lnTo>
                    <a:pt x="388" y="225"/>
                  </a:lnTo>
                  <a:lnTo>
                    <a:pt x="383" y="218"/>
                  </a:lnTo>
                  <a:lnTo>
                    <a:pt x="373" y="214"/>
                  </a:lnTo>
                  <a:lnTo>
                    <a:pt x="368" y="210"/>
                  </a:lnTo>
                  <a:lnTo>
                    <a:pt x="366" y="203"/>
                  </a:lnTo>
                  <a:lnTo>
                    <a:pt x="366" y="198"/>
                  </a:lnTo>
                  <a:lnTo>
                    <a:pt x="362" y="191"/>
                  </a:lnTo>
                  <a:lnTo>
                    <a:pt x="356" y="182"/>
                  </a:lnTo>
                  <a:lnTo>
                    <a:pt x="356" y="175"/>
                  </a:lnTo>
                  <a:lnTo>
                    <a:pt x="342" y="167"/>
                  </a:lnTo>
                  <a:lnTo>
                    <a:pt x="335" y="165"/>
                  </a:lnTo>
                  <a:lnTo>
                    <a:pt x="330" y="160"/>
                  </a:lnTo>
                  <a:lnTo>
                    <a:pt x="330" y="159"/>
                  </a:lnTo>
                  <a:lnTo>
                    <a:pt x="323" y="156"/>
                  </a:lnTo>
                  <a:lnTo>
                    <a:pt x="322" y="149"/>
                  </a:lnTo>
                  <a:lnTo>
                    <a:pt x="315" y="146"/>
                  </a:lnTo>
                  <a:lnTo>
                    <a:pt x="314" y="140"/>
                  </a:lnTo>
                  <a:lnTo>
                    <a:pt x="314" y="136"/>
                  </a:lnTo>
                  <a:lnTo>
                    <a:pt x="308" y="133"/>
                  </a:lnTo>
                  <a:lnTo>
                    <a:pt x="299" y="126"/>
                  </a:lnTo>
                  <a:lnTo>
                    <a:pt x="292" y="125"/>
                  </a:lnTo>
                  <a:lnTo>
                    <a:pt x="288" y="121"/>
                  </a:lnTo>
                  <a:lnTo>
                    <a:pt x="284" y="114"/>
                  </a:lnTo>
                  <a:lnTo>
                    <a:pt x="278" y="107"/>
                  </a:lnTo>
                  <a:lnTo>
                    <a:pt x="266" y="102"/>
                  </a:lnTo>
                  <a:lnTo>
                    <a:pt x="254" y="92"/>
                  </a:lnTo>
                  <a:lnTo>
                    <a:pt x="238" y="73"/>
                  </a:lnTo>
                  <a:lnTo>
                    <a:pt x="235" y="67"/>
                  </a:lnTo>
                  <a:lnTo>
                    <a:pt x="228" y="60"/>
                  </a:lnTo>
                  <a:lnTo>
                    <a:pt x="226" y="53"/>
                  </a:lnTo>
                  <a:lnTo>
                    <a:pt x="219" y="48"/>
                  </a:lnTo>
                  <a:lnTo>
                    <a:pt x="211" y="49"/>
                  </a:lnTo>
                  <a:lnTo>
                    <a:pt x="198" y="40"/>
                  </a:lnTo>
                  <a:lnTo>
                    <a:pt x="192" y="38"/>
                  </a:lnTo>
                  <a:lnTo>
                    <a:pt x="185" y="36"/>
                  </a:lnTo>
                  <a:lnTo>
                    <a:pt x="182" y="29"/>
                  </a:lnTo>
                  <a:lnTo>
                    <a:pt x="185" y="22"/>
                  </a:lnTo>
                  <a:lnTo>
                    <a:pt x="196" y="6"/>
                  </a:lnTo>
                  <a:lnTo>
                    <a:pt x="197" y="0"/>
                  </a:lnTo>
                  <a:lnTo>
                    <a:pt x="101" y="15"/>
                  </a:lnTo>
                  <a:lnTo>
                    <a:pt x="70" y="18"/>
                  </a:lnTo>
                  <a:lnTo>
                    <a:pt x="0" y="26"/>
                  </a:lnTo>
                  <a:lnTo>
                    <a:pt x="29" y="119"/>
                  </a:lnTo>
                  <a:lnTo>
                    <a:pt x="58" y="225"/>
                  </a:lnTo>
                  <a:lnTo>
                    <a:pt x="60" y="229"/>
                  </a:lnTo>
                  <a:lnTo>
                    <a:pt x="62" y="236"/>
                  </a:lnTo>
                  <a:lnTo>
                    <a:pt x="66" y="241"/>
                  </a:lnTo>
                  <a:lnTo>
                    <a:pt x="71" y="253"/>
                  </a:lnTo>
                  <a:lnTo>
                    <a:pt x="78" y="262"/>
                  </a:lnTo>
                  <a:lnTo>
                    <a:pt x="79" y="263"/>
                  </a:lnTo>
                  <a:lnTo>
                    <a:pt x="83" y="271"/>
                  </a:lnTo>
                  <a:lnTo>
                    <a:pt x="82" y="280"/>
                  </a:lnTo>
                  <a:lnTo>
                    <a:pt x="87" y="283"/>
                  </a:lnTo>
                  <a:lnTo>
                    <a:pt x="89" y="289"/>
                  </a:lnTo>
                  <a:lnTo>
                    <a:pt x="83" y="294"/>
                  </a:lnTo>
                  <a:lnTo>
                    <a:pt x="79" y="299"/>
                  </a:lnTo>
                  <a:lnTo>
                    <a:pt x="79" y="312"/>
                  </a:lnTo>
                  <a:lnTo>
                    <a:pt x="78" y="318"/>
                  </a:lnTo>
                  <a:lnTo>
                    <a:pt x="75" y="331"/>
                  </a:lnTo>
                  <a:lnTo>
                    <a:pt x="79" y="343"/>
                  </a:lnTo>
                  <a:lnTo>
                    <a:pt x="85" y="349"/>
                  </a:lnTo>
                  <a:lnTo>
                    <a:pt x="87" y="359"/>
                  </a:lnTo>
                  <a:lnTo>
                    <a:pt x="86" y="364"/>
                  </a:lnTo>
                  <a:lnTo>
                    <a:pt x="86" y="370"/>
                  </a:lnTo>
                  <a:lnTo>
                    <a:pt x="85" y="385"/>
                  </a:lnTo>
                  <a:lnTo>
                    <a:pt x="86" y="390"/>
                  </a:lnTo>
                  <a:lnTo>
                    <a:pt x="92" y="397"/>
                  </a:lnTo>
                  <a:lnTo>
                    <a:pt x="97" y="406"/>
                  </a:lnTo>
                  <a:lnTo>
                    <a:pt x="97" y="409"/>
                  </a:lnTo>
                  <a:lnTo>
                    <a:pt x="105" y="423"/>
                  </a:lnTo>
                  <a:lnTo>
                    <a:pt x="106" y="429"/>
                  </a:lnTo>
                  <a:lnTo>
                    <a:pt x="112" y="435"/>
                  </a:lnTo>
                  <a:lnTo>
                    <a:pt x="326" y="420"/>
                  </a:lnTo>
                  <a:lnTo>
                    <a:pt x="332" y="424"/>
                  </a:lnTo>
                  <a:lnTo>
                    <a:pt x="338" y="436"/>
                  </a:lnTo>
                  <a:lnTo>
                    <a:pt x="343" y="437"/>
                  </a:lnTo>
                  <a:lnTo>
                    <a:pt x="350" y="433"/>
                  </a:lnTo>
                  <a:lnTo>
                    <a:pt x="350" y="420"/>
                  </a:lnTo>
                  <a:lnTo>
                    <a:pt x="349" y="413"/>
                  </a:lnTo>
                  <a:lnTo>
                    <a:pt x="345" y="408"/>
                  </a:lnTo>
                  <a:lnTo>
                    <a:pt x="345" y="401"/>
                  </a:lnTo>
                  <a:lnTo>
                    <a:pt x="346" y="396"/>
                  </a:lnTo>
                  <a:lnTo>
                    <a:pt x="350" y="396"/>
                  </a:lnTo>
                  <a:lnTo>
                    <a:pt x="354" y="390"/>
                  </a:lnTo>
                  <a:lnTo>
                    <a:pt x="361" y="393"/>
                  </a:lnTo>
                  <a:lnTo>
                    <a:pt x="377" y="396"/>
                  </a:lnTo>
                  <a:lnTo>
                    <a:pt x="383" y="397"/>
                  </a:lnTo>
                  <a:lnTo>
                    <a:pt x="387" y="396"/>
                  </a:lnTo>
                  <a:lnTo>
                    <a:pt x="389" y="396"/>
                  </a:lnTo>
                  <a:lnTo>
                    <a:pt x="389" y="389"/>
                  </a:lnTo>
                  <a:lnTo>
                    <a:pt x="385" y="383"/>
                  </a:lnTo>
                  <a:lnTo>
                    <a:pt x="387" y="377"/>
                  </a:lnTo>
                  <a:lnTo>
                    <a:pt x="389" y="371"/>
                  </a:lnTo>
                  <a:lnTo>
                    <a:pt x="385" y="371"/>
                  </a:lnTo>
                  <a:lnTo>
                    <a:pt x="389" y="364"/>
                  </a:lnTo>
                  <a:lnTo>
                    <a:pt x="383" y="359"/>
                  </a:lnTo>
                  <a:lnTo>
                    <a:pt x="389" y="363"/>
                  </a:lnTo>
                  <a:lnTo>
                    <a:pt x="392" y="356"/>
                  </a:lnTo>
                  <a:lnTo>
                    <a:pt x="384" y="356"/>
                  </a:lnTo>
                  <a:lnTo>
                    <a:pt x="387" y="349"/>
                  </a:lnTo>
                  <a:lnTo>
                    <a:pt x="392" y="354"/>
                  </a:lnTo>
                  <a:lnTo>
                    <a:pt x="397" y="344"/>
                  </a:lnTo>
                  <a:lnTo>
                    <a:pt x="399" y="337"/>
                  </a:lnTo>
                  <a:lnTo>
                    <a:pt x="393" y="336"/>
                  </a:lnTo>
                  <a:lnTo>
                    <a:pt x="387" y="336"/>
                  </a:lnTo>
                  <a:lnTo>
                    <a:pt x="381" y="332"/>
                  </a:lnTo>
                  <a:lnTo>
                    <a:pt x="383" y="332"/>
                  </a:lnTo>
                  <a:lnTo>
                    <a:pt x="388" y="333"/>
                  </a:lnTo>
                  <a:lnTo>
                    <a:pt x="395" y="333"/>
                  </a:lnTo>
                  <a:lnTo>
                    <a:pt x="395" y="326"/>
                  </a:lnTo>
                  <a:lnTo>
                    <a:pt x="399" y="328"/>
                  </a:lnTo>
                  <a:lnTo>
                    <a:pt x="403" y="316"/>
                  </a:lnTo>
                  <a:lnTo>
                    <a:pt x="396" y="317"/>
                  </a:lnTo>
                  <a:lnTo>
                    <a:pt x="393" y="314"/>
                  </a:lnTo>
                  <a:lnTo>
                    <a:pt x="399" y="309"/>
                  </a:lnTo>
                  <a:lnTo>
                    <a:pt x="396" y="303"/>
                  </a:lnTo>
                  <a:lnTo>
                    <a:pt x="403" y="308"/>
                  </a:lnTo>
                  <a:lnTo>
                    <a:pt x="406" y="301"/>
                  </a:lnTo>
                  <a:lnTo>
                    <a:pt x="404" y="298"/>
                  </a:lnTo>
                  <a:lnTo>
                    <a:pt x="399" y="299"/>
                  </a:lnTo>
                  <a:lnTo>
                    <a:pt x="397" y="294"/>
                  </a:lnTo>
                  <a:lnTo>
                    <a:pt x="404" y="293"/>
                  </a:lnTo>
                  <a:lnTo>
                    <a:pt x="410" y="286"/>
                  </a:lnTo>
                  <a:lnTo>
                    <a:pt x="403" y="282"/>
                  </a:lnTo>
                  <a:lnTo>
                    <a:pt x="403" y="275"/>
                  </a:lnTo>
                  <a:lnTo>
                    <a:pt x="410" y="278"/>
                  </a:lnTo>
                  <a:lnTo>
                    <a:pt x="415" y="278"/>
                  </a:lnTo>
                  <a:lnTo>
                    <a:pt x="415" y="271"/>
                  </a:lnTo>
                  <a:lnTo>
                    <a:pt x="420" y="267"/>
                  </a:lnTo>
                  <a:lnTo>
                    <a:pt x="423" y="262"/>
                  </a:lnTo>
                  <a:lnTo>
                    <a:pt x="419" y="260"/>
                  </a:lnTo>
                  <a:lnTo>
                    <a:pt x="415" y="259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0" name="Freeform 179"/>
            <p:cNvSpPr>
              <a:spLocks/>
            </p:cNvSpPr>
            <p:nvPr/>
          </p:nvSpPr>
          <p:spPr bwMode="auto">
            <a:xfrm>
              <a:off x="4660643" y="846187"/>
              <a:ext cx="170560" cy="162627"/>
            </a:xfrm>
            <a:custGeom>
              <a:avLst/>
              <a:gdLst>
                <a:gd name="T0" fmla="*/ 133 w 134"/>
                <a:gd name="T1" fmla="*/ 50 h 128"/>
                <a:gd name="T2" fmla="*/ 120 w 134"/>
                <a:gd name="T3" fmla="*/ 0 h 128"/>
                <a:gd name="T4" fmla="*/ 116 w 134"/>
                <a:gd name="T5" fmla="*/ 0 h 128"/>
                <a:gd name="T6" fmla="*/ 106 w 134"/>
                <a:gd name="T7" fmla="*/ 1 h 128"/>
                <a:gd name="T8" fmla="*/ 71 w 134"/>
                <a:gd name="T9" fmla="*/ 10 h 128"/>
                <a:gd name="T10" fmla="*/ 64 w 134"/>
                <a:gd name="T11" fmla="*/ 13 h 128"/>
                <a:gd name="T12" fmla="*/ 60 w 134"/>
                <a:gd name="T13" fmla="*/ 13 h 128"/>
                <a:gd name="T14" fmla="*/ 48 w 134"/>
                <a:gd name="T15" fmla="*/ 17 h 128"/>
                <a:gd name="T16" fmla="*/ 42 w 134"/>
                <a:gd name="T17" fmla="*/ 17 h 128"/>
                <a:gd name="T18" fmla="*/ 0 w 134"/>
                <a:gd name="T19" fmla="*/ 25 h 128"/>
                <a:gd name="T20" fmla="*/ 14 w 134"/>
                <a:gd name="T21" fmla="*/ 96 h 128"/>
                <a:gd name="T22" fmla="*/ 18 w 134"/>
                <a:gd name="T23" fmla="*/ 102 h 128"/>
                <a:gd name="T24" fmla="*/ 18 w 134"/>
                <a:gd name="T25" fmla="*/ 109 h 128"/>
                <a:gd name="T26" fmla="*/ 7 w 134"/>
                <a:gd name="T27" fmla="*/ 120 h 128"/>
                <a:gd name="T28" fmla="*/ 7 w 134"/>
                <a:gd name="T29" fmla="*/ 123 h 128"/>
                <a:gd name="T30" fmla="*/ 14 w 134"/>
                <a:gd name="T31" fmla="*/ 128 h 128"/>
                <a:gd name="T32" fmla="*/ 19 w 134"/>
                <a:gd name="T33" fmla="*/ 127 h 128"/>
                <a:gd name="T34" fmla="*/ 32 w 134"/>
                <a:gd name="T35" fmla="*/ 113 h 128"/>
                <a:gd name="T36" fmla="*/ 38 w 134"/>
                <a:gd name="T37" fmla="*/ 110 h 128"/>
                <a:gd name="T38" fmla="*/ 42 w 134"/>
                <a:gd name="T39" fmla="*/ 104 h 128"/>
                <a:gd name="T40" fmla="*/ 46 w 134"/>
                <a:gd name="T41" fmla="*/ 106 h 128"/>
                <a:gd name="T42" fmla="*/ 56 w 134"/>
                <a:gd name="T43" fmla="*/ 93 h 128"/>
                <a:gd name="T44" fmla="*/ 63 w 134"/>
                <a:gd name="T45" fmla="*/ 92 h 128"/>
                <a:gd name="T46" fmla="*/ 68 w 134"/>
                <a:gd name="T47" fmla="*/ 89 h 128"/>
                <a:gd name="T48" fmla="*/ 75 w 134"/>
                <a:gd name="T49" fmla="*/ 89 h 128"/>
                <a:gd name="T50" fmla="*/ 78 w 134"/>
                <a:gd name="T51" fmla="*/ 85 h 128"/>
                <a:gd name="T52" fmla="*/ 98 w 134"/>
                <a:gd name="T53" fmla="*/ 81 h 128"/>
                <a:gd name="T54" fmla="*/ 98 w 134"/>
                <a:gd name="T55" fmla="*/ 77 h 128"/>
                <a:gd name="T56" fmla="*/ 95 w 134"/>
                <a:gd name="T57" fmla="*/ 73 h 128"/>
                <a:gd name="T58" fmla="*/ 98 w 134"/>
                <a:gd name="T59" fmla="*/ 74 h 128"/>
                <a:gd name="T60" fmla="*/ 98 w 134"/>
                <a:gd name="T61" fmla="*/ 77 h 128"/>
                <a:gd name="T62" fmla="*/ 105 w 134"/>
                <a:gd name="T63" fmla="*/ 77 h 128"/>
                <a:gd name="T64" fmla="*/ 117 w 134"/>
                <a:gd name="T65" fmla="*/ 69 h 128"/>
                <a:gd name="T66" fmla="*/ 130 w 134"/>
                <a:gd name="T67" fmla="*/ 64 h 128"/>
                <a:gd name="T68" fmla="*/ 133 w 134"/>
                <a:gd name="T69" fmla="*/ 66 h 128"/>
                <a:gd name="T70" fmla="*/ 133 w 134"/>
                <a:gd name="T71" fmla="*/ 63 h 128"/>
                <a:gd name="T72" fmla="*/ 132 w 134"/>
                <a:gd name="T73" fmla="*/ 60 h 128"/>
                <a:gd name="T74" fmla="*/ 134 w 134"/>
                <a:gd name="T75" fmla="*/ 56 h 128"/>
                <a:gd name="T76" fmla="*/ 133 w 134"/>
                <a:gd name="T77" fmla="*/ 5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34" h="128">
                  <a:moveTo>
                    <a:pt x="133" y="50"/>
                  </a:moveTo>
                  <a:lnTo>
                    <a:pt x="120" y="0"/>
                  </a:lnTo>
                  <a:lnTo>
                    <a:pt x="116" y="0"/>
                  </a:lnTo>
                  <a:lnTo>
                    <a:pt x="106" y="1"/>
                  </a:lnTo>
                  <a:lnTo>
                    <a:pt x="71" y="10"/>
                  </a:lnTo>
                  <a:lnTo>
                    <a:pt x="64" y="13"/>
                  </a:lnTo>
                  <a:lnTo>
                    <a:pt x="60" y="13"/>
                  </a:lnTo>
                  <a:lnTo>
                    <a:pt x="48" y="17"/>
                  </a:lnTo>
                  <a:lnTo>
                    <a:pt x="42" y="17"/>
                  </a:lnTo>
                  <a:lnTo>
                    <a:pt x="0" y="25"/>
                  </a:lnTo>
                  <a:lnTo>
                    <a:pt x="14" y="96"/>
                  </a:lnTo>
                  <a:lnTo>
                    <a:pt x="18" y="102"/>
                  </a:lnTo>
                  <a:lnTo>
                    <a:pt x="18" y="109"/>
                  </a:lnTo>
                  <a:lnTo>
                    <a:pt x="7" y="120"/>
                  </a:lnTo>
                  <a:lnTo>
                    <a:pt x="7" y="123"/>
                  </a:lnTo>
                  <a:lnTo>
                    <a:pt x="14" y="128"/>
                  </a:lnTo>
                  <a:lnTo>
                    <a:pt x="19" y="127"/>
                  </a:lnTo>
                  <a:lnTo>
                    <a:pt x="32" y="113"/>
                  </a:lnTo>
                  <a:lnTo>
                    <a:pt x="38" y="110"/>
                  </a:lnTo>
                  <a:lnTo>
                    <a:pt x="42" y="104"/>
                  </a:lnTo>
                  <a:lnTo>
                    <a:pt x="46" y="106"/>
                  </a:lnTo>
                  <a:lnTo>
                    <a:pt x="56" y="93"/>
                  </a:lnTo>
                  <a:lnTo>
                    <a:pt x="63" y="92"/>
                  </a:lnTo>
                  <a:lnTo>
                    <a:pt x="68" y="89"/>
                  </a:lnTo>
                  <a:lnTo>
                    <a:pt x="75" y="89"/>
                  </a:lnTo>
                  <a:lnTo>
                    <a:pt x="78" y="85"/>
                  </a:lnTo>
                  <a:lnTo>
                    <a:pt x="98" y="81"/>
                  </a:lnTo>
                  <a:lnTo>
                    <a:pt x="98" y="77"/>
                  </a:lnTo>
                  <a:lnTo>
                    <a:pt x="95" y="73"/>
                  </a:lnTo>
                  <a:lnTo>
                    <a:pt x="98" y="74"/>
                  </a:lnTo>
                  <a:lnTo>
                    <a:pt x="98" y="77"/>
                  </a:lnTo>
                  <a:lnTo>
                    <a:pt x="105" y="77"/>
                  </a:lnTo>
                  <a:lnTo>
                    <a:pt x="117" y="69"/>
                  </a:lnTo>
                  <a:lnTo>
                    <a:pt x="130" y="64"/>
                  </a:lnTo>
                  <a:lnTo>
                    <a:pt x="133" y="66"/>
                  </a:lnTo>
                  <a:lnTo>
                    <a:pt x="133" y="63"/>
                  </a:lnTo>
                  <a:lnTo>
                    <a:pt x="132" y="60"/>
                  </a:lnTo>
                  <a:lnTo>
                    <a:pt x="134" y="56"/>
                  </a:lnTo>
                  <a:lnTo>
                    <a:pt x="133" y="50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1" name="Freeform 180"/>
            <p:cNvSpPr>
              <a:spLocks/>
            </p:cNvSpPr>
            <p:nvPr/>
          </p:nvSpPr>
          <p:spPr bwMode="auto">
            <a:xfrm>
              <a:off x="1353900" y="1203173"/>
              <a:ext cx="711326" cy="555310"/>
            </a:xfrm>
            <a:custGeom>
              <a:avLst/>
              <a:gdLst>
                <a:gd name="T0" fmla="*/ 481 w 560"/>
                <a:gd name="T1" fmla="*/ 41 h 437"/>
                <a:gd name="T2" fmla="*/ 415 w 560"/>
                <a:gd name="T3" fmla="*/ 35 h 437"/>
                <a:gd name="T4" fmla="*/ 300 w 560"/>
                <a:gd name="T5" fmla="*/ 27 h 437"/>
                <a:gd name="T6" fmla="*/ 238 w 560"/>
                <a:gd name="T7" fmla="*/ 20 h 437"/>
                <a:gd name="T8" fmla="*/ 119 w 560"/>
                <a:gd name="T9" fmla="*/ 8 h 437"/>
                <a:gd name="T10" fmla="*/ 50 w 560"/>
                <a:gd name="T11" fmla="*/ 0 h 437"/>
                <a:gd name="T12" fmla="*/ 0 w 560"/>
                <a:gd name="T13" fmla="*/ 390 h 437"/>
                <a:gd name="T14" fmla="*/ 127 w 560"/>
                <a:gd name="T15" fmla="*/ 405 h 437"/>
                <a:gd name="T16" fmla="*/ 240 w 560"/>
                <a:gd name="T17" fmla="*/ 415 h 437"/>
                <a:gd name="T18" fmla="*/ 377 w 560"/>
                <a:gd name="T19" fmla="*/ 428 h 437"/>
                <a:gd name="T20" fmla="*/ 464 w 560"/>
                <a:gd name="T21" fmla="*/ 433 h 437"/>
                <a:gd name="T22" fmla="*/ 540 w 560"/>
                <a:gd name="T23" fmla="*/ 437 h 437"/>
                <a:gd name="T24" fmla="*/ 554 w 560"/>
                <a:gd name="T25" fmla="*/ 142 h 437"/>
                <a:gd name="T26" fmla="*/ 560 w 560"/>
                <a:gd name="T27" fmla="*/ 47 h 437"/>
                <a:gd name="T28" fmla="*/ 553 w 560"/>
                <a:gd name="T29" fmla="*/ 45 h 437"/>
                <a:gd name="T30" fmla="*/ 481 w 560"/>
                <a:gd name="T31" fmla="*/ 41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60" h="437">
                  <a:moveTo>
                    <a:pt x="481" y="41"/>
                  </a:moveTo>
                  <a:lnTo>
                    <a:pt x="415" y="35"/>
                  </a:lnTo>
                  <a:lnTo>
                    <a:pt x="300" y="27"/>
                  </a:lnTo>
                  <a:lnTo>
                    <a:pt x="238" y="20"/>
                  </a:lnTo>
                  <a:lnTo>
                    <a:pt x="119" y="8"/>
                  </a:lnTo>
                  <a:lnTo>
                    <a:pt x="50" y="0"/>
                  </a:lnTo>
                  <a:lnTo>
                    <a:pt x="0" y="390"/>
                  </a:lnTo>
                  <a:lnTo>
                    <a:pt x="127" y="405"/>
                  </a:lnTo>
                  <a:lnTo>
                    <a:pt x="240" y="415"/>
                  </a:lnTo>
                  <a:lnTo>
                    <a:pt x="377" y="428"/>
                  </a:lnTo>
                  <a:lnTo>
                    <a:pt x="464" y="433"/>
                  </a:lnTo>
                  <a:lnTo>
                    <a:pt x="540" y="437"/>
                  </a:lnTo>
                  <a:lnTo>
                    <a:pt x="554" y="142"/>
                  </a:lnTo>
                  <a:lnTo>
                    <a:pt x="560" y="47"/>
                  </a:lnTo>
                  <a:lnTo>
                    <a:pt x="553" y="45"/>
                  </a:lnTo>
                  <a:lnTo>
                    <a:pt x="481" y="41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2" name="Freeform 181"/>
            <p:cNvSpPr>
              <a:spLocks/>
            </p:cNvSpPr>
            <p:nvPr/>
          </p:nvSpPr>
          <p:spPr bwMode="auto">
            <a:xfrm>
              <a:off x="2765976" y="1811370"/>
              <a:ext cx="491847" cy="453504"/>
            </a:xfrm>
            <a:custGeom>
              <a:avLst/>
              <a:gdLst>
                <a:gd name="T0" fmla="*/ 383 w 387"/>
                <a:gd name="T1" fmla="*/ 46 h 357"/>
                <a:gd name="T2" fmla="*/ 336 w 387"/>
                <a:gd name="T3" fmla="*/ 44 h 357"/>
                <a:gd name="T4" fmla="*/ 342 w 387"/>
                <a:gd name="T5" fmla="*/ 32 h 357"/>
                <a:gd name="T6" fmla="*/ 354 w 387"/>
                <a:gd name="T7" fmla="*/ 21 h 357"/>
                <a:gd name="T8" fmla="*/ 353 w 387"/>
                <a:gd name="T9" fmla="*/ 9 h 357"/>
                <a:gd name="T10" fmla="*/ 342 w 387"/>
                <a:gd name="T11" fmla="*/ 0 h 357"/>
                <a:gd name="T12" fmla="*/ 78 w 387"/>
                <a:gd name="T13" fmla="*/ 15 h 357"/>
                <a:gd name="T14" fmla="*/ 15 w 387"/>
                <a:gd name="T15" fmla="*/ 99 h 357"/>
                <a:gd name="T16" fmla="*/ 19 w 387"/>
                <a:gd name="T17" fmla="*/ 296 h 357"/>
                <a:gd name="T18" fmla="*/ 21 w 387"/>
                <a:gd name="T19" fmla="*/ 300 h 357"/>
                <a:gd name="T20" fmla="*/ 34 w 387"/>
                <a:gd name="T21" fmla="*/ 300 h 357"/>
                <a:gd name="T22" fmla="*/ 55 w 387"/>
                <a:gd name="T23" fmla="*/ 357 h 357"/>
                <a:gd name="T24" fmla="*/ 288 w 387"/>
                <a:gd name="T25" fmla="*/ 346 h 357"/>
                <a:gd name="T26" fmla="*/ 288 w 387"/>
                <a:gd name="T27" fmla="*/ 333 h 357"/>
                <a:gd name="T28" fmla="*/ 295 w 387"/>
                <a:gd name="T29" fmla="*/ 331 h 357"/>
                <a:gd name="T30" fmla="*/ 291 w 387"/>
                <a:gd name="T31" fmla="*/ 320 h 357"/>
                <a:gd name="T32" fmla="*/ 289 w 387"/>
                <a:gd name="T33" fmla="*/ 307 h 357"/>
                <a:gd name="T34" fmla="*/ 284 w 387"/>
                <a:gd name="T35" fmla="*/ 306 h 357"/>
                <a:gd name="T36" fmla="*/ 285 w 387"/>
                <a:gd name="T37" fmla="*/ 297 h 357"/>
                <a:gd name="T38" fmla="*/ 284 w 387"/>
                <a:gd name="T39" fmla="*/ 296 h 357"/>
                <a:gd name="T40" fmla="*/ 285 w 387"/>
                <a:gd name="T41" fmla="*/ 287 h 357"/>
                <a:gd name="T42" fmla="*/ 284 w 387"/>
                <a:gd name="T43" fmla="*/ 277 h 357"/>
                <a:gd name="T44" fmla="*/ 292 w 387"/>
                <a:gd name="T45" fmla="*/ 276 h 357"/>
                <a:gd name="T46" fmla="*/ 285 w 387"/>
                <a:gd name="T47" fmla="*/ 269 h 357"/>
                <a:gd name="T48" fmla="*/ 294 w 387"/>
                <a:gd name="T49" fmla="*/ 266 h 357"/>
                <a:gd name="T50" fmla="*/ 294 w 387"/>
                <a:gd name="T51" fmla="*/ 254 h 357"/>
                <a:gd name="T52" fmla="*/ 306 w 387"/>
                <a:gd name="T53" fmla="*/ 243 h 357"/>
                <a:gd name="T54" fmla="*/ 302 w 387"/>
                <a:gd name="T55" fmla="*/ 231 h 357"/>
                <a:gd name="T56" fmla="*/ 300 w 387"/>
                <a:gd name="T57" fmla="*/ 224 h 357"/>
                <a:gd name="T58" fmla="*/ 308 w 387"/>
                <a:gd name="T59" fmla="*/ 223 h 357"/>
                <a:gd name="T60" fmla="*/ 313 w 387"/>
                <a:gd name="T61" fmla="*/ 211 h 357"/>
                <a:gd name="T62" fmla="*/ 322 w 387"/>
                <a:gd name="T63" fmla="*/ 209 h 357"/>
                <a:gd name="T64" fmla="*/ 326 w 387"/>
                <a:gd name="T65" fmla="*/ 199 h 357"/>
                <a:gd name="T66" fmla="*/ 326 w 387"/>
                <a:gd name="T67" fmla="*/ 188 h 357"/>
                <a:gd name="T68" fmla="*/ 327 w 387"/>
                <a:gd name="T69" fmla="*/ 184 h 357"/>
                <a:gd name="T70" fmla="*/ 327 w 387"/>
                <a:gd name="T71" fmla="*/ 177 h 357"/>
                <a:gd name="T72" fmla="*/ 330 w 387"/>
                <a:gd name="T73" fmla="*/ 174 h 357"/>
                <a:gd name="T74" fmla="*/ 333 w 387"/>
                <a:gd name="T75" fmla="*/ 161 h 357"/>
                <a:gd name="T76" fmla="*/ 342 w 387"/>
                <a:gd name="T77" fmla="*/ 161 h 357"/>
                <a:gd name="T78" fmla="*/ 348 w 387"/>
                <a:gd name="T79" fmla="*/ 150 h 357"/>
                <a:gd name="T80" fmla="*/ 345 w 387"/>
                <a:gd name="T81" fmla="*/ 146 h 357"/>
                <a:gd name="T82" fmla="*/ 354 w 387"/>
                <a:gd name="T83" fmla="*/ 136 h 357"/>
                <a:gd name="T84" fmla="*/ 361 w 387"/>
                <a:gd name="T85" fmla="*/ 132 h 357"/>
                <a:gd name="T86" fmla="*/ 359 w 387"/>
                <a:gd name="T87" fmla="*/ 108 h 357"/>
                <a:gd name="T88" fmla="*/ 354 w 387"/>
                <a:gd name="T89" fmla="*/ 103 h 357"/>
                <a:gd name="T90" fmla="*/ 363 w 387"/>
                <a:gd name="T91" fmla="*/ 105 h 357"/>
                <a:gd name="T92" fmla="*/ 361 w 387"/>
                <a:gd name="T93" fmla="*/ 93 h 357"/>
                <a:gd name="T94" fmla="*/ 369 w 387"/>
                <a:gd name="T95" fmla="*/ 86 h 357"/>
                <a:gd name="T96" fmla="*/ 368 w 387"/>
                <a:gd name="T97" fmla="*/ 77 h 357"/>
                <a:gd name="T98" fmla="*/ 372 w 387"/>
                <a:gd name="T99" fmla="*/ 73 h 357"/>
                <a:gd name="T100" fmla="*/ 384 w 387"/>
                <a:gd name="T101" fmla="*/ 65 h 357"/>
                <a:gd name="T102" fmla="*/ 387 w 387"/>
                <a:gd name="T103" fmla="*/ 55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87" h="357">
                  <a:moveTo>
                    <a:pt x="386" y="50"/>
                  </a:moveTo>
                  <a:lnTo>
                    <a:pt x="383" y="46"/>
                  </a:lnTo>
                  <a:lnTo>
                    <a:pt x="338" y="51"/>
                  </a:lnTo>
                  <a:lnTo>
                    <a:pt x="336" y="44"/>
                  </a:lnTo>
                  <a:lnTo>
                    <a:pt x="338" y="38"/>
                  </a:lnTo>
                  <a:lnTo>
                    <a:pt x="342" y="32"/>
                  </a:lnTo>
                  <a:lnTo>
                    <a:pt x="349" y="28"/>
                  </a:lnTo>
                  <a:lnTo>
                    <a:pt x="354" y="21"/>
                  </a:lnTo>
                  <a:lnTo>
                    <a:pt x="354" y="16"/>
                  </a:lnTo>
                  <a:lnTo>
                    <a:pt x="353" y="9"/>
                  </a:lnTo>
                  <a:lnTo>
                    <a:pt x="348" y="4"/>
                  </a:lnTo>
                  <a:lnTo>
                    <a:pt x="342" y="0"/>
                  </a:lnTo>
                  <a:lnTo>
                    <a:pt x="202" y="9"/>
                  </a:lnTo>
                  <a:lnTo>
                    <a:pt x="78" y="15"/>
                  </a:lnTo>
                  <a:lnTo>
                    <a:pt x="0" y="16"/>
                  </a:lnTo>
                  <a:lnTo>
                    <a:pt x="15" y="99"/>
                  </a:lnTo>
                  <a:lnTo>
                    <a:pt x="17" y="126"/>
                  </a:lnTo>
                  <a:lnTo>
                    <a:pt x="19" y="296"/>
                  </a:lnTo>
                  <a:lnTo>
                    <a:pt x="21" y="297"/>
                  </a:lnTo>
                  <a:lnTo>
                    <a:pt x="21" y="300"/>
                  </a:lnTo>
                  <a:lnTo>
                    <a:pt x="27" y="306"/>
                  </a:lnTo>
                  <a:lnTo>
                    <a:pt x="34" y="300"/>
                  </a:lnTo>
                  <a:lnTo>
                    <a:pt x="54" y="304"/>
                  </a:lnTo>
                  <a:lnTo>
                    <a:pt x="55" y="357"/>
                  </a:lnTo>
                  <a:lnTo>
                    <a:pt x="155" y="353"/>
                  </a:lnTo>
                  <a:lnTo>
                    <a:pt x="288" y="346"/>
                  </a:lnTo>
                  <a:lnTo>
                    <a:pt x="289" y="338"/>
                  </a:lnTo>
                  <a:lnTo>
                    <a:pt x="288" y="333"/>
                  </a:lnTo>
                  <a:lnTo>
                    <a:pt x="294" y="333"/>
                  </a:lnTo>
                  <a:lnTo>
                    <a:pt x="295" y="331"/>
                  </a:lnTo>
                  <a:lnTo>
                    <a:pt x="292" y="322"/>
                  </a:lnTo>
                  <a:lnTo>
                    <a:pt x="291" y="320"/>
                  </a:lnTo>
                  <a:lnTo>
                    <a:pt x="288" y="312"/>
                  </a:lnTo>
                  <a:lnTo>
                    <a:pt x="289" y="307"/>
                  </a:lnTo>
                  <a:lnTo>
                    <a:pt x="289" y="308"/>
                  </a:lnTo>
                  <a:lnTo>
                    <a:pt x="284" y="306"/>
                  </a:lnTo>
                  <a:lnTo>
                    <a:pt x="289" y="302"/>
                  </a:lnTo>
                  <a:lnTo>
                    <a:pt x="285" y="297"/>
                  </a:lnTo>
                  <a:lnTo>
                    <a:pt x="280" y="303"/>
                  </a:lnTo>
                  <a:lnTo>
                    <a:pt x="284" y="296"/>
                  </a:lnTo>
                  <a:lnTo>
                    <a:pt x="279" y="291"/>
                  </a:lnTo>
                  <a:lnTo>
                    <a:pt x="285" y="287"/>
                  </a:lnTo>
                  <a:lnTo>
                    <a:pt x="280" y="280"/>
                  </a:lnTo>
                  <a:lnTo>
                    <a:pt x="284" y="277"/>
                  </a:lnTo>
                  <a:lnTo>
                    <a:pt x="287" y="280"/>
                  </a:lnTo>
                  <a:lnTo>
                    <a:pt x="292" y="276"/>
                  </a:lnTo>
                  <a:lnTo>
                    <a:pt x="285" y="274"/>
                  </a:lnTo>
                  <a:lnTo>
                    <a:pt x="285" y="269"/>
                  </a:lnTo>
                  <a:lnTo>
                    <a:pt x="292" y="269"/>
                  </a:lnTo>
                  <a:lnTo>
                    <a:pt x="294" y="266"/>
                  </a:lnTo>
                  <a:lnTo>
                    <a:pt x="292" y="261"/>
                  </a:lnTo>
                  <a:lnTo>
                    <a:pt x="294" y="254"/>
                  </a:lnTo>
                  <a:lnTo>
                    <a:pt x="289" y="250"/>
                  </a:lnTo>
                  <a:lnTo>
                    <a:pt x="306" y="243"/>
                  </a:lnTo>
                  <a:lnTo>
                    <a:pt x="302" y="238"/>
                  </a:lnTo>
                  <a:lnTo>
                    <a:pt x="302" y="231"/>
                  </a:lnTo>
                  <a:lnTo>
                    <a:pt x="304" y="230"/>
                  </a:lnTo>
                  <a:lnTo>
                    <a:pt x="300" y="224"/>
                  </a:lnTo>
                  <a:lnTo>
                    <a:pt x="307" y="227"/>
                  </a:lnTo>
                  <a:lnTo>
                    <a:pt x="308" y="223"/>
                  </a:lnTo>
                  <a:lnTo>
                    <a:pt x="314" y="218"/>
                  </a:lnTo>
                  <a:lnTo>
                    <a:pt x="313" y="211"/>
                  </a:lnTo>
                  <a:lnTo>
                    <a:pt x="319" y="211"/>
                  </a:lnTo>
                  <a:lnTo>
                    <a:pt x="322" y="209"/>
                  </a:lnTo>
                  <a:lnTo>
                    <a:pt x="327" y="203"/>
                  </a:lnTo>
                  <a:lnTo>
                    <a:pt x="326" y="199"/>
                  </a:lnTo>
                  <a:lnTo>
                    <a:pt x="330" y="191"/>
                  </a:lnTo>
                  <a:lnTo>
                    <a:pt x="326" y="188"/>
                  </a:lnTo>
                  <a:lnTo>
                    <a:pt x="326" y="177"/>
                  </a:lnTo>
                  <a:lnTo>
                    <a:pt x="327" y="184"/>
                  </a:lnTo>
                  <a:lnTo>
                    <a:pt x="334" y="181"/>
                  </a:lnTo>
                  <a:lnTo>
                    <a:pt x="327" y="177"/>
                  </a:lnTo>
                  <a:lnTo>
                    <a:pt x="327" y="168"/>
                  </a:lnTo>
                  <a:lnTo>
                    <a:pt x="330" y="174"/>
                  </a:lnTo>
                  <a:lnTo>
                    <a:pt x="334" y="174"/>
                  </a:lnTo>
                  <a:lnTo>
                    <a:pt x="333" y="161"/>
                  </a:lnTo>
                  <a:lnTo>
                    <a:pt x="336" y="165"/>
                  </a:lnTo>
                  <a:lnTo>
                    <a:pt x="342" y="161"/>
                  </a:lnTo>
                  <a:lnTo>
                    <a:pt x="348" y="155"/>
                  </a:lnTo>
                  <a:lnTo>
                    <a:pt x="348" y="150"/>
                  </a:lnTo>
                  <a:lnTo>
                    <a:pt x="345" y="147"/>
                  </a:lnTo>
                  <a:lnTo>
                    <a:pt x="345" y="146"/>
                  </a:lnTo>
                  <a:lnTo>
                    <a:pt x="352" y="142"/>
                  </a:lnTo>
                  <a:lnTo>
                    <a:pt x="354" y="136"/>
                  </a:lnTo>
                  <a:lnTo>
                    <a:pt x="360" y="134"/>
                  </a:lnTo>
                  <a:lnTo>
                    <a:pt x="361" y="132"/>
                  </a:lnTo>
                  <a:lnTo>
                    <a:pt x="359" y="116"/>
                  </a:lnTo>
                  <a:lnTo>
                    <a:pt x="359" y="108"/>
                  </a:lnTo>
                  <a:lnTo>
                    <a:pt x="353" y="109"/>
                  </a:lnTo>
                  <a:lnTo>
                    <a:pt x="354" y="103"/>
                  </a:lnTo>
                  <a:lnTo>
                    <a:pt x="360" y="101"/>
                  </a:lnTo>
                  <a:lnTo>
                    <a:pt x="363" y="105"/>
                  </a:lnTo>
                  <a:lnTo>
                    <a:pt x="365" y="100"/>
                  </a:lnTo>
                  <a:lnTo>
                    <a:pt x="361" y="93"/>
                  </a:lnTo>
                  <a:lnTo>
                    <a:pt x="365" y="92"/>
                  </a:lnTo>
                  <a:lnTo>
                    <a:pt x="369" y="86"/>
                  </a:lnTo>
                  <a:lnTo>
                    <a:pt x="373" y="84"/>
                  </a:lnTo>
                  <a:lnTo>
                    <a:pt x="368" y="77"/>
                  </a:lnTo>
                  <a:lnTo>
                    <a:pt x="368" y="76"/>
                  </a:lnTo>
                  <a:lnTo>
                    <a:pt x="372" y="73"/>
                  </a:lnTo>
                  <a:lnTo>
                    <a:pt x="377" y="70"/>
                  </a:lnTo>
                  <a:lnTo>
                    <a:pt x="384" y="65"/>
                  </a:lnTo>
                  <a:lnTo>
                    <a:pt x="380" y="58"/>
                  </a:lnTo>
                  <a:lnTo>
                    <a:pt x="387" y="55"/>
                  </a:lnTo>
                  <a:lnTo>
                    <a:pt x="386" y="50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3" name="Freeform 182"/>
            <p:cNvSpPr>
              <a:spLocks/>
            </p:cNvSpPr>
            <p:nvPr/>
          </p:nvSpPr>
          <p:spPr bwMode="auto">
            <a:xfrm>
              <a:off x="692816" y="1624944"/>
              <a:ext cx="661084" cy="774790"/>
            </a:xfrm>
            <a:custGeom>
              <a:avLst/>
              <a:gdLst>
                <a:gd name="T0" fmla="*/ 210 w 520"/>
                <a:gd name="T1" fmla="*/ 12 h 609"/>
                <a:gd name="T2" fmla="*/ 126 w 520"/>
                <a:gd name="T3" fmla="*/ 75 h 609"/>
                <a:gd name="T4" fmla="*/ 112 w 520"/>
                <a:gd name="T5" fmla="*/ 92 h 609"/>
                <a:gd name="T6" fmla="*/ 103 w 520"/>
                <a:gd name="T7" fmla="*/ 83 h 609"/>
                <a:gd name="T8" fmla="*/ 90 w 520"/>
                <a:gd name="T9" fmla="*/ 77 h 609"/>
                <a:gd name="T10" fmla="*/ 78 w 520"/>
                <a:gd name="T11" fmla="*/ 74 h 609"/>
                <a:gd name="T12" fmla="*/ 67 w 520"/>
                <a:gd name="T13" fmla="*/ 88 h 609"/>
                <a:gd name="T14" fmla="*/ 67 w 520"/>
                <a:gd name="T15" fmla="*/ 105 h 609"/>
                <a:gd name="T16" fmla="*/ 69 w 520"/>
                <a:gd name="T17" fmla="*/ 124 h 609"/>
                <a:gd name="T18" fmla="*/ 66 w 520"/>
                <a:gd name="T19" fmla="*/ 139 h 609"/>
                <a:gd name="T20" fmla="*/ 67 w 520"/>
                <a:gd name="T21" fmla="*/ 166 h 609"/>
                <a:gd name="T22" fmla="*/ 59 w 520"/>
                <a:gd name="T23" fmla="*/ 185 h 609"/>
                <a:gd name="T24" fmla="*/ 58 w 520"/>
                <a:gd name="T25" fmla="*/ 199 h 609"/>
                <a:gd name="T26" fmla="*/ 67 w 520"/>
                <a:gd name="T27" fmla="*/ 220 h 609"/>
                <a:gd name="T28" fmla="*/ 70 w 520"/>
                <a:gd name="T29" fmla="*/ 232 h 609"/>
                <a:gd name="T30" fmla="*/ 82 w 520"/>
                <a:gd name="T31" fmla="*/ 253 h 609"/>
                <a:gd name="T32" fmla="*/ 81 w 520"/>
                <a:gd name="T33" fmla="*/ 263 h 609"/>
                <a:gd name="T34" fmla="*/ 57 w 520"/>
                <a:gd name="T35" fmla="*/ 281 h 609"/>
                <a:gd name="T36" fmla="*/ 47 w 520"/>
                <a:gd name="T37" fmla="*/ 296 h 609"/>
                <a:gd name="T38" fmla="*/ 43 w 520"/>
                <a:gd name="T39" fmla="*/ 315 h 609"/>
                <a:gd name="T40" fmla="*/ 30 w 520"/>
                <a:gd name="T41" fmla="*/ 337 h 609"/>
                <a:gd name="T42" fmla="*/ 20 w 520"/>
                <a:gd name="T43" fmla="*/ 346 h 609"/>
                <a:gd name="T44" fmla="*/ 23 w 520"/>
                <a:gd name="T45" fmla="*/ 360 h 609"/>
                <a:gd name="T46" fmla="*/ 20 w 520"/>
                <a:gd name="T47" fmla="*/ 372 h 609"/>
                <a:gd name="T48" fmla="*/ 34 w 520"/>
                <a:gd name="T49" fmla="*/ 378 h 609"/>
                <a:gd name="T50" fmla="*/ 34 w 520"/>
                <a:gd name="T51" fmla="*/ 395 h 609"/>
                <a:gd name="T52" fmla="*/ 25 w 520"/>
                <a:gd name="T53" fmla="*/ 404 h 609"/>
                <a:gd name="T54" fmla="*/ 17 w 520"/>
                <a:gd name="T55" fmla="*/ 402 h 609"/>
                <a:gd name="T56" fmla="*/ 11 w 520"/>
                <a:gd name="T57" fmla="*/ 403 h 609"/>
                <a:gd name="T58" fmla="*/ 0 w 520"/>
                <a:gd name="T59" fmla="*/ 422 h 609"/>
                <a:gd name="T60" fmla="*/ 180 w 520"/>
                <a:gd name="T61" fmla="*/ 526 h 609"/>
                <a:gd name="T62" fmla="*/ 410 w 520"/>
                <a:gd name="T63" fmla="*/ 603 h 609"/>
                <a:gd name="T64" fmla="*/ 450 w 520"/>
                <a:gd name="T65" fmla="*/ 606 h 609"/>
                <a:gd name="T66" fmla="*/ 415 w 520"/>
                <a:gd name="T67" fmla="*/ 44 h 6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20" h="609">
                  <a:moveTo>
                    <a:pt x="314" y="28"/>
                  </a:moveTo>
                  <a:lnTo>
                    <a:pt x="210" y="12"/>
                  </a:lnTo>
                  <a:lnTo>
                    <a:pt x="139" y="0"/>
                  </a:lnTo>
                  <a:lnTo>
                    <a:pt x="126" y="75"/>
                  </a:lnTo>
                  <a:lnTo>
                    <a:pt x="119" y="85"/>
                  </a:lnTo>
                  <a:lnTo>
                    <a:pt x="112" y="92"/>
                  </a:lnTo>
                  <a:lnTo>
                    <a:pt x="105" y="90"/>
                  </a:lnTo>
                  <a:lnTo>
                    <a:pt x="103" y="83"/>
                  </a:lnTo>
                  <a:lnTo>
                    <a:pt x="97" y="77"/>
                  </a:lnTo>
                  <a:lnTo>
                    <a:pt x="90" y="77"/>
                  </a:lnTo>
                  <a:lnTo>
                    <a:pt x="85" y="73"/>
                  </a:lnTo>
                  <a:lnTo>
                    <a:pt x="78" y="74"/>
                  </a:lnTo>
                  <a:lnTo>
                    <a:pt x="70" y="79"/>
                  </a:lnTo>
                  <a:lnTo>
                    <a:pt x="67" y="88"/>
                  </a:lnTo>
                  <a:lnTo>
                    <a:pt x="71" y="100"/>
                  </a:lnTo>
                  <a:lnTo>
                    <a:pt x="67" y="105"/>
                  </a:lnTo>
                  <a:lnTo>
                    <a:pt x="67" y="112"/>
                  </a:lnTo>
                  <a:lnTo>
                    <a:pt x="69" y="124"/>
                  </a:lnTo>
                  <a:lnTo>
                    <a:pt x="66" y="132"/>
                  </a:lnTo>
                  <a:lnTo>
                    <a:pt x="66" y="139"/>
                  </a:lnTo>
                  <a:lnTo>
                    <a:pt x="67" y="151"/>
                  </a:lnTo>
                  <a:lnTo>
                    <a:pt x="67" y="166"/>
                  </a:lnTo>
                  <a:lnTo>
                    <a:pt x="61" y="171"/>
                  </a:lnTo>
                  <a:lnTo>
                    <a:pt x="59" y="185"/>
                  </a:lnTo>
                  <a:lnTo>
                    <a:pt x="58" y="192"/>
                  </a:lnTo>
                  <a:lnTo>
                    <a:pt x="58" y="199"/>
                  </a:lnTo>
                  <a:lnTo>
                    <a:pt x="65" y="211"/>
                  </a:lnTo>
                  <a:lnTo>
                    <a:pt x="67" y="220"/>
                  </a:lnTo>
                  <a:lnTo>
                    <a:pt x="67" y="226"/>
                  </a:lnTo>
                  <a:lnTo>
                    <a:pt x="70" y="232"/>
                  </a:lnTo>
                  <a:lnTo>
                    <a:pt x="70" y="239"/>
                  </a:lnTo>
                  <a:lnTo>
                    <a:pt x="82" y="253"/>
                  </a:lnTo>
                  <a:lnTo>
                    <a:pt x="86" y="258"/>
                  </a:lnTo>
                  <a:lnTo>
                    <a:pt x="81" y="263"/>
                  </a:lnTo>
                  <a:lnTo>
                    <a:pt x="59" y="276"/>
                  </a:lnTo>
                  <a:lnTo>
                    <a:pt x="57" y="281"/>
                  </a:lnTo>
                  <a:lnTo>
                    <a:pt x="51" y="285"/>
                  </a:lnTo>
                  <a:lnTo>
                    <a:pt x="47" y="296"/>
                  </a:lnTo>
                  <a:lnTo>
                    <a:pt x="47" y="308"/>
                  </a:lnTo>
                  <a:lnTo>
                    <a:pt x="43" y="315"/>
                  </a:lnTo>
                  <a:lnTo>
                    <a:pt x="40" y="323"/>
                  </a:lnTo>
                  <a:lnTo>
                    <a:pt x="30" y="337"/>
                  </a:lnTo>
                  <a:lnTo>
                    <a:pt x="24" y="341"/>
                  </a:lnTo>
                  <a:lnTo>
                    <a:pt x="20" y="346"/>
                  </a:lnTo>
                  <a:lnTo>
                    <a:pt x="23" y="354"/>
                  </a:lnTo>
                  <a:lnTo>
                    <a:pt x="23" y="360"/>
                  </a:lnTo>
                  <a:lnTo>
                    <a:pt x="19" y="366"/>
                  </a:lnTo>
                  <a:lnTo>
                    <a:pt x="20" y="372"/>
                  </a:lnTo>
                  <a:lnTo>
                    <a:pt x="27" y="374"/>
                  </a:lnTo>
                  <a:lnTo>
                    <a:pt x="34" y="378"/>
                  </a:lnTo>
                  <a:lnTo>
                    <a:pt x="35" y="384"/>
                  </a:lnTo>
                  <a:lnTo>
                    <a:pt x="34" y="395"/>
                  </a:lnTo>
                  <a:lnTo>
                    <a:pt x="27" y="399"/>
                  </a:lnTo>
                  <a:lnTo>
                    <a:pt x="25" y="404"/>
                  </a:lnTo>
                  <a:lnTo>
                    <a:pt x="19" y="403"/>
                  </a:lnTo>
                  <a:lnTo>
                    <a:pt x="17" y="402"/>
                  </a:lnTo>
                  <a:lnTo>
                    <a:pt x="13" y="403"/>
                  </a:lnTo>
                  <a:lnTo>
                    <a:pt x="11" y="403"/>
                  </a:lnTo>
                  <a:lnTo>
                    <a:pt x="2" y="415"/>
                  </a:lnTo>
                  <a:lnTo>
                    <a:pt x="0" y="422"/>
                  </a:lnTo>
                  <a:lnTo>
                    <a:pt x="19" y="434"/>
                  </a:lnTo>
                  <a:lnTo>
                    <a:pt x="180" y="526"/>
                  </a:lnTo>
                  <a:lnTo>
                    <a:pt x="287" y="586"/>
                  </a:lnTo>
                  <a:lnTo>
                    <a:pt x="410" y="603"/>
                  </a:lnTo>
                  <a:lnTo>
                    <a:pt x="450" y="609"/>
                  </a:lnTo>
                  <a:lnTo>
                    <a:pt x="450" y="606"/>
                  </a:lnTo>
                  <a:lnTo>
                    <a:pt x="520" y="58"/>
                  </a:lnTo>
                  <a:lnTo>
                    <a:pt x="415" y="44"/>
                  </a:lnTo>
                  <a:lnTo>
                    <a:pt x="314" y="28"/>
                  </a:lnTo>
                  <a:close/>
                </a:path>
              </a:pathLst>
            </a:custGeom>
            <a:solidFill>
              <a:srgbClr val="20183B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4" name="Freeform 183"/>
            <p:cNvSpPr>
              <a:spLocks noEditPoints="1"/>
            </p:cNvSpPr>
            <p:nvPr/>
          </p:nvSpPr>
          <p:spPr bwMode="auto">
            <a:xfrm>
              <a:off x="3415160" y="1952842"/>
              <a:ext cx="382107" cy="620097"/>
            </a:xfrm>
            <a:custGeom>
              <a:avLst/>
              <a:gdLst>
                <a:gd name="T0" fmla="*/ 290 w 301"/>
                <a:gd name="T1" fmla="*/ 364 h 487"/>
                <a:gd name="T2" fmla="*/ 290 w 301"/>
                <a:gd name="T3" fmla="*/ 344 h 487"/>
                <a:gd name="T4" fmla="*/ 291 w 301"/>
                <a:gd name="T5" fmla="*/ 333 h 487"/>
                <a:gd name="T6" fmla="*/ 283 w 301"/>
                <a:gd name="T7" fmla="*/ 317 h 487"/>
                <a:gd name="T8" fmla="*/ 282 w 301"/>
                <a:gd name="T9" fmla="*/ 292 h 487"/>
                <a:gd name="T10" fmla="*/ 283 w 301"/>
                <a:gd name="T11" fmla="*/ 273 h 487"/>
                <a:gd name="T12" fmla="*/ 293 w 301"/>
                <a:gd name="T13" fmla="*/ 263 h 487"/>
                <a:gd name="T14" fmla="*/ 286 w 301"/>
                <a:gd name="T15" fmla="*/ 254 h 487"/>
                <a:gd name="T16" fmla="*/ 283 w 301"/>
                <a:gd name="T17" fmla="*/ 237 h 487"/>
                <a:gd name="T18" fmla="*/ 275 w 301"/>
                <a:gd name="T19" fmla="*/ 227 h 487"/>
                <a:gd name="T20" fmla="*/ 266 w 301"/>
                <a:gd name="T21" fmla="*/ 210 h 487"/>
                <a:gd name="T22" fmla="*/ 262 w 301"/>
                <a:gd name="T23" fmla="*/ 199 h 487"/>
                <a:gd name="T24" fmla="*/ 204 w 301"/>
                <a:gd name="T25" fmla="*/ 0 h 487"/>
                <a:gd name="T26" fmla="*/ 0 w 301"/>
                <a:gd name="T27" fmla="*/ 20 h 487"/>
                <a:gd name="T28" fmla="*/ 5 w 301"/>
                <a:gd name="T29" fmla="*/ 27 h 487"/>
                <a:gd name="T30" fmla="*/ 5 w 301"/>
                <a:gd name="T31" fmla="*/ 325 h 487"/>
                <a:gd name="T32" fmla="*/ 25 w 301"/>
                <a:gd name="T33" fmla="*/ 472 h 487"/>
                <a:gd name="T34" fmla="*/ 42 w 301"/>
                <a:gd name="T35" fmla="*/ 474 h 487"/>
                <a:gd name="T36" fmla="*/ 51 w 301"/>
                <a:gd name="T37" fmla="*/ 452 h 487"/>
                <a:gd name="T38" fmla="*/ 53 w 301"/>
                <a:gd name="T39" fmla="*/ 440 h 487"/>
                <a:gd name="T40" fmla="*/ 56 w 301"/>
                <a:gd name="T41" fmla="*/ 441 h 487"/>
                <a:gd name="T42" fmla="*/ 63 w 301"/>
                <a:gd name="T43" fmla="*/ 448 h 487"/>
                <a:gd name="T44" fmla="*/ 61 w 301"/>
                <a:gd name="T45" fmla="*/ 460 h 487"/>
                <a:gd name="T46" fmla="*/ 72 w 301"/>
                <a:gd name="T47" fmla="*/ 470 h 487"/>
                <a:gd name="T48" fmla="*/ 78 w 301"/>
                <a:gd name="T49" fmla="*/ 475 h 487"/>
                <a:gd name="T50" fmla="*/ 70 w 301"/>
                <a:gd name="T51" fmla="*/ 483 h 487"/>
                <a:gd name="T52" fmla="*/ 60 w 301"/>
                <a:gd name="T53" fmla="*/ 486 h 487"/>
                <a:gd name="T54" fmla="*/ 91 w 301"/>
                <a:gd name="T55" fmla="*/ 479 h 487"/>
                <a:gd name="T56" fmla="*/ 91 w 301"/>
                <a:gd name="T57" fmla="*/ 471 h 487"/>
                <a:gd name="T58" fmla="*/ 105 w 301"/>
                <a:gd name="T59" fmla="*/ 467 h 487"/>
                <a:gd name="T60" fmla="*/ 105 w 301"/>
                <a:gd name="T61" fmla="*/ 453 h 487"/>
                <a:gd name="T62" fmla="*/ 106 w 301"/>
                <a:gd name="T63" fmla="*/ 441 h 487"/>
                <a:gd name="T64" fmla="*/ 94 w 301"/>
                <a:gd name="T65" fmla="*/ 432 h 487"/>
                <a:gd name="T66" fmla="*/ 87 w 301"/>
                <a:gd name="T67" fmla="*/ 411 h 487"/>
                <a:gd name="T68" fmla="*/ 170 w 301"/>
                <a:gd name="T69" fmla="*/ 399 h 487"/>
                <a:gd name="T70" fmla="*/ 301 w 301"/>
                <a:gd name="T71" fmla="*/ 380 h 487"/>
                <a:gd name="T72" fmla="*/ 44 w 301"/>
                <a:gd name="T73" fmla="*/ 486 h 487"/>
                <a:gd name="T74" fmla="*/ 38 w 301"/>
                <a:gd name="T75" fmla="*/ 487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1" h="487">
                  <a:moveTo>
                    <a:pt x="296" y="371"/>
                  </a:moveTo>
                  <a:lnTo>
                    <a:pt x="290" y="364"/>
                  </a:lnTo>
                  <a:lnTo>
                    <a:pt x="289" y="359"/>
                  </a:lnTo>
                  <a:lnTo>
                    <a:pt x="290" y="344"/>
                  </a:lnTo>
                  <a:lnTo>
                    <a:pt x="290" y="338"/>
                  </a:lnTo>
                  <a:lnTo>
                    <a:pt x="291" y="333"/>
                  </a:lnTo>
                  <a:lnTo>
                    <a:pt x="289" y="323"/>
                  </a:lnTo>
                  <a:lnTo>
                    <a:pt x="283" y="317"/>
                  </a:lnTo>
                  <a:lnTo>
                    <a:pt x="279" y="305"/>
                  </a:lnTo>
                  <a:lnTo>
                    <a:pt x="282" y="292"/>
                  </a:lnTo>
                  <a:lnTo>
                    <a:pt x="283" y="286"/>
                  </a:lnTo>
                  <a:lnTo>
                    <a:pt x="283" y="273"/>
                  </a:lnTo>
                  <a:lnTo>
                    <a:pt x="287" y="268"/>
                  </a:lnTo>
                  <a:lnTo>
                    <a:pt x="293" y="263"/>
                  </a:lnTo>
                  <a:lnTo>
                    <a:pt x="291" y="257"/>
                  </a:lnTo>
                  <a:lnTo>
                    <a:pt x="286" y="254"/>
                  </a:lnTo>
                  <a:lnTo>
                    <a:pt x="287" y="245"/>
                  </a:lnTo>
                  <a:lnTo>
                    <a:pt x="283" y="237"/>
                  </a:lnTo>
                  <a:lnTo>
                    <a:pt x="282" y="236"/>
                  </a:lnTo>
                  <a:lnTo>
                    <a:pt x="275" y="227"/>
                  </a:lnTo>
                  <a:lnTo>
                    <a:pt x="270" y="215"/>
                  </a:lnTo>
                  <a:lnTo>
                    <a:pt x="266" y="210"/>
                  </a:lnTo>
                  <a:lnTo>
                    <a:pt x="264" y="203"/>
                  </a:lnTo>
                  <a:lnTo>
                    <a:pt x="262" y="199"/>
                  </a:lnTo>
                  <a:lnTo>
                    <a:pt x="233" y="93"/>
                  </a:lnTo>
                  <a:lnTo>
                    <a:pt x="204" y="0"/>
                  </a:lnTo>
                  <a:lnTo>
                    <a:pt x="116" y="11"/>
                  </a:lnTo>
                  <a:lnTo>
                    <a:pt x="0" y="20"/>
                  </a:lnTo>
                  <a:lnTo>
                    <a:pt x="2" y="22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5" y="325"/>
                  </a:lnTo>
                  <a:lnTo>
                    <a:pt x="25" y="470"/>
                  </a:lnTo>
                  <a:lnTo>
                    <a:pt x="25" y="472"/>
                  </a:lnTo>
                  <a:lnTo>
                    <a:pt x="30" y="471"/>
                  </a:lnTo>
                  <a:lnTo>
                    <a:pt x="42" y="474"/>
                  </a:lnTo>
                  <a:lnTo>
                    <a:pt x="49" y="474"/>
                  </a:lnTo>
                  <a:lnTo>
                    <a:pt x="51" y="452"/>
                  </a:lnTo>
                  <a:lnTo>
                    <a:pt x="51" y="445"/>
                  </a:lnTo>
                  <a:lnTo>
                    <a:pt x="53" y="440"/>
                  </a:lnTo>
                  <a:lnTo>
                    <a:pt x="53" y="437"/>
                  </a:lnTo>
                  <a:lnTo>
                    <a:pt x="56" y="441"/>
                  </a:lnTo>
                  <a:lnTo>
                    <a:pt x="60" y="443"/>
                  </a:lnTo>
                  <a:lnTo>
                    <a:pt x="63" y="448"/>
                  </a:lnTo>
                  <a:lnTo>
                    <a:pt x="64" y="455"/>
                  </a:lnTo>
                  <a:lnTo>
                    <a:pt x="61" y="460"/>
                  </a:lnTo>
                  <a:lnTo>
                    <a:pt x="65" y="466"/>
                  </a:lnTo>
                  <a:lnTo>
                    <a:pt x="72" y="470"/>
                  </a:lnTo>
                  <a:lnTo>
                    <a:pt x="74" y="468"/>
                  </a:lnTo>
                  <a:lnTo>
                    <a:pt x="78" y="475"/>
                  </a:lnTo>
                  <a:lnTo>
                    <a:pt x="76" y="482"/>
                  </a:lnTo>
                  <a:lnTo>
                    <a:pt x="70" y="483"/>
                  </a:lnTo>
                  <a:lnTo>
                    <a:pt x="64" y="483"/>
                  </a:lnTo>
                  <a:lnTo>
                    <a:pt x="60" y="486"/>
                  </a:lnTo>
                  <a:lnTo>
                    <a:pt x="84" y="482"/>
                  </a:lnTo>
                  <a:lnTo>
                    <a:pt x="91" y="479"/>
                  </a:lnTo>
                  <a:lnTo>
                    <a:pt x="93" y="474"/>
                  </a:lnTo>
                  <a:lnTo>
                    <a:pt x="91" y="471"/>
                  </a:lnTo>
                  <a:lnTo>
                    <a:pt x="98" y="472"/>
                  </a:lnTo>
                  <a:lnTo>
                    <a:pt x="105" y="467"/>
                  </a:lnTo>
                  <a:lnTo>
                    <a:pt x="106" y="456"/>
                  </a:lnTo>
                  <a:lnTo>
                    <a:pt x="105" y="453"/>
                  </a:lnTo>
                  <a:lnTo>
                    <a:pt x="103" y="451"/>
                  </a:lnTo>
                  <a:lnTo>
                    <a:pt x="106" y="441"/>
                  </a:lnTo>
                  <a:lnTo>
                    <a:pt x="101" y="434"/>
                  </a:lnTo>
                  <a:lnTo>
                    <a:pt x="94" y="432"/>
                  </a:lnTo>
                  <a:lnTo>
                    <a:pt x="84" y="420"/>
                  </a:lnTo>
                  <a:lnTo>
                    <a:pt x="87" y="411"/>
                  </a:lnTo>
                  <a:lnTo>
                    <a:pt x="93" y="407"/>
                  </a:lnTo>
                  <a:lnTo>
                    <a:pt x="170" y="399"/>
                  </a:lnTo>
                  <a:lnTo>
                    <a:pt x="301" y="383"/>
                  </a:lnTo>
                  <a:lnTo>
                    <a:pt x="301" y="380"/>
                  </a:lnTo>
                  <a:lnTo>
                    <a:pt x="296" y="371"/>
                  </a:lnTo>
                  <a:close/>
                  <a:moveTo>
                    <a:pt x="44" y="486"/>
                  </a:moveTo>
                  <a:lnTo>
                    <a:pt x="48" y="483"/>
                  </a:lnTo>
                  <a:lnTo>
                    <a:pt x="38" y="487"/>
                  </a:lnTo>
                  <a:lnTo>
                    <a:pt x="44" y="486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5" name="Freeform 184"/>
            <p:cNvSpPr>
              <a:spLocks noEditPoints="1"/>
            </p:cNvSpPr>
            <p:nvPr/>
          </p:nvSpPr>
          <p:spPr bwMode="auto">
            <a:xfrm>
              <a:off x="3802555" y="1585279"/>
              <a:ext cx="838255" cy="396650"/>
            </a:xfrm>
            <a:custGeom>
              <a:avLst/>
              <a:gdLst>
                <a:gd name="T0" fmla="*/ 510 w 619"/>
                <a:gd name="T1" fmla="*/ 229 h 293"/>
                <a:gd name="T2" fmla="*/ 559 w 619"/>
                <a:gd name="T3" fmla="*/ 192 h 293"/>
                <a:gd name="T4" fmla="*/ 566 w 619"/>
                <a:gd name="T5" fmla="*/ 192 h 293"/>
                <a:gd name="T6" fmla="*/ 586 w 619"/>
                <a:gd name="T7" fmla="*/ 182 h 293"/>
                <a:gd name="T8" fmla="*/ 592 w 619"/>
                <a:gd name="T9" fmla="*/ 170 h 293"/>
                <a:gd name="T10" fmla="*/ 615 w 619"/>
                <a:gd name="T11" fmla="*/ 74 h 293"/>
                <a:gd name="T12" fmla="*/ 605 w 619"/>
                <a:gd name="T13" fmla="*/ 71 h 293"/>
                <a:gd name="T14" fmla="*/ 592 w 619"/>
                <a:gd name="T15" fmla="*/ 95 h 293"/>
                <a:gd name="T16" fmla="*/ 591 w 619"/>
                <a:gd name="T17" fmla="*/ 78 h 293"/>
                <a:gd name="T18" fmla="*/ 574 w 619"/>
                <a:gd name="T19" fmla="*/ 68 h 293"/>
                <a:gd name="T20" fmla="*/ 550 w 619"/>
                <a:gd name="T21" fmla="*/ 77 h 293"/>
                <a:gd name="T22" fmla="*/ 534 w 619"/>
                <a:gd name="T23" fmla="*/ 60 h 293"/>
                <a:gd name="T24" fmla="*/ 536 w 619"/>
                <a:gd name="T25" fmla="*/ 49 h 293"/>
                <a:gd name="T26" fmla="*/ 542 w 619"/>
                <a:gd name="T27" fmla="*/ 68 h 293"/>
                <a:gd name="T28" fmla="*/ 560 w 619"/>
                <a:gd name="T29" fmla="*/ 55 h 293"/>
                <a:gd name="T30" fmla="*/ 577 w 619"/>
                <a:gd name="T31" fmla="*/ 54 h 293"/>
                <a:gd name="T32" fmla="*/ 570 w 619"/>
                <a:gd name="T33" fmla="*/ 40 h 293"/>
                <a:gd name="T34" fmla="*/ 589 w 619"/>
                <a:gd name="T35" fmla="*/ 40 h 293"/>
                <a:gd name="T36" fmla="*/ 602 w 619"/>
                <a:gd name="T37" fmla="*/ 45 h 293"/>
                <a:gd name="T38" fmla="*/ 579 w 619"/>
                <a:gd name="T39" fmla="*/ 18 h 293"/>
                <a:gd name="T40" fmla="*/ 267 w 619"/>
                <a:gd name="T41" fmla="*/ 74 h 293"/>
                <a:gd name="T42" fmla="*/ 171 w 619"/>
                <a:gd name="T43" fmla="*/ 92 h 293"/>
                <a:gd name="T44" fmla="*/ 158 w 619"/>
                <a:gd name="T45" fmla="*/ 118 h 293"/>
                <a:gd name="T46" fmla="*/ 133 w 619"/>
                <a:gd name="T47" fmla="*/ 137 h 293"/>
                <a:gd name="T48" fmla="*/ 115 w 619"/>
                <a:gd name="T49" fmla="*/ 154 h 293"/>
                <a:gd name="T50" fmla="*/ 99 w 619"/>
                <a:gd name="T51" fmla="*/ 160 h 293"/>
                <a:gd name="T52" fmla="*/ 83 w 619"/>
                <a:gd name="T53" fmla="*/ 175 h 293"/>
                <a:gd name="T54" fmla="*/ 38 w 619"/>
                <a:gd name="T55" fmla="*/ 202 h 293"/>
                <a:gd name="T56" fmla="*/ 18 w 619"/>
                <a:gd name="T57" fmla="*/ 229 h 293"/>
                <a:gd name="T58" fmla="*/ 90 w 619"/>
                <a:gd name="T59" fmla="*/ 248 h 293"/>
                <a:gd name="T60" fmla="*/ 136 w 619"/>
                <a:gd name="T61" fmla="*/ 225 h 293"/>
                <a:gd name="T62" fmla="*/ 240 w 619"/>
                <a:gd name="T63" fmla="*/ 211 h 293"/>
                <a:gd name="T64" fmla="*/ 263 w 619"/>
                <a:gd name="T65" fmla="*/ 230 h 293"/>
                <a:gd name="T66" fmla="*/ 441 w 619"/>
                <a:gd name="T67" fmla="*/ 292 h 293"/>
                <a:gd name="T68" fmla="*/ 471 w 619"/>
                <a:gd name="T69" fmla="*/ 285 h 293"/>
                <a:gd name="T70" fmla="*/ 483 w 619"/>
                <a:gd name="T71" fmla="*/ 257 h 293"/>
                <a:gd name="T72" fmla="*/ 491 w 619"/>
                <a:gd name="T73" fmla="*/ 260 h 293"/>
                <a:gd name="T74" fmla="*/ 518 w 619"/>
                <a:gd name="T75" fmla="*/ 219 h 293"/>
                <a:gd name="T76" fmla="*/ 522 w 619"/>
                <a:gd name="T77" fmla="*/ 206 h 293"/>
                <a:gd name="T78" fmla="*/ 529 w 619"/>
                <a:gd name="T79" fmla="*/ 207 h 293"/>
                <a:gd name="T80" fmla="*/ 561 w 619"/>
                <a:gd name="T81" fmla="*/ 191 h 293"/>
                <a:gd name="T82" fmla="*/ 571 w 619"/>
                <a:gd name="T83" fmla="*/ 182 h 293"/>
                <a:gd name="T84" fmla="*/ 589 w 619"/>
                <a:gd name="T85" fmla="*/ 168 h 293"/>
                <a:gd name="T86" fmla="*/ 584 w 619"/>
                <a:gd name="T87" fmla="*/ 164 h 293"/>
                <a:gd name="T88" fmla="*/ 577 w 619"/>
                <a:gd name="T89" fmla="*/ 160 h 293"/>
                <a:gd name="T90" fmla="*/ 568 w 619"/>
                <a:gd name="T91" fmla="*/ 164 h 293"/>
                <a:gd name="T92" fmla="*/ 531 w 619"/>
                <a:gd name="T93" fmla="*/ 156 h 293"/>
                <a:gd name="T94" fmla="*/ 555 w 619"/>
                <a:gd name="T95" fmla="*/ 166 h 293"/>
                <a:gd name="T96" fmla="*/ 563 w 619"/>
                <a:gd name="T97" fmla="*/ 148 h 293"/>
                <a:gd name="T98" fmla="*/ 560 w 619"/>
                <a:gd name="T99" fmla="*/ 132 h 293"/>
                <a:gd name="T100" fmla="*/ 527 w 619"/>
                <a:gd name="T101" fmla="*/ 122 h 293"/>
                <a:gd name="T102" fmla="*/ 560 w 619"/>
                <a:gd name="T103" fmla="*/ 124 h 293"/>
                <a:gd name="T104" fmla="*/ 560 w 619"/>
                <a:gd name="T105" fmla="*/ 117 h 293"/>
                <a:gd name="T106" fmla="*/ 575 w 619"/>
                <a:gd name="T107" fmla="*/ 123 h 293"/>
                <a:gd name="T108" fmla="*/ 607 w 619"/>
                <a:gd name="T109" fmla="*/ 101 h 293"/>
                <a:gd name="T110" fmla="*/ 586 w 619"/>
                <a:gd name="T111" fmla="*/ 17 h 293"/>
                <a:gd name="T112" fmla="*/ 586 w 619"/>
                <a:gd name="T113" fmla="*/ 17 h 293"/>
                <a:gd name="T114" fmla="*/ 589 w 619"/>
                <a:gd name="T115" fmla="*/ 1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19" h="293">
                  <a:moveTo>
                    <a:pt x="514" y="223"/>
                  </a:moveTo>
                  <a:lnTo>
                    <a:pt x="509" y="228"/>
                  </a:lnTo>
                  <a:lnTo>
                    <a:pt x="506" y="234"/>
                  </a:lnTo>
                  <a:lnTo>
                    <a:pt x="510" y="229"/>
                  </a:lnTo>
                  <a:lnTo>
                    <a:pt x="522" y="217"/>
                  </a:lnTo>
                  <a:lnTo>
                    <a:pt x="520" y="217"/>
                  </a:lnTo>
                  <a:lnTo>
                    <a:pt x="514" y="223"/>
                  </a:lnTo>
                  <a:close/>
                  <a:moveTo>
                    <a:pt x="559" y="192"/>
                  </a:moveTo>
                  <a:lnTo>
                    <a:pt x="547" y="197"/>
                  </a:lnTo>
                  <a:lnTo>
                    <a:pt x="543" y="200"/>
                  </a:lnTo>
                  <a:lnTo>
                    <a:pt x="555" y="194"/>
                  </a:lnTo>
                  <a:lnTo>
                    <a:pt x="566" y="192"/>
                  </a:lnTo>
                  <a:lnTo>
                    <a:pt x="565" y="191"/>
                  </a:lnTo>
                  <a:lnTo>
                    <a:pt x="559" y="192"/>
                  </a:lnTo>
                  <a:close/>
                  <a:moveTo>
                    <a:pt x="588" y="177"/>
                  </a:moveTo>
                  <a:lnTo>
                    <a:pt x="586" y="182"/>
                  </a:lnTo>
                  <a:lnTo>
                    <a:pt x="580" y="196"/>
                  </a:lnTo>
                  <a:lnTo>
                    <a:pt x="588" y="178"/>
                  </a:lnTo>
                  <a:lnTo>
                    <a:pt x="597" y="164"/>
                  </a:lnTo>
                  <a:lnTo>
                    <a:pt x="592" y="170"/>
                  </a:lnTo>
                  <a:lnTo>
                    <a:pt x="588" y="177"/>
                  </a:lnTo>
                  <a:close/>
                  <a:moveTo>
                    <a:pt x="619" y="91"/>
                  </a:moveTo>
                  <a:lnTo>
                    <a:pt x="616" y="86"/>
                  </a:lnTo>
                  <a:lnTo>
                    <a:pt x="615" y="74"/>
                  </a:lnTo>
                  <a:lnTo>
                    <a:pt x="611" y="68"/>
                  </a:lnTo>
                  <a:lnTo>
                    <a:pt x="605" y="63"/>
                  </a:lnTo>
                  <a:lnTo>
                    <a:pt x="606" y="65"/>
                  </a:lnTo>
                  <a:lnTo>
                    <a:pt x="605" y="71"/>
                  </a:lnTo>
                  <a:lnTo>
                    <a:pt x="596" y="71"/>
                  </a:lnTo>
                  <a:lnTo>
                    <a:pt x="596" y="77"/>
                  </a:lnTo>
                  <a:lnTo>
                    <a:pt x="598" y="88"/>
                  </a:lnTo>
                  <a:lnTo>
                    <a:pt x="592" y="95"/>
                  </a:lnTo>
                  <a:lnTo>
                    <a:pt x="589" y="91"/>
                  </a:lnTo>
                  <a:lnTo>
                    <a:pt x="593" y="86"/>
                  </a:lnTo>
                  <a:lnTo>
                    <a:pt x="588" y="83"/>
                  </a:lnTo>
                  <a:lnTo>
                    <a:pt x="591" y="78"/>
                  </a:lnTo>
                  <a:lnTo>
                    <a:pt x="591" y="71"/>
                  </a:lnTo>
                  <a:lnTo>
                    <a:pt x="589" y="65"/>
                  </a:lnTo>
                  <a:lnTo>
                    <a:pt x="583" y="65"/>
                  </a:lnTo>
                  <a:lnTo>
                    <a:pt x="574" y="68"/>
                  </a:lnTo>
                  <a:lnTo>
                    <a:pt x="573" y="74"/>
                  </a:lnTo>
                  <a:lnTo>
                    <a:pt x="561" y="71"/>
                  </a:lnTo>
                  <a:lnTo>
                    <a:pt x="555" y="76"/>
                  </a:lnTo>
                  <a:lnTo>
                    <a:pt x="550" y="77"/>
                  </a:lnTo>
                  <a:lnTo>
                    <a:pt x="543" y="78"/>
                  </a:lnTo>
                  <a:lnTo>
                    <a:pt x="542" y="72"/>
                  </a:lnTo>
                  <a:lnTo>
                    <a:pt x="538" y="67"/>
                  </a:lnTo>
                  <a:lnTo>
                    <a:pt x="534" y="60"/>
                  </a:lnTo>
                  <a:lnTo>
                    <a:pt x="533" y="55"/>
                  </a:lnTo>
                  <a:lnTo>
                    <a:pt x="536" y="50"/>
                  </a:lnTo>
                  <a:lnTo>
                    <a:pt x="533" y="45"/>
                  </a:lnTo>
                  <a:lnTo>
                    <a:pt x="536" y="49"/>
                  </a:lnTo>
                  <a:lnTo>
                    <a:pt x="536" y="50"/>
                  </a:lnTo>
                  <a:lnTo>
                    <a:pt x="537" y="51"/>
                  </a:lnTo>
                  <a:lnTo>
                    <a:pt x="536" y="57"/>
                  </a:lnTo>
                  <a:lnTo>
                    <a:pt x="542" y="68"/>
                  </a:lnTo>
                  <a:lnTo>
                    <a:pt x="547" y="68"/>
                  </a:lnTo>
                  <a:lnTo>
                    <a:pt x="554" y="71"/>
                  </a:lnTo>
                  <a:lnTo>
                    <a:pt x="566" y="59"/>
                  </a:lnTo>
                  <a:lnTo>
                    <a:pt x="560" y="55"/>
                  </a:lnTo>
                  <a:lnTo>
                    <a:pt x="566" y="55"/>
                  </a:lnTo>
                  <a:lnTo>
                    <a:pt x="574" y="57"/>
                  </a:lnTo>
                  <a:lnTo>
                    <a:pt x="570" y="51"/>
                  </a:lnTo>
                  <a:lnTo>
                    <a:pt x="577" y="54"/>
                  </a:lnTo>
                  <a:lnTo>
                    <a:pt x="582" y="51"/>
                  </a:lnTo>
                  <a:lnTo>
                    <a:pt x="582" y="46"/>
                  </a:lnTo>
                  <a:lnTo>
                    <a:pt x="575" y="41"/>
                  </a:lnTo>
                  <a:lnTo>
                    <a:pt x="570" y="40"/>
                  </a:lnTo>
                  <a:lnTo>
                    <a:pt x="577" y="39"/>
                  </a:lnTo>
                  <a:lnTo>
                    <a:pt x="588" y="45"/>
                  </a:lnTo>
                  <a:lnTo>
                    <a:pt x="596" y="45"/>
                  </a:lnTo>
                  <a:lnTo>
                    <a:pt x="589" y="40"/>
                  </a:lnTo>
                  <a:lnTo>
                    <a:pt x="586" y="35"/>
                  </a:lnTo>
                  <a:lnTo>
                    <a:pt x="598" y="44"/>
                  </a:lnTo>
                  <a:lnTo>
                    <a:pt x="602" y="51"/>
                  </a:lnTo>
                  <a:lnTo>
                    <a:pt x="602" y="45"/>
                  </a:lnTo>
                  <a:lnTo>
                    <a:pt x="591" y="28"/>
                  </a:lnTo>
                  <a:lnTo>
                    <a:pt x="591" y="25"/>
                  </a:lnTo>
                  <a:lnTo>
                    <a:pt x="584" y="25"/>
                  </a:lnTo>
                  <a:lnTo>
                    <a:pt x="579" y="18"/>
                  </a:lnTo>
                  <a:lnTo>
                    <a:pt x="578" y="13"/>
                  </a:lnTo>
                  <a:lnTo>
                    <a:pt x="508" y="28"/>
                  </a:lnTo>
                  <a:lnTo>
                    <a:pt x="426" y="45"/>
                  </a:lnTo>
                  <a:lnTo>
                    <a:pt x="267" y="74"/>
                  </a:lnTo>
                  <a:lnTo>
                    <a:pt x="208" y="83"/>
                  </a:lnTo>
                  <a:lnTo>
                    <a:pt x="185" y="86"/>
                  </a:lnTo>
                  <a:lnTo>
                    <a:pt x="173" y="85"/>
                  </a:lnTo>
                  <a:lnTo>
                    <a:pt x="171" y="92"/>
                  </a:lnTo>
                  <a:lnTo>
                    <a:pt x="171" y="99"/>
                  </a:lnTo>
                  <a:lnTo>
                    <a:pt x="170" y="110"/>
                  </a:lnTo>
                  <a:lnTo>
                    <a:pt x="163" y="111"/>
                  </a:lnTo>
                  <a:lnTo>
                    <a:pt x="158" y="118"/>
                  </a:lnTo>
                  <a:lnTo>
                    <a:pt x="154" y="131"/>
                  </a:lnTo>
                  <a:lnTo>
                    <a:pt x="149" y="137"/>
                  </a:lnTo>
                  <a:lnTo>
                    <a:pt x="144" y="132"/>
                  </a:lnTo>
                  <a:lnTo>
                    <a:pt x="133" y="137"/>
                  </a:lnTo>
                  <a:lnTo>
                    <a:pt x="126" y="141"/>
                  </a:lnTo>
                  <a:lnTo>
                    <a:pt x="124" y="147"/>
                  </a:lnTo>
                  <a:lnTo>
                    <a:pt x="118" y="154"/>
                  </a:lnTo>
                  <a:lnTo>
                    <a:pt x="115" y="154"/>
                  </a:lnTo>
                  <a:lnTo>
                    <a:pt x="108" y="147"/>
                  </a:lnTo>
                  <a:lnTo>
                    <a:pt x="103" y="151"/>
                  </a:lnTo>
                  <a:lnTo>
                    <a:pt x="101" y="154"/>
                  </a:lnTo>
                  <a:lnTo>
                    <a:pt x="99" y="160"/>
                  </a:lnTo>
                  <a:lnTo>
                    <a:pt x="94" y="157"/>
                  </a:lnTo>
                  <a:lnTo>
                    <a:pt x="92" y="170"/>
                  </a:lnTo>
                  <a:lnTo>
                    <a:pt x="88" y="175"/>
                  </a:lnTo>
                  <a:lnTo>
                    <a:pt x="83" y="175"/>
                  </a:lnTo>
                  <a:lnTo>
                    <a:pt x="71" y="183"/>
                  </a:lnTo>
                  <a:lnTo>
                    <a:pt x="55" y="200"/>
                  </a:lnTo>
                  <a:lnTo>
                    <a:pt x="50" y="202"/>
                  </a:lnTo>
                  <a:lnTo>
                    <a:pt x="38" y="202"/>
                  </a:lnTo>
                  <a:lnTo>
                    <a:pt x="25" y="210"/>
                  </a:lnTo>
                  <a:lnTo>
                    <a:pt x="20" y="215"/>
                  </a:lnTo>
                  <a:lnTo>
                    <a:pt x="18" y="221"/>
                  </a:lnTo>
                  <a:lnTo>
                    <a:pt x="18" y="229"/>
                  </a:lnTo>
                  <a:lnTo>
                    <a:pt x="13" y="235"/>
                  </a:lnTo>
                  <a:lnTo>
                    <a:pt x="0" y="238"/>
                  </a:lnTo>
                  <a:lnTo>
                    <a:pt x="0" y="262"/>
                  </a:lnTo>
                  <a:lnTo>
                    <a:pt x="90" y="248"/>
                  </a:lnTo>
                  <a:lnTo>
                    <a:pt x="110" y="238"/>
                  </a:lnTo>
                  <a:lnTo>
                    <a:pt x="116" y="238"/>
                  </a:lnTo>
                  <a:lnTo>
                    <a:pt x="125" y="229"/>
                  </a:lnTo>
                  <a:lnTo>
                    <a:pt x="136" y="225"/>
                  </a:lnTo>
                  <a:lnTo>
                    <a:pt x="143" y="223"/>
                  </a:lnTo>
                  <a:lnTo>
                    <a:pt x="148" y="220"/>
                  </a:lnTo>
                  <a:lnTo>
                    <a:pt x="214" y="212"/>
                  </a:lnTo>
                  <a:lnTo>
                    <a:pt x="240" y="211"/>
                  </a:lnTo>
                  <a:lnTo>
                    <a:pt x="245" y="217"/>
                  </a:lnTo>
                  <a:lnTo>
                    <a:pt x="250" y="215"/>
                  </a:lnTo>
                  <a:lnTo>
                    <a:pt x="260" y="224"/>
                  </a:lnTo>
                  <a:lnTo>
                    <a:pt x="263" y="230"/>
                  </a:lnTo>
                  <a:lnTo>
                    <a:pt x="263" y="235"/>
                  </a:lnTo>
                  <a:lnTo>
                    <a:pt x="265" y="238"/>
                  </a:lnTo>
                  <a:lnTo>
                    <a:pt x="347" y="224"/>
                  </a:lnTo>
                  <a:lnTo>
                    <a:pt x="441" y="292"/>
                  </a:lnTo>
                  <a:lnTo>
                    <a:pt x="444" y="293"/>
                  </a:lnTo>
                  <a:lnTo>
                    <a:pt x="446" y="293"/>
                  </a:lnTo>
                  <a:lnTo>
                    <a:pt x="459" y="288"/>
                  </a:lnTo>
                  <a:lnTo>
                    <a:pt x="471" y="285"/>
                  </a:lnTo>
                  <a:lnTo>
                    <a:pt x="481" y="285"/>
                  </a:lnTo>
                  <a:lnTo>
                    <a:pt x="486" y="281"/>
                  </a:lnTo>
                  <a:lnTo>
                    <a:pt x="487" y="269"/>
                  </a:lnTo>
                  <a:lnTo>
                    <a:pt x="483" y="257"/>
                  </a:lnTo>
                  <a:lnTo>
                    <a:pt x="485" y="257"/>
                  </a:lnTo>
                  <a:lnTo>
                    <a:pt x="487" y="262"/>
                  </a:lnTo>
                  <a:lnTo>
                    <a:pt x="491" y="277"/>
                  </a:lnTo>
                  <a:lnTo>
                    <a:pt x="491" y="260"/>
                  </a:lnTo>
                  <a:lnTo>
                    <a:pt x="492" y="253"/>
                  </a:lnTo>
                  <a:lnTo>
                    <a:pt x="497" y="242"/>
                  </a:lnTo>
                  <a:lnTo>
                    <a:pt x="506" y="229"/>
                  </a:lnTo>
                  <a:lnTo>
                    <a:pt x="518" y="219"/>
                  </a:lnTo>
                  <a:lnTo>
                    <a:pt x="515" y="212"/>
                  </a:lnTo>
                  <a:lnTo>
                    <a:pt x="518" y="207"/>
                  </a:lnTo>
                  <a:lnTo>
                    <a:pt x="515" y="203"/>
                  </a:lnTo>
                  <a:lnTo>
                    <a:pt x="522" y="206"/>
                  </a:lnTo>
                  <a:lnTo>
                    <a:pt x="518" y="211"/>
                  </a:lnTo>
                  <a:lnTo>
                    <a:pt x="523" y="214"/>
                  </a:lnTo>
                  <a:lnTo>
                    <a:pt x="526" y="212"/>
                  </a:lnTo>
                  <a:lnTo>
                    <a:pt x="529" y="207"/>
                  </a:lnTo>
                  <a:lnTo>
                    <a:pt x="534" y="196"/>
                  </a:lnTo>
                  <a:lnTo>
                    <a:pt x="541" y="197"/>
                  </a:lnTo>
                  <a:lnTo>
                    <a:pt x="555" y="191"/>
                  </a:lnTo>
                  <a:lnTo>
                    <a:pt x="561" y="191"/>
                  </a:lnTo>
                  <a:lnTo>
                    <a:pt x="561" y="187"/>
                  </a:lnTo>
                  <a:lnTo>
                    <a:pt x="566" y="182"/>
                  </a:lnTo>
                  <a:lnTo>
                    <a:pt x="569" y="188"/>
                  </a:lnTo>
                  <a:lnTo>
                    <a:pt x="571" y="182"/>
                  </a:lnTo>
                  <a:lnTo>
                    <a:pt x="578" y="185"/>
                  </a:lnTo>
                  <a:lnTo>
                    <a:pt x="579" y="185"/>
                  </a:lnTo>
                  <a:lnTo>
                    <a:pt x="584" y="174"/>
                  </a:lnTo>
                  <a:lnTo>
                    <a:pt x="589" y="168"/>
                  </a:lnTo>
                  <a:lnTo>
                    <a:pt x="592" y="161"/>
                  </a:lnTo>
                  <a:lnTo>
                    <a:pt x="589" y="157"/>
                  </a:lnTo>
                  <a:lnTo>
                    <a:pt x="588" y="157"/>
                  </a:lnTo>
                  <a:lnTo>
                    <a:pt x="584" y="164"/>
                  </a:lnTo>
                  <a:lnTo>
                    <a:pt x="579" y="165"/>
                  </a:lnTo>
                  <a:lnTo>
                    <a:pt x="580" y="160"/>
                  </a:lnTo>
                  <a:lnTo>
                    <a:pt x="578" y="154"/>
                  </a:lnTo>
                  <a:lnTo>
                    <a:pt x="577" y="160"/>
                  </a:lnTo>
                  <a:lnTo>
                    <a:pt x="577" y="160"/>
                  </a:lnTo>
                  <a:lnTo>
                    <a:pt x="573" y="161"/>
                  </a:lnTo>
                  <a:lnTo>
                    <a:pt x="574" y="166"/>
                  </a:lnTo>
                  <a:lnTo>
                    <a:pt x="568" y="164"/>
                  </a:lnTo>
                  <a:lnTo>
                    <a:pt x="556" y="171"/>
                  </a:lnTo>
                  <a:lnTo>
                    <a:pt x="545" y="170"/>
                  </a:lnTo>
                  <a:lnTo>
                    <a:pt x="534" y="161"/>
                  </a:lnTo>
                  <a:lnTo>
                    <a:pt x="531" y="156"/>
                  </a:lnTo>
                  <a:lnTo>
                    <a:pt x="536" y="159"/>
                  </a:lnTo>
                  <a:lnTo>
                    <a:pt x="542" y="161"/>
                  </a:lnTo>
                  <a:lnTo>
                    <a:pt x="549" y="166"/>
                  </a:lnTo>
                  <a:lnTo>
                    <a:pt x="555" y="166"/>
                  </a:lnTo>
                  <a:lnTo>
                    <a:pt x="559" y="164"/>
                  </a:lnTo>
                  <a:lnTo>
                    <a:pt x="568" y="152"/>
                  </a:lnTo>
                  <a:lnTo>
                    <a:pt x="568" y="147"/>
                  </a:lnTo>
                  <a:lnTo>
                    <a:pt x="563" y="148"/>
                  </a:lnTo>
                  <a:lnTo>
                    <a:pt x="564" y="143"/>
                  </a:lnTo>
                  <a:lnTo>
                    <a:pt x="570" y="142"/>
                  </a:lnTo>
                  <a:lnTo>
                    <a:pt x="573" y="137"/>
                  </a:lnTo>
                  <a:lnTo>
                    <a:pt x="560" y="132"/>
                  </a:lnTo>
                  <a:lnTo>
                    <a:pt x="554" y="132"/>
                  </a:lnTo>
                  <a:lnTo>
                    <a:pt x="528" y="125"/>
                  </a:lnTo>
                  <a:lnTo>
                    <a:pt x="527" y="123"/>
                  </a:lnTo>
                  <a:lnTo>
                    <a:pt x="527" y="122"/>
                  </a:lnTo>
                  <a:lnTo>
                    <a:pt x="540" y="125"/>
                  </a:lnTo>
                  <a:lnTo>
                    <a:pt x="551" y="125"/>
                  </a:lnTo>
                  <a:lnTo>
                    <a:pt x="556" y="123"/>
                  </a:lnTo>
                  <a:lnTo>
                    <a:pt x="560" y="124"/>
                  </a:lnTo>
                  <a:lnTo>
                    <a:pt x="557" y="119"/>
                  </a:lnTo>
                  <a:lnTo>
                    <a:pt x="557" y="113"/>
                  </a:lnTo>
                  <a:lnTo>
                    <a:pt x="563" y="113"/>
                  </a:lnTo>
                  <a:lnTo>
                    <a:pt x="560" y="117"/>
                  </a:lnTo>
                  <a:lnTo>
                    <a:pt x="565" y="122"/>
                  </a:lnTo>
                  <a:lnTo>
                    <a:pt x="571" y="123"/>
                  </a:lnTo>
                  <a:lnTo>
                    <a:pt x="573" y="117"/>
                  </a:lnTo>
                  <a:lnTo>
                    <a:pt x="575" y="123"/>
                  </a:lnTo>
                  <a:lnTo>
                    <a:pt x="582" y="124"/>
                  </a:lnTo>
                  <a:lnTo>
                    <a:pt x="594" y="124"/>
                  </a:lnTo>
                  <a:lnTo>
                    <a:pt x="600" y="119"/>
                  </a:lnTo>
                  <a:lnTo>
                    <a:pt x="607" y="101"/>
                  </a:lnTo>
                  <a:lnTo>
                    <a:pt x="607" y="95"/>
                  </a:lnTo>
                  <a:lnTo>
                    <a:pt x="614" y="96"/>
                  </a:lnTo>
                  <a:lnTo>
                    <a:pt x="619" y="91"/>
                  </a:lnTo>
                  <a:close/>
                  <a:moveTo>
                    <a:pt x="586" y="17"/>
                  </a:moveTo>
                  <a:lnTo>
                    <a:pt x="588" y="12"/>
                  </a:lnTo>
                  <a:lnTo>
                    <a:pt x="583" y="12"/>
                  </a:lnTo>
                  <a:lnTo>
                    <a:pt x="580" y="13"/>
                  </a:lnTo>
                  <a:lnTo>
                    <a:pt x="586" y="17"/>
                  </a:lnTo>
                  <a:close/>
                  <a:moveTo>
                    <a:pt x="580" y="0"/>
                  </a:moveTo>
                  <a:lnTo>
                    <a:pt x="582" y="5"/>
                  </a:lnTo>
                  <a:lnTo>
                    <a:pt x="583" y="12"/>
                  </a:lnTo>
                  <a:lnTo>
                    <a:pt x="589" y="11"/>
                  </a:lnTo>
                  <a:lnTo>
                    <a:pt x="587" y="4"/>
                  </a:lnTo>
                  <a:lnTo>
                    <a:pt x="580" y="0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grpSp>
          <p:nvGrpSpPr>
            <p:cNvPr id="186" name="Group 185"/>
            <p:cNvGrpSpPr>
              <a:grpSpLocks/>
            </p:cNvGrpSpPr>
            <p:nvPr/>
          </p:nvGrpSpPr>
          <p:grpSpPr bwMode="auto">
            <a:xfrm>
              <a:off x="3513171" y="2377856"/>
              <a:ext cx="895106" cy="761560"/>
              <a:chOff x="3523578" y="2415600"/>
              <a:chExt cx="677" cy="576"/>
            </a:xfrm>
            <a:grpFill/>
          </p:grpSpPr>
          <p:sp>
            <p:nvSpPr>
              <p:cNvPr id="189" name="Freeform 188"/>
              <p:cNvSpPr>
                <a:spLocks/>
              </p:cNvSpPr>
              <p:nvPr/>
            </p:nvSpPr>
            <p:spPr bwMode="auto">
              <a:xfrm>
                <a:off x="3523795" y="2415730"/>
                <a:ext cx="30" cy="20"/>
              </a:xfrm>
              <a:custGeom>
                <a:avLst/>
                <a:gdLst>
                  <a:gd name="T0" fmla="*/ 23 w 30"/>
                  <a:gd name="T1" fmla="*/ 8 h 20"/>
                  <a:gd name="T2" fmla="*/ 18 w 30"/>
                  <a:gd name="T3" fmla="*/ 11 h 20"/>
                  <a:gd name="T4" fmla="*/ 12 w 30"/>
                  <a:gd name="T5" fmla="*/ 15 h 20"/>
                  <a:gd name="T6" fmla="*/ 5 w 30"/>
                  <a:gd name="T7" fmla="*/ 18 h 20"/>
                  <a:gd name="T8" fmla="*/ 0 w 30"/>
                  <a:gd name="T9" fmla="*/ 17 h 20"/>
                  <a:gd name="T10" fmla="*/ 4 w 30"/>
                  <a:gd name="T11" fmla="*/ 20 h 20"/>
                  <a:gd name="T12" fmla="*/ 10 w 30"/>
                  <a:gd name="T13" fmla="*/ 17 h 20"/>
                  <a:gd name="T14" fmla="*/ 13 w 30"/>
                  <a:gd name="T15" fmla="*/ 15 h 20"/>
                  <a:gd name="T16" fmla="*/ 25 w 30"/>
                  <a:gd name="T17" fmla="*/ 7 h 20"/>
                  <a:gd name="T18" fmla="*/ 30 w 30"/>
                  <a:gd name="T19" fmla="*/ 0 h 20"/>
                  <a:gd name="T20" fmla="*/ 23 w 30"/>
                  <a:gd name="T21" fmla="*/ 5 h 20"/>
                  <a:gd name="T22" fmla="*/ 23 w 30"/>
                  <a:gd name="T23" fmla="*/ 8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0" h="20">
                    <a:moveTo>
                      <a:pt x="23" y="8"/>
                    </a:moveTo>
                    <a:lnTo>
                      <a:pt x="18" y="11"/>
                    </a:lnTo>
                    <a:lnTo>
                      <a:pt x="12" y="15"/>
                    </a:lnTo>
                    <a:lnTo>
                      <a:pt x="5" y="18"/>
                    </a:lnTo>
                    <a:lnTo>
                      <a:pt x="0" y="17"/>
                    </a:lnTo>
                    <a:lnTo>
                      <a:pt x="4" y="20"/>
                    </a:lnTo>
                    <a:lnTo>
                      <a:pt x="10" y="17"/>
                    </a:lnTo>
                    <a:lnTo>
                      <a:pt x="13" y="15"/>
                    </a:lnTo>
                    <a:lnTo>
                      <a:pt x="25" y="7"/>
                    </a:lnTo>
                    <a:lnTo>
                      <a:pt x="30" y="0"/>
                    </a:lnTo>
                    <a:lnTo>
                      <a:pt x="23" y="5"/>
                    </a:lnTo>
                    <a:lnTo>
                      <a:pt x="23" y="8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0" name="Freeform 189"/>
              <p:cNvSpPr>
                <a:spLocks/>
              </p:cNvSpPr>
              <p:nvPr/>
            </p:nvSpPr>
            <p:spPr bwMode="auto">
              <a:xfrm>
                <a:off x="3524072" y="2416001"/>
                <a:ext cx="13" cy="6"/>
              </a:xfrm>
              <a:custGeom>
                <a:avLst/>
                <a:gdLst>
                  <a:gd name="T0" fmla="*/ 1 w 13"/>
                  <a:gd name="T1" fmla="*/ 0 h 6"/>
                  <a:gd name="T2" fmla="*/ 0 w 13"/>
                  <a:gd name="T3" fmla="*/ 0 h 6"/>
                  <a:gd name="T4" fmla="*/ 4 w 13"/>
                  <a:gd name="T5" fmla="*/ 6 h 6"/>
                  <a:gd name="T6" fmla="*/ 8 w 13"/>
                  <a:gd name="T7" fmla="*/ 6 h 6"/>
                  <a:gd name="T8" fmla="*/ 13 w 13"/>
                  <a:gd name="T9" fmla="*/ 4 h 6"/>
                  <a:gd name="T10" fmla="*/ 8 w 13"/>
                  <a:gd name="T11" fmla="*/ 5 h 6"/>
                  <a:gd name="T12" fmla="*/ 1 w 13"/>
                  <a:gd name="T13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6">
                    <a:moveTo>
                      <a:pt x="1" y="0"/>
                    </a:moveTo>
                    <a:lnTo>
                      <a:pt x="0" y="0"/>
                    </a:lnTo>
                    <a:lnTo>
                      <a:pt x="4" y="6"/>
                    </a:lnTo>
                    <a:lnTo>
                      <a:pt x="8" y="6"/>
                    </a:lnTo>
                    <a:lnTo>
                      <a:pt x="13" y="4"/>
                    </a:lnTo>
                    <a:lnTo>
                      <a:pt x="8" y="5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1" name="Freeform 190"/>
              <p:cNvSpPr>
                <a:spLocks/>
              </p:cNvSpPr>
              <p:nvPr/>
            </p:nvSpPr>
            <p:spPr bwMode="auto">
              <a:xfrm>
                <a:off x="3524133" y="2416174"/>
                <a:ext cx="7" cy="2"/>
              </a:xfrm>
              <a:custGeom>
                <a:avLst/>
                <a:gdLst>
                  <a:gd name="T0" fmla="*/ 0 w 7"/>
                  <a:gd name="T1" fmla="*/ 2 h 2"/>
                  <a:gd name="T2" fmla="*/ 7 w 7"/>
                  <a:gd name="T3" fmla="*/ 0 h 2"/>
                  <a:gd name="T4" fmla="*/ 0 w 7"/>
                  <a:gd name="T5" fmla="*/ 1 h 2"/>
                  <a:gd name="T6" fmla="*/ 0 w 7"/>
                  <a:gd name="T7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2">
                    <a:moveTo>
                      <a:pt x="0" y="2"/>
                    </a:moveTo>
                    <a:lnTo>
                      <a:pt x="7" y="0"/>
                    </a:lnTo>
                    <a:lnTo>
                      <a:pt x="0" y="1"/>
                    </a:lnTo>
                    <a:lnTo>
                      <a:pt x="0" y="2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2" name="Freeform 191"/>
              <p:cNvSpPr>
                <a:spLocks/>
              </p:cNvSpPr>
              <p:nvPr/>
            </p:nvSpPr>
            <p:spPr bwMode="auto">
              <a:xfrm>
                <a:off x="3524156" y="2416159"/>
                <a:ext cx="4" cy="3"/>
              </a:xfrm>
              <a:custGeom>
                <a:avLst/>
                <a:gdLst>
                  <a:gd name="T0" fmla="*/ 3 w 4"/>
                  <a:gd name="T1" fmla="*/ 3 h 3"/>
                  <a:gd name="T2" fmla="*/ 4 w 4"/>
                  <a:gd name="T3" fmla="*/ 3 h 3"/>
                  <a:gd name="T4" fmla="*/ 0 w 4"/>
                  <a:gd name="T5" fmla="*/ 0 h 3"/>
                  <a:gd name="T6" fmla="*/ 3 w 4"/>
                  <a:gd name="T7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3">
                    <a:moveTo>
                      <a:pt x="3" y="3"/>
                    </a:moveTo>
                    <a:lnTo>
                      <a:pt x="4" y="3"/>
                    </a:lnTo>
                    <a:lnTo>
                      <a:pt x="0" y="0"/>
                    </a:lnTo>
                    <a:lnTo>
                      <a:pt x="3" y="3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3" name="Freeform 192"/>
              <p:cNvSpPr>
                <a:spLocks/>
              </p:cNvSpPr>
              <p:nvPr/>
            </p:nvSpPr>
            <p:spPr bwMode="auto">
              <a:xfrm>
                <a:off x="3524163" y="2416153"/>
                <a:ext cx="9" cy="8"/>
              </a:xfrm>
              <a:custGeom>
                <a:avLst/>
                <a:gdLst>
                  <a:gd name="T0" fmla="*/ 0 w 9"/>
                  <a:gd name="T1" fmla="*/ 0 h 8"/>
                  <a:gd name="T2" fmla="*/ 6 w 9"/>
                  <a:gd name="T3" fmla="*/ 8 h 8"/>
                  <a:gd name="T4" fmla="*/ 9 w 9"/>
                  <a:gd name="T5" fmla="*/ 8 h 8"/>
                  <a:gd name="T6" fmla="*/ 6 w 9"/>
                  <a:gd name="T7" fmla="*/ 4 h 8"/>
                  <a:gd name="T8" fmla="*/ 0 w 9"/>
                  <a:gd name="T9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8">
                    <a:moveTo>
                      <a:pt x="0" y="0"/>
                    </a:moveTo>
                    <a:lnTo>
                      <a:pt x="6" y="8"/>
                    </a:lnTo>
                    <a:lnTo>
                      <a:pt x="9" y="8"/>
                    </a:lnTo>
                    <a:lnTo>
                      <a:pt x="6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4" name="Freeform 193"/>
              <p:cNvSpPr>
                <a:spLocks/>
              </p:cNvSpPr>
              <p:nvPr/>
            </p:nvSpPr>
            <p:spPr bwMode="auto">
              <a:xfrm>
                <a:off x="3524198" y="2416144"/>
                <a:ext cx="7" cy="5"/>
              </a:xfrm>
              <a:custGeom>
                <a:avLst/>
                <a:gdLst>
                  <a:gd name="T0" fmla="*/ 0 w 7"/>
                  <a:gd name="T1" fmla="*/ 5 h 5"/>
                  <a:gd name="T2" fmla="*/ 7 w 7"/>
                  <a:gd name="T3" fmla="*/ 1 h 5"/>
                  <a:gd name="T4" fmla="*/ 7 w 7"/>
                  <a:gd name="T5" fmla="*/ 0 h 5"/>
                  <a:gd name="T6" fmla="*/ 5 w 7"/>
                  <a:gd name="T7" fmla="*/ 0 h 5"/>
                  <a:gd name="T8" fmla="*/ 0 w 7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5">
                    <a:moveTo>
                      <a:pt x="0" y="5"/>
                    </a:moveTo>
                    <a:lnTo>
                      <a:pt x="7" y="1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0" y="5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5" name="Freeform 194"/>
              <p:cNvSpPr>
                <a:spLocks/>
              </p:cNvSpPr>
              <p:nvPr/>
            </p:nvSpPr>
            <p:spPr bwMode="auto">
              <a:xfrm>
                <a:off x="3524219" y="2416131"/>
                <a:ext cx="4" cy="2"/>
              </a:xfrm>
              <a:custGeom>
                <a:avLst/>
                <a:gdLst>
                  <a:gd name="T0" fmla="*/ 4 w 4"/>
                  <a:gd name="T1" fmla="*/ 0 h 2"/>
                  <a:gd name="T2" fmla="*/ 4 w 4"/>
                  <a:gd name="T3" fmla="*/ 0 h 2"/>
                  <a:gd name="T4" fmla="*/ 0 w 4"/>
                  <a:gd name="T5" fmla="*/ 2 h 2"/>
                  <a:gd name="T6" fmla="*/ 4 w 4"/>
                  <a:gd name="T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2">
                    <a:moveTo>
                      <a:pt x="4" y="0"/>
                    </a:moveTo>
                    <a:lnTo>
                      <a:pt x="4" y="0"/>
                    </a:lnTo>
                    <a:lnTo>
                      <a:pt x="0" y="2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6" name="Freeform 195"/>
              <p:cNvSpPr>
                <a:spLocks/>
              </p:cNvSpPr>
              <p:nvPr/>
            </p:nvSpPr>
            <p:spPr bwMode="auto">
              <a:xfrm>
                <a:off x="3524231" y="2416083"/>
                <a:ext cx="20" cy="40"/>
              </a:xfrm>
              <a:custGeom>
                <a:avLst/>
                <a:gdLst>
                  <a:gd name="T0" fmla="*/ 14 w 20"/>
                  <a:gd name="T1" fmla="*/ 11 h 40"/>
                  <a:gd name="T2" fmla="*/ 10 w 20"/>
                  <a:gd name="T3" fmla="*/ 22 h 40"/>
                  <a:gd name="T4" fmla="*/ 2 w 20"/>
                  <a:gd name="T5" fmla="*/ 34 h 40"/>
                  <a:gd name="T6" fmla="*/ 2 w 20"/>
                  <a:gd name="T7" fmla="*/ 35 h 40"/>
                  <a:gd name="T8" fmla="*/ 0 w 20"/>
                  <a:gd name="T9" fmla="*/ 40 h 40"/>
                  <a:gd name="T10" fmla="*/ 13 w 20"/>
                  <a:gd name="T11" fmla="*/ 22 h 40"/>
                  <a:gd name="T12" fmla="*/ 20 w 20"/>
                  <a:gd name="T13" fmla="*/ 0 h 40"/>
                  <a:gd name="T14" fmla="*/ 14 w 20"/>
                  <a:gd name="T15" fmla="*/ 5 h 40"/>
                  <a:gd name="T16" fmla="*/ 14 w 20"/>
                  <a:gd name="T17" fmla="*/ 11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" h="40">
                    <a:moveTo>
                      <a:pt x="14" y="11"/>
                    </a:moveTo>
                    <a:lnTo>
                      <a:pt x="10" y="22"/>
                    </a:lnTo>
                    <a:lnTo>
                      <a:pt x="2" y="34"/>
                    </a:lnTo>
                    <a:lnTo>
                      <a:pt x="2" y="35"/>
                    </a:lnTo>
                    <a:lnTo>
                      <a:pt x="0" y="40"/>
                    </a:lnTo>
                    <a:lnTo>
                      <a:pt x="13" y="22"/>
                    </a:lnTo>
                    <a:lnTo>
                      <a:pt x="20" y="0"/>
                    </a:lnTo>
                    <a:lnTo>
                      <a:pt x="14" y="5"/>
                    </a:lnTo>
                    <a:lnTo>
                      <a:pt x="14" y="1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7" name="Freeform 196"/>
              <p:cNvSpPr>
                <a:spLocks/>
              </p:cNvSpPr>
              <p:nvPr/>
            </p:nvSpPr>
            <p:spPr bwMode="auto">
              <a:xfrm>
                <a:off x="3524255" y="2416068"/>
                <a:ext cx="0" cy="6"/>
              </a:xfrm>
              <a:custGeom>
                <a:avLst/>
                <a:gdLst>
                  <a:gd name="T0" fmla="*/ 0 h 6"/>
                  <a:gd name="T1" fmla="*/ 6 h 6"/>
                  <a:gd name="T2" fmla="*/ 0 h 6"/>
                  <a:gd name="T3" fmla="*/ 0 h 6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6">
                    <a:moveTo>
                      <a:pt x="0" y="0"/>
                    </a:moveTo>
                    <a:lnTo>
                      <a:pt x="0" y="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8" name="Freeform 197"/>
              <p:cNvSpPr>
                <a:spLocks/>
              </p:cNvSpPr>
              <p:nvPr/>
            </p:nvSpPr>
            <p:spPr bwMode="auto">
              <a:xfrm>
                <a:off x="3523578" y="2415600"/>
                <a:ext cx="677" cy="514"/>
              </a:xfrm>
              <a:custGeom>
                <a:avLst/>
                <a:gdLst>
                  <a:gd name="T0" fmla="*/ 673 w 677"/>
                  <a:gd name="T1" fmla="*/ 386 h 514"/>
                  <a:gd name="T2" fmla="*/ 651 w 677"/>
                  <a:gd name="T3" fmla="*/ 315 h 514"/>
                  <a:gd name="T4" fmla="*/ 637 w 677"/>
                  <a:gd name="T5" fmla="*/ 294 h 514"/>
                  <a:gd name="T6" fmla="*/ 576 w 677"/>
                  <a:gd name="T7" fmla="*/ 187 h 514"/>
                  <a:gd name="T8" fmla="*/ 585 w 677"/>
                  <a:gd name="T9" fmla="*/ 190 h 514"/>
                  <a:gd name="T10" fmla="*/ 601 w 677"/>
                  <a:gd name="T11" fmla="*/ 228 h 514"/>
                  <a:gd name="T12" fmla="*/ 599 w 677"/>
                  <a:gd name="T13" fmla="*/ 219 h 514"/>
                  <a:gd name="T14" fmla="*/ 584 w 677"/>
                  <a:gd name="T15" fmla="*/ 177 h 514"/>
                  <a:gd name="T16" fmla="*/ 511 w 677"/>
                  <a:gd name="T17" fmla="*/ 57 h 514"/>
                  <a:gd name="T18" fmla="*/ 491 w 677"/>
                  <a:gd name="T19" fmla="*/ 16 h 514"/>
                  <a:gd name="T20" fmla="*/ 482 w 677"/>
                  <a:gd name="T21" fmla="*/ 7 h 514"/>
                  <a:gd name="T22" fmla="*/ 447 w 677"/>
                  <a:gd name="T23" fmla="*/ 5 h 514"/>
                  <a:gd name="T24" fmla="*/ 451 w 677"/>
                  <a:gd name="T25" fmla="*/ 42 h 514"/>
                  <a:gd name="T26" fmla="*/ 222 w 677"/>
                  <a:gd name="T27" fmla="*/ 43 h 514"/>
                  <a:gd name="T28" fmla="*/ 7 w 677"/>
                  <a:gd name="T29" fmla="*/ 42 h 514"/>
                  <a:gd name="T30" fmla="*/ 20 w 677"/>
                  <a:gd name="T31" fmla="*/ 74 h 514"/>
                  <a:gd name="T32" fmla="*/ 27 w 677"/>
                  <a:gd name="T33" fmla="*/ 94 h 514"/>
                  <a:gd name="T34" fmla="*/ 33 w 677"/>
                  <a:gd name="T35" fmla="*/ 100 h 514"/>
                  <a:gd name="T36" fmla="*/ 44 w 677"/>
                  <a:gd name="T37" fmla="*/ 79 h 514"/>
                  <a:gd name="T38" fmla="*/ 59 w 677"/>
                  <a:gd name="T39" fmla="*/ 86 h 514"/>
                  <a:gd name="T40" fmla="*/ 69 w 677"/>
                  <a:gd name="T41" fmla="*/ 90 h 514"/>
                  <a:gd name="T42" fmla="*/ 106 w 677"/>
                  <a:gd name="T43" fmla="*/ 79 h 514"/>
                  <a:gd name="T44" fmla="*/ 115 w 677"/>
                  <a:gd name="T45" fmla="*/ 83 h 514"/>
                  <a:gd name="T46" fmla="*/ 108 w 677"/>
                  <a:gd name="T47" fmla="*/ 89 h 514"/>
                  <a:gd name="T48" fmla="*/ 152 w 677"/>
                  <a:gd name="T49" fmla="*/ 98 h 514"/>
                  <a:gd name="T50" fmla="*/ 169 w 677"/>
                  <a:gd name="T51" fmla="*/ 94 h 514"/>
                  <a:gd name="T52" fmla="*/ 179 w 677"/>
                  <a:gd name="T53" fmla="*/ 111 h 514"/>
                  <a:gd name="T54" fmla="*/ 170 w 677"/>
                  <a:gd name="T55" fmla="*/ 112 h 514"/>
                  <a:gd name="T56" fmla="*/ 188 w 677"/>
                  <a:gd name="T57" fmla="*/ 122 h 514"/>
                  <a:gd name="T58" fmla="*/ 190 w 677"/>
                  <a:gd name="T59" fmla="*/ 135 h 514"/>
                  <a:gd name="T60" fmla="*/ 204 w 677"/>
                  <a:gd name="T61" fmla="*/ 143 h 514"/>
                  <a:gd name="T62" fmla="*/ 231 w 677"/>
                  <a:gd name="T63" fmla="*/ 129 h 514"/>
                  <a:gd name="T64" fmla="*/ 266 w 677"/>
                  <a:gd name="T65" fmla="*/ 113 h 514"/>
                  <a:gd name="T66" fmla="*/ 269 w 677"/>
                  <a:gd name="T67" fmla="*/ 105 h 514"/>
                  <a:gd name="T68" fmla="*/ 299 w 677"/>
                  <a:gd name="T69" fmla="*/ 92 h 514"/>
                  <a:gd name="T70" fmla="*/ 351 w 677"/>
                  <a:gd name="T71" fmla="*/ 125 h 514"/>
                  <a:gd name="T72" fmla="*/ 383 w 677"/>
                  <a:gd name="T73" fmla="*/ 159 h 514"/>
                  <a:gd name="T74" fmla="*/ 413 w 677"/>
                  <a:gd name="T75" fmla="*/ 180 h 514"/>
                  <a:gd name="T76" fmla="*/ 428 w 677"/>
                  <a:gd name="T77" fmla="*/ 215 h 514"/>
                  <a:gd name="T78" fmla="*/ 424 w 677"/>
                  <a:gd name="T79" fmla="*/ 276 h 514"/>
                  <a:gd name="T80" fmla="*/ 437 w 677"/>
                  <a:gd name="T81" fmla="*/ 297 h 514"/>
                  <a:gd name="T82" fmla="*/ 437 w 677"/>
                  <a:gd name="T83" fmla="*/ 280 h 514"/>
                  <a:gd name="T84" fmla="*/ 447 w 677"/>
                  <a:gd name="T85" fmla="*/ 280 h 514"/>
                  <a:gd name="T86" fmla="*/ 447 w 677"/>
                  <a:gd name="T87" fmla="*/ 314 h 514"/>
                  <a:gd name="T88" fmla="*/ 451 w 677"/>
                  <a:gd name="T89" fmla="*/ 327 h 514"/>
                  <a:gd name="T90" fmla="*/ 480 w 677"/>
                  <a:gd name="T91" fmla="*/ 372 h 514"/>
                  <a:gd name="T92" fmla="*/ 489 w 677"/>
                  <a:gd name="T93" fmla="*/ 363 h 514"/>
                  <a:gd name="T94" fmla="*/ 504 w 677"/>
                  <a:gd name="T95" fmla="*/ 359 h 514"/>
                  <a:gd name="T96" fmla="*/ 506 w 677"/>
                  <a:gd name="T97" fmla="*/ 393 h 514"/>
                  <a:gd name="T98" fmla="*/ 525 w 677"/>
                  <a:gd name="T99" fmla="*/ 377 h 514"/>
                  <a:gd name="T100" fmla="*/ 520 w 677"/>
                  <a:gd name="T101" fmla="*/ 403 h 514"/>
                  <a:gd name="T102" fmla="*/ 541 w 677"/>
                  <a:gd name="T103" fmla="*/ 446 h 514"/>
                  <a:gd name="T104" fmla="*/ 575 w 677"/>
                  <a:gd name="T105" fmla="*/ 453 h 514"/>
                  <a:gd name="T106" fmla="*/ 602 w 677"/>
                  <a:gd name="T107" fmla="*/ 492 h 514"/>
                  <a:gd name="T108" fmla="*/ 608 w 677"/>
                  <a:gd name="T109" fmla="*/ 501 h 514"/>
                  <a:gd name="T110" fmla="*/ 619 w 677"/>
                  <a:gd name="T111" fmla="*/ 510 h 514"/>
                  <a:gd name="T112" fmla="*/ 649 w 677"/>
                  <a:gd name="T113" fmla="*/ 498 h 514"/>
                  <a:gd name="T114" fmla="*/ 663 w 677"/>
                  <a:gd name="T115" fmla="*/ 492 h 514"/>
                  <a:gd name="T116" fmla="*/ 666 w 677"/>
                  <a:gd name="T117" fmla="*/ 459 h 514"/>
                  <a:gd name="T118" fmla="*/ 675 w 677"/>
                  <a:gd name="T119" fmla="*/ 42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677" h="514">
                    <a:moveTo>
                      <a:pt x="677" y="431"/>
                    </a:moveTo>
                    <a:lnTo>
                      <a:pt x="676" y="423"/>
                    </a:lnTo>
                    <a:lnTo>
                      <a:pt x="675" y="411"/>
                    </a:lnTo>
                    <a:lnTo>
                      <a:pt x="675" y="393"/>
                    </a:lnTo>
                    <a:lnTo>
                      <a:pt x="673" y="386"/>
                    </a:lnTo>
                    <a:lnTo>
                      <a:pt x="672" y="359"/>
                    </a:lnTo>
                    <a:lnTo>
                      <a:pt x="666" y="336"/>
                    </a:lnTo>
                    <a:lnTo>
                      <a:pt x="663" y="334"/>
                    </a:lnTo>
                    <a:lnTo>
                      <a:pt x="662" y="327"/>
                    </a:lnTo>
                    <a:lnTo>
                      <a:pt x="651" y="315"/>
                    </a:lnTo>
                    <a:lnTo>
                      <a:pt x="646" y="312"/>
                    </a:lnTo>
                    <a:lnTo>
                      <a:pt x="643" y="314"/>
                    </a:lnTo>
                    <a:lnTo>
                      <a:pt x="645" y="311"/>
                    </a:lnTo>
                    <a:lnTo>
                      <a:pt x="645" y="305"/>
                    </a:lnTo>
                    <a:lnTo>
                      <a:pt x="637" y="294"/>
                    </a:lnTo>
                    <a:lnTo>
                      <a:pt x="628" y="273"/>
                    </a:lnTo>
                    <a:lnTo>
                      <a:pt x="604" y="239"/>
                    </a:lnTo>
                    <a:lnTo>
                      <a:pt x="586" y="211"/>
                    </a:lnTo>
                    <a:lnTo>
                      <a:pt x="584" y="206"/>
                    </a:lnTo>
                    <a:lnTo>
                      <a:pt x="576" y="187"/>
                    </a:lnTo>
                    <a:lnTo>
                      <a:pt x="572" y="176"/>
                    </a:lnTo>
                    <a:lnTo>
                      <a:pt x="575" y="176"/>
                    </a:lnTo>
                    <a:lnTo>
                      <a:pt x="580" y="178"/>
                    </a:lnTo>
                    <a:lnTo>
                      <a:pt x="578" y="185"/>
                    </a:lnTo>
                    <a:lnTo>
                      <a:pt x="585" y="190"/>
                    </a:lnTo>
                    <a:lnTo>
                      <a:pt x="590" y="187"/>
                    </a:lnTo>
                    <a:lnTo>
                      <a:pt x="595" y="191"/>
                    </a:lnTo>
                    <a:lnTo>
                      <a:pt x="597" y="198"/>
                    </a:lnTo>
                    <a:lnTo>
                      <a:pt x="595" y="211"/>
                    </a:lnTo>
                    <a:lnTo>
                      <a:pt x="601" y="228"/>
                    </a:lnTo>
                    <a:lnTo>
                      <a:pt x="612" y="247"/>
                    </a:lnTo>
                    <a:lnTo>
                      <a:pt x="619" y="254"/>
                    </a:lnTo>
                    <a:lnTo>
                      <a:pt x="606" y="236"/>
                    </a:lnTo>
                    <a:lnTo>
                      <a:pt x="603" y="230"/>
                    </a:lnTo>
                    <a:lnTo>
                      <a:pt x="599" y="219"/>
                    </a:lnTo>
                    <a:lnTo>
                      <a:pt x="598" y="207"/>
                    </a:lnTo>
                    <a:lnTo>
                      <a:pt x="602" y="202"/>
                    </a:lnTo>
                    <a:lnTo>
                      <a:pt x="599" y="195"/>
                    </a:lnTo>
                    <a:lnTo>
                      <a:pt x="595" y="189"/>
                    </a:lnTo>
                    <a:lnTo>
                      <a:pt x="584" y="177"/>
                    </a:lnTo>
                    <a:lnTo>
                      <a:pt x="550" y="134"/>
                    </a:lnTo>
                    <a:lnTo>
                      <a:pt x="532" y="103"/>
                    </a:lnTo>
                    <a:lnTo>
                      <a:pt x="522" y="85"/>
                    </a:lnTo>
                    <a:lnTo>
                      <a:pt x="513" y="63"/>
                    </a:lnTo>
                    <a:lnTo>
                      <a:pt x="511" y="57"/>
                    </a:lnTo>
                    <a:lnTo>
                      <a:pt x="504" y="44"/>
                    </a:lnTo>
                    <a:lnTo>
                      <a:pt x="503" y="34"/>
                    </a:lnTo>
                    <a:lnTo>
                      <a:pt x="500" y="27"/>
                    </a:lnTo>
                    <a:lnTo>
                      <a:pt x="494" y="22"/>
                    </a:lnTo>
                    <a:lnTo>
                      <a:pt x="491" y="16"/>
                    </a:lnTo>
                    <a:lnTo>
                      <a:pt x="494" y="20"/>
                    </a:lnTo>
                    <a:lnTo>
                      <a:pt x="495" y="8"/>
                    </a:lnTo>
                    <a:lnTo>
                      <a:pt x="489" y="5"/>
                    </a:lnTo>
                    <a:lnTo>
                      <a:pt x="486" y="5"/>
                    </a:lnTo>
                    <a:lnTo>
                      <a:pt x="482" y="7"/>
                    </a:lnTo>
                    <a:lnTo>
                      <a:pt x="477" y="5"/>
                    </a:lnTo>
                    <a:lnTo>
                      <a:pt x="461" y="3"/>
                    </a:lnTo>
                    <a:lnTo>
                      <a:pt x="455" y="0"/>
                    </a:lnTo>
                    <a:lnTo>
                      <a:pt x="451" y="5"/>
                    </a:lnTo>
                    <a:lnTo>
                      <a:pt x="447" y="5"/>
                    </a:lnTo>
                    <a:lnTo>
                      <a:pt x="446" y="11"/>
                    </a:lnTo>
                    <a:lnTo>
                      <a:pt x="446" y="17"/>
                    </a:lnTo>
                    <a:lnTo>
                      <a:pt x="450" y="22"/>
                    </a:lnTo>
                    <a:lnTo>
                      <a:pt x="451" y="29"/>
                    </a:lnTo>
                    <a:lnTo>
                      <a:pt x="451" y="42"/>
                    </a:lnTo>
                    <a:lnTo>
                      <a:pt x="444" y="46"/>
                    </a:lnTo>
                    <a:lnTo>
                      <a:pt x="439" y="44"/>
                    </a:lnTo>
                    <a:lnTo>
                      <a:pt x="434" y="33"/>
                    </a:lnTo>
                    <a:lnTo>
                      <a:pt x="428" y="29"/>
                    </a:lnTo>
                    <a:lnTo>
                      <a:pt x="222" y="43"/>
                    </a:lnTo>
                    <a:lnTo>
                      <a:pt x="217" y="38"/>
                    </a:lnTo>
                    <a:lnTo>
                      <a:pt x="216" y="31"/>
                    </a:lnTo>
                    <a:lnTo>
                      <a:pt x="208" y="18"/>
                    </a:lnTo>
                    <a:lnTo>
                      <a:pt x="82" y="34"/>
                    </a:lnTo>
                    <a:lnTo>
                      <a:pt x="7" y="42"/>
                    </a:lnTo>
                    <a:lnTo>
                      <a:pt x="2" y="46"/>
                    </a:lnTo>
                    <a:lnTo>
                      <a:pt x="0" y="53"/>
                    </a:lnTo>
                    <a:lnTo>
                      <a:pt x="9" y="65"/>
                    </a:lnTo>
                    <a:lnTo>
                      <a:pt x="15" y="68"/>
                    </a:lnTo>
                    <a:lnTo>
                      <a:pt x="20" y="74"/>
                    </a:lnTo>
                    <a:lnTo>
                      <a:pt x="18" y="83"/>
                    </a:lnTo>
                    <a:lnTo>
                      <a:pt x="19" y="86"/>
                    </a:lnTo>
                    <a:lnTo>
                      <a:pt x="20" y="89"/>
                    </a:lnTo>
                    <a:lnTo>
                      <a:pt x="26" y="91"/>
                    </a:lnTo>
                    <a:lnTo>
                      <a:pt x="27" y="94"/>
                    </a:lnTo>
                    <a:lnTo>
                      <a:pt x="20" y="99"/>
                    </a:lnTo>
                    <a:lnTo>
                      <a:pt x="18" y="105"/>
                    </a:lnTo>
                    <a:lnTo>
                      <a:pt x="22" y="105"/>
                    </a:lnTo>
                    <a:lnTo>
                      <a:pt x="28" y="103"/>
                    </a:lnTo>
                    <a:lnTo>
                      <a:pt x="33" y="100"/>
                    </a:lnTo>
                    <a:lnTo>
                      <a:pt x="39" y="92"/>
                    </a:lnTo>
                    <a:lnTo>
                      <a:pt x="41" y="86"/>
                    </a:lnTo>
                    <a:lnTo>
                      <a:pt x="40" y="83"/>
                    </a:lnTo>
                    <a:lnTo>
                      <a:pt x="40" y="83"/>
                    </a:lnTo>
                    <a:lnTo>
                      <a:pt x="44" y="79"/>
                    </a:lnTo>
                    <a:lnTo>
                      <a:pt x="46" y="87"/>
                    </a:lnTo>
                    <a:lnTo>
                      <a:pt x="50" y="82"/>
                    </a:lnTo>
                    <a:lnTo>
                      <a:pt x="52" y="74"/>
                    </a:lnTo>
                    <a:lnTo>
                      <a:pt x="53" y="81"/>
                    </a:lnTo>
                    <a:lnTo>
                      <a:pt x="59" y="86"/>
                    </a:lnTo>
                    <a:lnTo>
                      <a:pt x="56" y="92"/>
                    </a:lnTo>
                    <a:lnTo>
                      <a:pt x="45" y="94"/>
                    </a:lnTo>
                    <a:lnTo>
                      <a:pt x="44" y="95"/>
                    </a:lnTo>
                    <a:lnTo>
                      <a:pt x="50" y="95"/>
                    </a:lnTo>
                    <a:lnTo>
                      <a:pt x="69" y="90"/>
                    </a:lnTo>
                    <a:lnTo>
                      <a:pt x="84" y="89"/>
                    </a:lnTo>
                    <a:lnTo>
                      <a:pt x="87" y="89"/>
                    </a:lnTo>
                    <a:lnTo>
                      <a:pt x="100" y="77"/>
                    </a:lnTo>
                    <a:lnTo>
                      <a:pt x="101" y="82"/>
                    </a:lnTo>
                    <a:lnTo>
                      <a:pt x="106" y="79"/>
                    </a:lnTo>
                    <a:lnTo>
                      <a:pt x="113" y="78"/>
                    </a:lnTo>
                    <a:lnTo>
                      <a:pt x="123" y="82"/>
                    </a:lnTo>
                    <a:lnTo>
                      <a:pt x="127" y="87"/>
                    </a:lnTo>
                    <a:lnTo>
                      <a:pt x="122" y="86"/>
                    </a:lnTo>
                    <a:lnTo>
                      <a:pt x="115" y="83"/>
                    </a:lnTo>
                    <a:lnTo>
                      <a:pt x="109" y="85"/>
                    </a:lnTo>
                    <a:lnTo>
                      <a:pt x="108" y="89"/>
                    </a:lnTo>
                    <a:lnTo>
                      <a:pt x="96" y="87"/>
                    </a:lnTo>
                    <a:lnTo>
                      <a:pt x="101" y="89"/>
                    </a:lnTo>
                    <a:lnTo>
                      <a:pt x="108" y="89"/>
                    </a:lnTo>
                    <a:lnTo>
                      <a:pt x="132" y="94"/>
                    </a:lnTo>
                    <a:lnTo>
                      <a:pt x="147" y="99"/>
                    </a:lnTo>
                    <a:lnTo>
                      <a:pt x="158" y="107"/>
                    </a:lnTo>
                    <a:lnTo>
                      <a:pt x="158" y="100"/>
                    </a:lnTo>
                    <a:lnTo>
                      <a:pt x="152" y="98"/>
                    </a:lnTo>
                    <a:lnTo>
                      <a:pt x="149" y="92"/>
                    </a:lnTo>
                    <a:lnTo>
                      <a:pt x="154" y="91"/>
                    </a:lnTo>
                    <a:lnTo>
                      <a:pt x="161" y="94"/>
                    </a:lnTo>
                    <a:lnTo>
                      <a:pt x="170" y="87"/>
                    </a:lnTo>
                    <a:lnTo>
                      <a:pt x="169" y="94"/>
                    </a:lnTo>
                    <a:lnTo>
                      <a:pt x="163" y="95"/>
                    </a:lnTo>
                    <a:lnTo>
                      <a:pt x="161" y="100"/>
                    </a:lnTo>
                    <a:lnTo>
                      <a:pt x="170" y="105"/>
                    </a:lnTo>
                    <a:lnTo>
                      <a:pt x="176" y="104"/>
                    </a:lnTo>
                    <a:lnTo>
                      <a:pt x="179" y="111"/>
                    </a:lnTo>
                    <a:lnTo>
                      <a:pt x="186" y="111"/>
                    </a:lnTo>
                    <a:lnTo>
                      <a:pt x="183" y="115"/>
                    </a:lnTo>
                    <a:lnTo>
                      <a:pt x="176" y="111"/>
                    </a:lnTo>
                    <a:lnTo>
                      <a:pt x="163" y="105"/>
                    </a:lnTo>
                    <a:lnTo>
                      <a:pt x="170" y="112"/>
                    </a:lnTo>
                    <a:lnTo>
                      <a:pt x="175" y="115"/>
                    </a:lnTo>
                    <a:lnTo>
                      <a:pt x="178" y="117"/>
                    </a:lnTo>
                    <a:lnTo>
                      <a:pt x="175" y="117"/>
                    </a:lnTo>
                    <a:lnTo>
                      <a:pt x="182" y="120"/>
                    </a:lnTo>
                    <a:lnTo>
                      <a:pt x="188" y="122"/>
                    </a:lnTo>
                    <a:lnTo>
                      <a:pt x="193" y="128"/>
                    </a:lnTo>
                    <a:lnTo>
                      <a:pt x="197" y="134"/>
                    </a:lnTo>
                    <a:lnTo>
                      <a:pt x="199" y="139"/>
                    </a:lnTo>
                    <a:lnTo>
                      <a:pt x="192" y="142"/>
                    </a:lnTo>
                    <a:lnTo>
                      <a:pt x="190" y="135"/>
                    </a:lnTo>
                    <a:lnTo>
                      <a:pt x="190" y="129"/>
                    </a:lnTo>
                    <a:lnTo>
                      <a:pt x="190" y="135"/>
                    </a:lnTo>
                    <a:lnTo>
                      <a:pt x="191" y="142"/>
                    </a:lnTo>
                    <a:lnTo>
                      <a:pt x="197" y="145"/>
                    </a:lnTo>
                    <a:lnTo>
                      <a:pt x="204" y="143"/>
                    </a:lnTo>
                    <a:lnTo>
                      <a:pt x="205" y="142"/>
                    </a:lnTo>
                    <a:lnTo>
                      <a:pt x="218" y="138"/>
                    </a:lnTo>
                    <a:lnTo>
                      <a:pt x="223" y="138"/>
                    </a:lnTo>
                    <a:lnTo>
                      <a:pt x="225" y="134"/>
                    </a:lnTo>
                    <a:lnTo>
                      <a:pt x="231" y="129"/>
                    </a:lnTo>
                    <a:lnTo>
                      <a:pt x="232" y="133"/>
                    </a:lnTo>
                    <a:lnTo>
                      <a:pt x="238" y="132"/>
                    </a:lnTo>
                    <a:lnTo>
                      <a:pt x="256" y="117"/>
                    </a:lnTo>
                    <a:lnTo>
                      <a:pt x="262" y="115"/>
                    </a:lnTo>
                    <a:lnTo>
                      <a:pt x="266" y="113"/>
                    </a:lnTo>
                    <a:lnTo>
                      <a:pt x="273" y="115"/>
                    </a:lnTo>
                    <a:lnTo>
                      <a:pt x="270" y="109"/>
                    </a:lnTo>
                    <a:lnTo>
                      <a:pt x="262" y="105"/>
                    </a:lnTo>
                    <a:lnTo>
                      <a:pt x="271" y="108"/>
                    </a:lnTo>
                    <a:lnTo>
                      <a:pt x="269" y="105"/>
                    </a:lnTo>
                    <a:lnTo>
                      <a:pt x="271" y="99"/>
                    </a:lnTo>
                    <a:lnTo>
                      <a:pt x="277" y="95"/>
                    </a:lnTo>
                    <a:lnTo>
                      <a:pt x="288" y="94"/>
                    </a:lnTo>
                    <a:lnTo>
                      <a:pt x="295" y="92"/>
                    </a:lnTo>
                    <a:lnTo>
                      <a:pt x="299" y="92"/>
                    </a:lnTo>
                    <a:lnTo>
                      <a:pt x="312" y="99"/>
                    </a:lnTo>
                    <a:lnTo>
                      <a:pt x="317" y="100"/>
                    </a:lnTo>
                    <a:lnTo>
                      <a:pt x="330" y="108"/>
                    </a:lnTo>
                    <a:lnTo>
                      <a:pt x="338" y="120"/>
                    </a:lnTo>
                    <a:lnTo>
                      <a:pt x="351" y="125"/>
                    </a:lnTo>
                    <a:lnTo>
                      <a:pt x="353" y="132"/>
                    </a:lnTo>
                    <a:lnTo>
                      <a:pt x="355" y="138"/>
                    </a:lnTo>
                    <a:lnTo>
                      <a:pt x="372" y="150"/>
                    </a:lnTo>
                    <a:lnTo>
                      <a:pt x="377" y="156"/>
                    </a:lnTo>
                    <a:lnTo>
                      <a:pt x="383" y="159"/>
                    </a:lnTo>
                    <a:lnTo>
                      <a:pt x="386" y="164"/>
                    </a:lnTo>
                    <a:lnTo>
                      <a:pt x="392" y="165"/>
                    </a:lnTo>
                    <a:lnTo>
                      <a:pt x="404" y="165"/>
                    </a:lnTo>
                    <a:lnTo>
                      <a:pt x="413" y="173"/>
                    </a:lnTo>
                    <a:lnTo>
                      <a:pt x="413" y="180"/>
                    </a:lnTo>
                    <a:lnTo>
                      <a:pt x="418" y="185"/>
                    </a:lnTo>
                    <a:lnTo>
                      <a:pt x="425" y="187"/>
                    </a:lnTo>
                    <a:lnTo>
                      <a:pt x="425" y="194"/>
                    </a:lnTo>
                    <a:lnTo>
                      <a:pt x="426" y="197"/>
                    </a:lnTo>
                    <a:lnTo>
                      <a:pt x="428" y="215"/>
                    </a:lnTo>
                    <a:lnTo>
                      <a:pt x="429" y="221"/>
                    </a:lnTo>
                    <a:lnTo>
                      <a:pt x="429" y="228"/>
                    </a:lnTo>
                    <a:lnTo>
                      <a:pt x="422" y="258"/>
                    </a:lnTo>
                    <a:lnTo>
                      <a:pt x="424" y="263"/>
                    </a:lnTo>
                    <a:lnTo>
                      <a:pt x="424" y="276"/>
                    </a:lnTo>
                    <a:lnTo>
                      <a:pt x="421" y="285"/>
                    </a:lnTo>
                    <a:lnTo>
                      <a:pt x="425" y="292"/>
                    </a:lnTo>
                    <a:lnTo>
                      <a:pt x="431" y="298"/>
                    </a:lnTo>
                    <a:lnTo>
                      <a:pt x="425" y="289"/>
                    </a:lnTo>
                    <a:lnTo>
                      <a:pt x="437" y="297"/>
                    </a:lnTo>
                    <a:lnTo>
                      <a:pt x="437" y="299"/>
                    </a:lnTo>
                    <a:lnTo>
                      <a:pt x="441" y="293"/>
                    </a:lnTo>
                    <a:lnTo>
                      <a:pt x="444" y="281"/>
                    </a:lnTo>
                    <a:lnTo>
                      <a:pt x="438" y="281"/>
                    </a:lnTo>
                    <a:lnTo>
                      <a:pt x="437" y="280"/>
                    </a:lnTo>
                    <a:lnTo>
                      <a:pt x="437" y="273"/>
                    </a:lnTo>
                    <a:lnTo>
                      <a:pt x="433" y="269"/>
                    </a:lnTo>
                    <a:lnTo>
                      <a:pt x="433" y="268"/>
                    </a:lnTo>
                    <a:lnTo>
                      <a:pt x="446" y="275"/>
                    </a:lnTo>
                    <a:lnTo>
                      <a:pt x="447" y="280"/>
                    </a:lnTo>
                    <a:lnTo>
                      <a:pt x="452" y="275"/>
                    </a:lnTo>
                    <a:lnTo>
                      <a:pt x="457" y="280"/>
                    </a:lnTo>
                    <a:lnTo>
                      <a:pt x="459" y="285"/>
                    </a:lnTo>
                    <a:lnTo>
                      <a:pt x="448" y="303"/>
                    </a:lnTo>
                    <a:lnTo>
                      <a:pt x="447" y="314"/>
                    </a:lnTo>
                    <a:lnTo>
                      <a:pt x="441" y="315"/>
                    </a:lnTo>
                    <a:lnTo>
                      <a:pt x="441" y="320"/>
                    </a:lnTo>
                    <a:lnTo>
                      <a:pt x="435" y="315"/>
                    </a:lnTo>
                    <a:lnTo>
                      <a:pt x="439" y="320"/>
                    </a:lnTo>
                    <a:lnTo>
                      <a:pt x="451" y="327"/>
                    </a:lnTo>
                    <a:lnTo>
                      <a:pt x="455" y="332"/>
                    </a:lnTo>
                    <a:lnTo>
                      <a:pt x="454" y="334"/>
                    </a:lnTo>
                    <a:lnTo>
                      <a:pt x="467" y="357"/>
                    </a:lnTo>
                    <a:lnTo>
                      <a:pt x="470" y="362"/>
                    </a:lnTo>
                    <a:lnTo>
                      <a:pt x="480" y="372"/>
                    </a:lnTo>
                    <a:lnTo>
                      <a:pt x="486" y="373"/>
                    </a:lnTo>
                    <a:lnTo>
                      <a:pt x="491" y="373"/>
                    </a:lnTo>
                    <a:lnTo>
                      <a:pt x="494" y="375"/>
                    </a:lnTo>
                    <a:lnTo>
                      <a:pt x="493" y="368"/>
                    </a:lnTo>
                    <a:lnTo>
                      <a:pt x="489" y="363"/>
                    </a:lnTo>
                    <a:lnTo>
                      <a:pt x="482" y="359"/>
                    </a:lnTo>
                    <a:lnTo>
                      <a:pt x="489" y="359"/>
                    </a:lnTo>
                    <a:lnTo>
                      <a:pt x="493" y="363"/>
                    </a:lnTo>
                    <a:lnTo>
                      <a:pt x="503" y="358"/>
                    </a:lnTo>
                    <a:lnTo>
                      <a:pt x="504" y="359"/>
                    </a:lnTo>
                    <a:lnTo>
                      <a:pt x="498" y="363"/>
                    </a:lnTo>
                    <a:lnTo>
                      <a:pt x="502" y="368"/>
                    </a:lnTo>
                    <a:lnTo>
                      <a:pt x="502" y="381"/>
                    </a:lnTo>
                    <a:lnTo>
                      <a:pt x="503" y="386"/>
                    </a:lnTo>
                    <a:lnTo>
                      <a:pt x="506" y="393"/>
                    </a:lnTo>
                    <a:lnTo>
                      <a:pt x="504" y="397"/>
                    </a:lnTo>
                    <a:lnTo>
                      <a:pt x="511" y="397"/>
                    </a:lnTo>
                    <a:lnTo>
                      <a:pt x="516" y="390"/>
                    </a:lnTo>
                    <a:lnTo>
                      <a:pt x="517" y="384"/>
                    </a:lnTo>
                    <a:lnTo>
                      <a:pt x="525" y="377"/>
                    </a:lnTo>
                    <a:lnTo>
                      <a:pt x="519" y="386"/>
                    </a:lnTo>
                    <a:lnTo>
                      <a:pt x="519" y="393"/>
                    </a:lnTo>
                    <a:lnTo>
                      <a:pt x="513" y="398"/>
                    </a:lnTo>
                    <a:lnTo>
                      <a:pt x="513" y="402"/>
                    </a:lnTo>
                    <a:lnTo>
                      <a:pt x="520" y="403"/>
                    </a:lnTo>
                    <a:lnTo>
                      <a:pt x="525" y="409"/>
                    </a:lnTo>
                    <a:lnTo>
                      <a:pt x="532" y="432"/>
                    </a:lnTo>
                    <a:lnTo>
                      <a:pt x="542" y="444"/>
                    </a:lnTo>
                    <a:lnTo>
                      <a:pt x="546" y="444"/>
                    </a:lnTo>
                    <a:lnTo>
                      <a:pt x="541" y="446"/>
                    </a:lnTo>
                    <a:lnTo>
                      <a:pt x="546" y="449"/>
                    </a:lnTo>
                    <a:lnTo>
                      <a:pt x="552" y="448"/>
                    </a:lnTo>
                    <a:lnTo>
                      <a:pt x="559" y="448"/>
                    </a:lnTo>
                    <a:lnTo>
                      <a:pt x="563" y="449"/>
                    </a:lnTo>
                    <a:lnTo>
                      <a:pt x="575" y="453"/>
                    </a:lnTo>
                    <a:lnTo>
                      <a:pt x="576" y="459"/>
                    </a:lnTo>
                    <a:lnTo>
                      <a:pt x="581" y="463"/>
                    </a:lnTo>
                    <a:lnTo>
                      <a:pt x="589" y="474"/>
                    </a:lnTo>
                    <a:lnTo>
                      <a:pt x="591" y="480"/>
                    </a:lnTo>
                    <a:lnTo>
                      <a:pt x="602" y="492"/>
                    </a:lnTo>
                    <a:lnTo>
                      <a:pt x="607" y="494"/>
                    </a:lnTo>
                    <a:lnTo>
                      <a:pt x="614" y="494"/>
                    </a:lnTo>
                    <a:lnTo>
                      <a:pt x="620" y="498"/>
                    </a:lnTo>
                    <a:lnTo>
                      <a:pt x="616" y="505"/>
                    </a:lnTo>
                    <a:lnTo>
                      <a:pt x="608" y="501"/>
                    </a:lnTo>
                    <a:lnTo>
                      <a:pt x="603" y="496"/>
                    </a:lnTo>
                    <a:lnTo>
                      <a:pt x="598" y="502"/>
                    </a:lnTo>
                    <a:lnTo>
                      <a:pt x="601" y="507"/>
                    </a:lnTo>
                    <a:lnTo>
                      <a:pt x="606" y="514"/>
                    </a:lnTo>
                    <a:lnTo>
                      <a:pt x="619" y="510"/>
                    </a:lnTo>
                    <a:lnTo>
                      <a:pt x="627" y="505"/>
                    </a:lnTo>
                    <a:lnTo>
                      <a:pt x="632" y="506"/>
                    </a:lnTo>
                    <a:lnTo>
                      <a:pt x="638" y="506"/>
                    </a:lnTo>
                    <a:lnTo>
                      <a:pt x="643" y="504"/>
                    </a:lnTo>
                    <a:lnTo>
                      <a:pt x="649" y="498"/>
                    </a:lnTo>
                    <a:lnTo>
                      <a:pt x="654" y="494"/>
                    </a:lnTo>
                    <a:lnTo>
                      <a:pt x="660" y="498"/>
                    </a:lnTo>
                    <a:lnTo>
                      <a:pt x="658" y="494"/>
                    </a:lnTo>
                    <a:lnTo>
                      <a:pt x="664" y="498"/>
                    </a:lnTo>
                    <a:lnTo>
                      <a:pt x="663" y="492"/>
                    </a:lnTo>
                    <a:lnTo>
                      <a:pt x="664" y="485"/>
                    </a:lnTo>
                    <a:lnTo>
                      <a:pt x="668" y="480"/>
                    </a:lnTo>
                    <a:lnTo>
                      <a:pt x="664" y="468"/>
                    </a:lnTo>
                    <a:lnTo>
                      <a:pt x="667" y="464"/>
                    </a:lnTo>
                    <a:lnTo>
                      <a:pt x="666" y="459"/>
                    </a:lnTo>
                    <a:lnTo>
                      <a:pt x="668" y="453"/>
                    </a:lnTo>
                    <a:lnTo>
                      <a:pt x="668" y="448"/>
                    </a:lnTo>
                    <a:lnTo>
                      <a:pt x="673" y="442"/>
                    </a:lnTo>
                    <a:lnTo>
                      <a:pt x="672" y="436"/>
                    </a:lnTo>
                    <a:lnTo>
                      <a:pt x="675" y="429"/>
                    </a:lnTo>
                    <a:lnTo>
                      <a:pt x="677" y="436"/>
                    </a:lnTo>
                    <a:lnTo>
                      <a:pt x="677" y="431"/>
                    </a:lnTo>
                    <a:close/>
                  </a:path>
                </a:pathLst>
              </a:custGeom>
              <a:solidFill>
                <a:srgbClr val="B9A985"/>
              </a:solidFill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9" name="Freeform 198"/>
              <p:cNvSpPr>
                <a:spLocks/>
              </p:cNvSpPr>
              <p:nvPr/>
            </p:nvSpPr>
            <p:spPr bwMode="auto">
              <a:xfrm>
                <a:off x="3523610" y="2415689"/>
                <a:ext cx="59" cy="13"/>
              </a:xfrm>
              <a:custGeom>
                <a:avLst/>
                <a:gdLst>
                  <a:gd name="T0" fmla="*/ 26 w 59"/>
                  <a:gd name="T1" fmla="*/ 6 h 13"/>
                  <a:gd name="T2" fmla="*/ 20 w 59"/>
                  <a:gd name="T3" fmla="*/ 7 h 13"/>
                  <a:gd name="T4" fmla="*/ 14 w 59"/>
                  <a:gd name="T5" fmla="*/ 10 h 13"/>
                  <a:gd name="T6" fmla="*/ 0 w 59"/>
                  <a:gd name="T7" fmla="*/ 13 h 13"/>
                  <a:gd name="T8" fmla="*/ 7 w 59"/>
                  <a:gd name="T9" fmla="*/ 13 h 13"/>
                  <a:gd name="T10" fmla="*/ 44 w 59"/>
                  <a:gd name="T11" fmla="*/ 2 h 13"/>
                  <a:gd name="T12" fmla="*/ 59 w 59"/>
                  <a:gd name="T13" fmla="*/ 0 h 13"/>
                  <a:gd name="T14" fmla="*/ 52 w 59"/>
                  <a:gd name="T15" fmla="*/ 0 h 13"/>
                  <a:gd name="T16" fmla="*/ 40 w 59"/>
                  <a:gd name="T17" fmla="*/ 2 h 13"/>
                  <a:gd name="T18" fmla="*/ 26 w 59"/>
                  <a:gd name="T19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9" h="13">
                    <a:moveTo>
                      <a:pt x="26" y="6"/>
                    </a:moveTo>
                    <a:lnTo>
                      <a:pt x="20" y="7"/>
                    </a:lnTo>
                    <a:lnTo>
                      <a:pt x="14" y="10"/>
                    </a:lnTo>
                    <a:lnTo>
                      <a:pt x="0" y="13"/>
                    </a:lnTo>
                    <a:lnTo>
                      <a:pt x="7" y="13"/>
                    </a:lnTo>
                    <a:lnTo>
                      <a:pt x="44" y="2"/>
                    </a:lnTo>
                    <a:lnTo>
                      <a:pt x="59" y="0"/>
                    </a:lnTo>
                    <a:lnTo>
                      <a:pt x="52" y="0"/>
                    </a:lnTo>
                    <a:lnTo>
                      <a:pt x="40" y="2"/>
                    </a:lnTo>
                    <a:lnTo>
                      <a:pt x="26" y="6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</p:grpSp>
        <p:sp>
          <p:nvSpPr>
            <p:cNvPr id="187" name="Freeform 186"/>
            <p:cNvSpPr>
              <a:spLocks noEditPoints="1"/>
            </p:cNvSpPr>
            <p:nvPr/>
          </p:nvSpPr>
          <p:spPr bwMode="auto">
            <a:xfrm>
              <a:off x="1192725" y="2717649"/>
              <a:ext cx="663470" cy="424393"/>
            </a:xfrm>
            <a:custGeom>
              <a:avLst/>
              <a:gdLst>
                <a:gd name="T0" fmla="*/ 6 w 580"/>
                <a:gd name="T1" fmla="*/ 49 h 371"/>
                <a:gd name="T2" fmla="*/ 19 w 580"/>
                <a:gd name="T3" fmla="*/ 26 h 371"/>
                <a:gd name="T4" fmla="*/ 83 w 580"/>
                <a:gd name="T5" fmla="*/ 2 h 371"/>
                <a:gd name="T6" fmla="*/ 54 w 580"/>
                <a:gd name="T7" fmla="*/ 11 h 371"/>
                <a:gd name="T8" fmla="*/ 56 w 580"/>
                <a:gd name="T9" fmla="*/ 30 h 371"/>
                <a:gd name="T10" fmla="*/ 84 w 580"/>
                <a:gd name="T11" fmla="*/ 42 h 371"/>
                <a:gd name="T12" fmla="*/ 96 w 580"/>
                <a:gd name="T13" fmla="*/ 22 h 371"/>
                <a:gd name="T14" fmla="*/ 91 w 580"/>
                <a:gd name="T15" fmla="*/ 2 h 371"/>
                <a:gd name="T16" fmla="*/ 268 w 580"/>
                <a:gd name="T17" fmla="*/ 96 h 371"/>
                <a:gd name="T18" fmla="*/ 271 w 580"/>
                <a:gd name="T19" fmla="*/ 96 h 371"/>
                <a:gd name="T20" fmla="*/ 267 w 580"/>
                <a:gd name="T21" fmla="*/ 94 h 371"/>
                <a:gd name="T22" fmla="*/ 253 w 580"/>
                <a:gd name="T23" fmla="*/ 80 h 371"/>
                <a:gd name="T24" fmla="*/ 232 w 580"/>
                <a:gd name="T25" fmla="*/ 65 h 371"/>
                <a:gd name="T26" fmla="*/ 212 w 580"/>
                <a:gd name="T27" fmla="*/ 79 h 371"/>
                <a:gd name="T28" fmla="*/ 230 w 580"/>
                <a:gd name="T29" fmla="*/ 106 h 371"/>
                <a:gd name="T30" fmla="*/ 248 w 580"/>
                <a:gd name="T31" fmla="*/ 102 h 371"/>
                <a:gd name="T32" fmla="*/ 267 w 580"/>
                <a:gd name="T33" fmla="*/ 109 h 371"/>
                <a:gd name="T34" fmla="*/ 270 w 580"/>
                <a:gd name="T35" fmla="*/ 107 h 371"/>
                <a:gd name="T36" fmla="*/ 268 w 580"/>
                <a:gd name="T37" fmla="*/ 96 h 371"/>
                <a:gd name="T38" fmla="*/ 344 w 580"/>
                <a:gd name="T39" fmla="*/ 121 h 371"/>
                <a:gd name="T40" fmla="*/ 317 w 580"/>
                <a:gd name="T41" fmla="*/ 117 h 371"/>
                <a:gd name="T42" fmla="*/ 328 w 580"/>
                <a:gd name="T43" fmla="*/ 129 h 371"/>
                <a:gd name="T44" fmla="*/ 356 w 580"/>
                <a:gd name="T45" fmla="*/ 136 h 371"/>
                <a:gd name="T46" fmla="*/ 369 w 580"/>
                <a:gd name="T47" fmla="*/ 121 h 371"/>
                <a:gd name="T48" fmla="*/ 336 w 580"/>
                <a:gd name="T49" fmla="*/ 152 h 371"/>
                <a:gd name="T50" fmla="*/ 354 w 580"/>
                <a:gd name="T51" fmla="*/ 170 h 371"/>
                <a:gd name="T52" fmla="*/ 347 w 580"/>
                <a:gd name="T53" fmla="*/ 149 h 371"/>
                <a:gd name="T54" fmla="*/ 424 w 580"/>
                <a:gd name="T55" fmla="*/ 148 h 371"/>
                <a:gd name="T56" fmla="*/ 397 w 580"/>
                <a:gd name="T57" fmla="*/ 148 h 371"/>
                <a:gd name="T58" fmla="*/ 377 w 580"/>
                <a:gd name="T59" fmla="*/ 142 h 371"/>
                <a:gd name="T60" fmla="*/ 390 w 580"/>
                <a:gd name="T61" fmla="*/ 164 h 371"/>
                <a:gd name="T62" fmla="*/ 401 w 580"/>
                <a:gd name="T63" fmla="*/ 179 h 371"/>
                <a:gd name="T64" fmla="*/ 425 w 580"/>
                <a:gd name="T65" fmla="*/ 182 h 371"/>
                <a:gd name="T66" fmla="*/ 448 w 580"/>
                <a:gd name="T67" fmla="*/ 171 h 371"/>
                <a:gd name="T68" fmla="*/ 578 w 580"/>
                <a:gd name="T69" fmla="*/ 304 h 371"/>
                <a:gd name="T70" fmla="*/ 558 w 580"/>
                <a:gd name="T71" fmla="*/ 283 h 371"/>
                <a:gd name="T72" fmla="*/ 540 w 580"/>
                <a:gd name="T73" fmla="*/ 256 h 371"/>
                <a:gd name="T74" fmla="*/ 504 w 580"/>
                <a:gd name="T75" fmla="*/ 239 h 371"/>
                <a:gd name="T76" fmla="*/ 477 w 580"/>
                <a:gd name="T77" fmla="*/ 225 h 371"/>
                <a:gd name="T78" fmla="*/ 469 w 580"/>
                <a:gd name="T79" fmla="*/ 241 h 371"/>
                <a:gd name="T80" fmla="*/ 463 w 580"/>
                <a:gd name="T81" fmla="*/ 268 h 371"/>
                <a:gd name="T82" fmla="*/ 450 w 580"/>
                <a:gd name="T83" fmla="*/ 285 h 371"/>
                <a:gd name="T84" fmla="*/ 463 w 580"/>
                <a:gd name="T85" fmla="*/ 313 h 371"/>
                <a:gd name="T86" fmla="*/ 466 w 580"/>
                <a:gd name="T87" fmla="*/ 335 h 371"/>
                <a:gd name="T88" fmla="*/ 469 w 580"/>
                <a:gd name="T89" fmla="*/ 360 h 371"/>
                <a:gd name="T90" fmla="*/ 485 w 580"/>
                <a:gd name="T91" fmla="*/ 368 h 371"/>
                <a:gd name="T92" fmla="*/ 505 w 580"/>
                <a:gd name="T93" fmla="*/ 352 h 371"/>
                <a:gd name="T94" fmla="*/ 530 w 580"/>
                <a:gd name="T95" fmla="*/ 335 h 371"/>
                <a:gd name="T96" fmla="*/ 559 w 580"/>
                <a:gd name="T97" fmla="*/ 329 h 371"/>
                <a:gd name="T98" fmla="*/ 580 w 580"/>
                <a:gd name="T99" fmla="*/ 313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80" h="371">
                  <a:moveTo>
                    <a:pt x="0" y="42"/>
                  </a:moveTo>
                  <a:lnTo>
                    <a:pt x="6" y="52"/>
                  </a:lnTo>
                  <a:lnTo>
                    <a:pt x="6" y="49"/>
                  </a:lnTo>
                  <a:lnTo>
                    <a:pt x="15" y="40"/>
                  </a:lnTo>
                  <a:lnTo>
                    <a:pt x="18" y="36"/>
                  </a:lnTo>
                  <a:lnTo>
                    <a:pt x="19" y="26"/>
                  </a:lnTo>
                  <a:lnTo>
                    <a:pt x="10" y="33"/>
                  </a:lnTo>
                  <a:lnTo>
                    <a:pt x="0" y="42"/>
                  </a:lnTo>
                  <a:close/>
                  <a:moveTo>
                    <a:pt x="83" y="2"/>
                  </a:moveTo>
                  <a:lnTo>
                    <a:pt x="73" y="0"/>
                  </a:lnTo>
                  <a:lnTo>
                    <a:pt x="64" y="6"/>
                  </a:lnTo>
                  <a:lnTo>
                    <a:pt x="54" y="11"/>
                  </a:lnTo>
                  <a:lnTo>
                    <a:pt x="53" y="13"/>
                  </a:lnTo>
                  <a:lnTo>
                    <a:pt x="48" y="22"/>
                  </a:lnTo>
                  <a:lnTo>
                    <a:pt x="56" y="30"/>
                  </a:lnTo>
                  <a:lnTo>
                    <a:pt x="65" y="36"/>
                  </a:lnTo>
                  <a:lnTo>
                    <a:pt x="75" y="40"/>
                  </a:lnTo>
                  <a:lnTo>
                    <a:pt x="84" y="42"/>
                  </a:lnTo>
                  <a:lnTo>
                    <a:pt x="86" y="41"/>
                  </a:lnTo>
                  <a:lnTo>
                    <a:pt x="95" y="33"/>
                  </a:lnTo>
                  <a:lnTo>
                    <a:pt x="96" y="22"/>
                  </a:lnTo>
                  <a:lnTo>
                    <a:pt x="101" y="14"/>
                  </a:lnTo>
                  <a:lnTo>
                    <a:pt x="101" y="11"/>
                  </a:lnTo>
                  <a:lnTo>
                    <a:pt x="91" y="2"/>
                  </a:lnTo>
                  <a:lnTo>
                    <a:pt x="83" y="2"/>
                  </a:lnTo>
                  <a:close/>
                  <a:moveTo>
                    <a:pt x="268" y="96"/>
                  </a:moveTo>
                  <a:lnTo>
                    <a:pt x="268" y="96"/>
                  </a:lnTo>
                  <a:lnTo>
                    <a:pt x="268" y="96"/>
                  </a:lnTo>
                  <a:lnTo>
                    <a:pt x="271" y="96"/>
                  </a:lnTo>
                  <a:lnTo>
                    <a:pt x="271" y="96"/>
                  </a:lnTo>
                  <a:lnTo>
                    <a:pt x="270" y="96"/>
                  </a:lnTo>
                  <a:lnTo>
                    <a:pt x="270" y="94"/>
                  </a:lnTo>
                  <a:lnTo>
                    <a:pt x="267" y="94"/>
                  </a:lnTo>
                  <a:lnTo>
                    <a:pt x="266" y="88"/>
                  </a:lnTo>
                  <a:lnTo>
                    <a:pt x="256" y="90"/>
                  </a:lnTo>
                  <a:lnTo>
                    <a:pt x="253" y="80"/>
                  </a:lnTo>
                  <a:lnTo>
                    <a:pt x="248" y="71"/>
                  </a:lnTo>
                  <a:lnTo>
                    <a:pt x="241" y="63"/>
                  </a:lnTo>
                  <a:lnTo>
                    <a:pt x="232" y="65"/>
                  </a:lnTo>
                  <a:lnTo>
                    <a:pt x="222" y="73"/>
                  </a:lnTo>
                  <a:lnTo>
                    <a:pt x="213" y="73"/>
                  </a:lnTo>
                  <a:lnTo>
                    <a:pt x="212" y="79"/>
                  </a:lnTo>
                  <a:lnTo>
                    <a:pt x="213" y="88"/>
                  </a:lnTo>
                  <a:lnTo>
                    <a:pt x="222" y="96"/>
                  </a:lnTo>
                  <a:lnTo>
                    <a:pt x="230" y="106"/>
                  </a:lnTo>
                  <a:lnTo>
                    <a:pt x="240" y="105"/>
                  </a:lnTo>
                  <a:lnTo>
                    <a:pt x="239" y="99"/>
                  </a:lnTo>
                  <a:lnTo>
                    <a:pt x="248" y="102"/>
                  </a:lnTo>
                  <a:lnTo>
                    <a:pt x="256" y="111"/>
                  </a:lnTo>
                  <a:lnTo>
                    <a:pt x="266" y="109"/>
                  </a:lnTo>
                  <a:lnTo>
                    <a:pt x="267" y="109"/>
                  </a:lnTo>
                  <a:lnTo>
                    <a:pt x="267" y="110"/>
                  </a:lnTo>
                  <a:lnTo>
                    <a:pt x="270" y="110"/>
                  </a:lnTo>
                  <a:lnTo>
                    <a:pt x="270" y="107"/>
                  </a:lnTo>
                  <a:lnTo>
                    <a:pt x="274" y="106"/>
                  </a:lnTo>
                  <a:lnTo>
                    <a:pt x="268" y="96"/>
                  </a:lnTo>
                  <a:lnTo>
                    <a:pt x="268" y="96"/>
                  </a:lnTo>
                  <a:close/>
                  <a:moveTo>
                    <a:pt x="362" y="122"/>
                  </a:moveTo>
                  <a:lnTo>
                    <a:pt x="354" y="122"/>
                  </a:lnTo>
                  <a:lnTo>
                    <a:pt x="344" y="121"/>
                  </a:lnTo>
                  <a:lnTo>
                    <a:pt x="335" y="118"/>
                  </a:lnTo>
                  <a:lnTo>
                    <a:pt x="325" y="118"/>
                  </a:lnTo>
                  <a:lnTo>
                    <a:pt x="317" y="117"/>
                  </a:lnTo>
                  <a:lnTo>
                    <a:pt x="317" y="121"/>
                  </a:lnTo>
                  <a:lnTo>
                    <a:pt x="310" y="129"/>
                  </a:lnTo>
                  <a:lnTo>
                    <a:pt x="328" y="129"/>
                  </a:lnTo>
                  <a:lnTo>
                    <a:pt x="339" y="129"/>
                  </a:lnTo>
                  <a:lnTo>
                    <a:pt x="347" y="133"/>
                  </a:lnTo>
                  <a:lnTo>
                    <a:pt x="356" y="136"/>
                  </a:lnTo>
                  <a:lnTo>
                    <a:pt x="359" y="134"/>
                  </a:lnTo>
                  <a:lnTo>
                    <a:pt x="370" y="130"/>
                  </a:lnTo>
                  <a:lnTo>
                    <a:pt x="369" y="121"/>
                  </a:lnTo>
                  <a:lnTo>
                    <a:pt x="362" y="122"/>
                  </a:lnTo>
                  <a:close/>
                  <a:moveTo>
                    <a:pt x="347" y="149"/>
                  </a:moveTo>
                  <a:lnTo>
                    <a:pt x="336" y="152"/>
                  </a:lnTo>
                  <a:lnTo>
                    <a:pt x="344" y="161"/>
                  </a:lnTo>
                  <a:lnTo>
                    <a:pt x="352" y="171"/>
                  </a:lnTo>
                  <a:lnTo>
                    <a:pt x="354" y="170"/>
                  </a:lnTo>
                  <a:lnTo>
                    <a:pt x="363" y="161"/>
                  </a:lnTo>
                  <a:lnTo>
                    <a:pt x="355" y="152"/>
                  </a:lnTo>
                  <a:lnTo>
                    <a:pt x="347" y="149"/>
                  </a:lnTo>
                  <a:close/>
                  <a:moveTo>
                    <a:pt x="435" y="157"/>
                  </a:moveTo>
                  <a:lnTo>
                    <a:pt x="427" y="151"/>
                  </a:lnTo>
                  <a:lnTo>
                    <a:pt x="424" y="148"/>
                  </a:lnTo>
                  <a:lnTo>
                    <a:pt x="415" y="147"/>
                  </a:lnTo>
                  <a:lnTo>
                    <a:pt x="405" y="151"/>
                  </a:lnTo>
                  <a:lnTo>
                    <a:pt x="397" y="148"/>
                  </a:lnTo>
                  <a:lnTo>
                    <a:pt x="390" y="140"/>
                  </a:lnTo>
                  <a:lnTo>
                    <a:pt x="381" y="137"/>
                  </a:lnTo>
                  <a:lnTo>
                    <a:pt x="377" y="142"/>
                  </a:lnTo>
                  <a:lnTo>
                    <a:pt x="375" y="151"/>
                  </a:lnTo>
                  <a:lnTo>
                    <a:pt x="381" y="160"/>
                  </a:lnTo>
                  <a:lnTo>
                    <a:pt x="390" y="164"/>
                  </a:lnTo>
                  <a:lnTo>
                    <a:pt x="400" y="170"/>
                  </a:lnTo>
                  <a:lnTo>
                    <a:pt x="400" y="170"/>
                  </a:lnTo>
                  <a:lnTo>
                    <a:pt x="401" y="179"/>
                  </a:lnTo>
                  <a:lnTo>
                    <a:pt x="409" y="187"/>
                  </a:lnTo>
                  <a:lnTo>
                    <a:pt x="416" y="187"/>
                  </a:lnTo>
                  <a:lnTo>
                    <a:pt x="425" y="182"/>
                  </a:lnTo>
                  <a:lnTo>
                    <a:pt x="433" y="182"/>
                  </a:lnTo>
                  <a:lnTo>
                    <a:pt x="439" y="179"/>
                  </a:lnTo>
                  <a:lnTo>
                    <a:pt x="448" y="171"/>
                  </a:lnTo>
                  <a:lnTo>
                    <a:pt x="444" y="161"/>
                  </a:lnTo>
                  <a:lnTo>
                    <a:pt x="435" y="157"/>
                  </a:lnTo>
                  <a:close/>
                  <a:moveTo>
                    <a:pt x="578" y="304"/>
                  </a:moveTo>
                  <a:lnTo>
                    <a:pt x="570" y="298"/>
                  </a:lnTo>
                  <a:lnTo>
                    <a:pt x="563" y="289"/>
                  </a:lnTo>
                  <a:lnTo>
                    <a:pt x="558" y="283"/>
                  </a:lnTo>
                  <a:lnTo>
                    <a:pt x="553" y="274"/>
                  </a:lnTo>
                  <a:lnTo>
                    <a:pt x="549" y="264"/>
                  </a:lnTo>
                  <a:lnTo>
                    <a:pt x="540" y="256"/>
                  </a:lnTo>
                  <a:lnTo>
                    <a:pt x="532" y="252"/>
                  </a:lnTo>
                  <a:lnTo>
                    <a:pt x="513" y="243"/>
                  </a:lnTo>
                  <a:lnTo>
                    <a:pt x="504" y="239"/>
                  </a:lnTo>
                  <a:lnTo>
                    <a:pt x="496" y="237"/>
                  </a:lnTo>
                  <a:lnTo>
                    <a:pt x="486" y="232"/>
                  </a:lnTo>
                  <a:lnTo>
                    <a:pt x="477" y="225"/>
                  </a:lnTo>
                  <a:lnTo>
                    <a:pt x="471" y="222"/>
                  </a:lnTo>
                  <a:lnTo>
                    <a:pt x="466" y="232"/>
                  </a:lnTo>
                  <a:lnTo>
                    <a:pt x="469" y="241"/>
                  </a:lnTo>
                  <a:lnTo>
                    <a:pt x="475" y="251"/>
                  </a:lnTo>
                  <a:lnTo>
                    <a:pt x="469" y="259"/>
                  </a:lnTo>
                  <a:lnTo>
                    <a:pt x="463" y="268"/>
                  </a:lnTo>
                  <a:lnTo>
                    <a:pt x="463" y="270"/>
                  </a:lnTo>
                  <a:lnTo>
                    <a:pt x="454" y="275"/>
                  </a:lnTo>
                  <a:lnTo>
                    <a:pt x="450" y="285"/>
                  </a:lnTo>
                  <a:lnTo>
                    <a:pt x="457" y="294"/>
                  </a:lnTo>
                  <a:lnTo>
                    <a:pt x="461" y="302"/>
                  </a:lnTo>
                  <a:lnTo>
                    <a:pt x="463" y="313"/>
                  </a:lnTo>
                  <a:lnTo>
                    <a:pt x="463" y="316"/>
                  </a:lnTo>
                  <a:lnTo>
                    <a:pt x="467" y="324"/>
                  </a:lnTo>
                  <a:lnTo>
                    <a:pt x="466" y="335"/>
                  </a:lnTo>
                  <a:lnTo>
                    <a:pt x="466" y="343"/>
                  </a:lnTo>
                  <a:lnTo>
                    <a:pt x="465" y="352"/>
                  </a:lnTo>
                  <a:lnTo>
                    <a:pt x="469" y="360"/>
                  </a:lnTo>
                  <a:lnTo>
                    <a:pt x="478" y="363"/>
                  </a:lnTo>
                  <a:lnTo>
                    <a:pt x="484" y="367"/>
                  </a:lnTo>
                  <a:lnTo>
                    <a:pt x="485" y="368"/>
                  </a:lnTo>
                  <a:lnTo>
                    <a:pt x="494" y="371"/>
                  </a:lnTo>
                  <a:lnTo>
                    <a:pt x="501" y="362"/>
                  </a:lnTo>
                  <a:lnTo>
                    <a:pt x="505" y="352"/>
                  </a:lnTo>
                  <a:lnTo>
                    <a:pt x="515" y="347"/>
                  </a:lnTo>
                  <a:lnTo>
                    <a:pt x="520" y="341"/>
                  </a:lnTo>
                  <a:lnTo>
                    <a:pt x="530" y="335"/>
                  </a:lnTo>
                  <a:lnTo>
                    <a:pt x="539" y="336"/>
                  </a:lnTo>
                  <a:lnTo>
                    <a:pt x="549" y="333"/>
                  </a:lnTo>
                  <a:lnTo>
                    <a:pt x="559" y="329"/>
                  </a:lnTo>
                  <a:lnTo>
                    <a:pt x="568" y="321"/>
                  </a:lnTo>
                  <a:lnTo>
                    <a:pt x="570" y="318"/>
                  </a:lnTo>
                  <a:lnTo>
                    <a:pt x="580" y="313"/>
                  </a:lnTo>
                  <a:lnTo>
                    <a:pt x="578" y="304"/>
                  </a:lnTo>
                  <a:close/>
                </a:path>
              </a:pathLst>
            </a:custGeom>
            <a:solidFill>
              <a:srgbClr val="20183B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8" name="Freeform 187"/>
            <p:cNvSpPr>
              <a:spLocks/>
            </p:cNvSpPr>
            <p:nvPr/>
          </p:nvSpPr>
          <p:spPr bwMode="auto">
            <a:xfrm>
              <a:off x="74113" y="2234628"/>
              <a:ext cx="1069561" cy="895686"/>
            </a:xfrm>
            <a:custGeom>
              <a:avLst/>
              <a:gdLst>
                <a:gd name="T0" fmla="*/ 864 w 935"/>
                <a:gd name="T1" fmla="*/ 545 h 783"/>
                <a:gd name="T2" fmla="*/ 768 w 935"/>
                <a:gd name="T3" fmla="*/ 474 h 783"/>
                <a:gd name="T4" fmla="*/ 705 w 935"/>
                <a:gd name="T5" fmla="*/ 482 h 783"/>
                <a:gd name="T6" fmla="*/ 591 w 935"/>
                <a:gd name="T7" fmla="*/ 458 h 783"/>
                <a:gd name="T8" fmla="*/ 405 w 935"/>
                <a:gd name="T9" fmla="*/ 39 h 783"/>
                <a:gd name="T10" fmla="*/ 330 w 935"/>
                <a:gd name="T11" fmla="*/ 30 h 783"/>
                <a:gd name="T12" fmla="*/ 277 w 935"/>
                <a:gd name="T13" fmla="*/ 24 h 783"/>
                <a:gd name="T14" fmla="*/ 219 w 935"/>
                <a:gd name="T15" fmla="*/ 21 h 783"/>
                <a:gd name="T16" fmla="*/ 166 w 935"/>
                <a:gd name="T17" fmla="*/ 28 h 783"/>
                <a:gd name="T18" fmla="*/ 125 w 935"/>
                <a:gd name="T19" fmla="*/ 58 h 783"/>
                <a:gd name="T20" fmla="*/ 47 w 935"/>
                <a:gd name="T21" fmla="*/ 134 h 783"/>
                <a:gd name="T22" fmla="*/ 112 w 935"/>
                <a:gd name="T23" fmla="*/ 205 h 783"/>
                <a:gd name="T24" fmla="*/ 139 w 935"/>
                <a:gd name="T25" fmla="*/ 235 h 783"/>
                <a:gd name="T26" fmla="*/ 138 w 935"/>
                <a:gd name="T27" fmla="*/ 244 h 783"/>
                <a:gd name="T28" fmla="*/ 78 w 935"/>
                <a:gd name="T29" fmla="*/ 243 h 783"/>
                <a:gd name="T30" fmla="*/ 25 w 935"/>
                <a:gd name="T31" fmla="*/ 248 h 783"/>
                <a:gd name="T32" fmla="*/ 29 w 935"/>
                <a:gd name="T33" fmla="*/ 289 h 783"/>
                <a:gd name="T34" fmla="*/ 94 w 935"/>
                <a:gd name="T35" fmla="*/ 329 h 783"/>
                <a:gd name="T36" fmla="*/ 137 w 935"/>
                <a:gd name="T37" fmla="*/ 324 h 783"/>
                <a:gd name="T38" fmla="*/ 88 w 935"/>
                <a:gd name="T39" fmla="*/ 393 h 783"/>
                <a:gd name="T40" fmla="*/ 53 w 935"/>
                <a:gd name="T41" fmla="*/ 414 h 783"/>
                <a:gd name="T42" fmla="*/ 26 w 935"/>
                <a:gd name="T43" fmla="*/ 472 h 783"/>
                <a:gd name="T44" fmla="*/ 43 w 935"/>
                <a:gd name="T45" fmla="*/ 492 h 783"/>
                <a:gd name="T46" fmla="*/ 60 w 935"/>
                <a:gd name="T47" fmla="*/ 503 h 783"/>
                <a:gd name="T48" fmla="*/ 61 w 935"/>
                <a:gd name="T49" fmla="*/ 537 h 783"/>
                <a:gd name="T50" fmla="*/ 114 w 935"/>
                <a:gd name="T51" fmla="*/ 505 h 783"/>
                <a:gd name="T52" fmla="*/ 107 w 935"/>
                <a:gd name="T53" fmla="*/ 604 h 783"/>
                <a:gd name="T54" fmla="*/ 186 w 935"/>
                <a:gd name="T55" fmla="*/ 615 h 783"/>
                <a:gd name="T56" fmla="*/ 199 w 935"/>
                <a:gd name="T57" fmla="*/ 604 h 783"/>
                <a:gd name="T58" fmla="*/ 225 w 935"/>
                <a:gd name="T59" fmla="*/ 624 h 783"/>
                <a:gd name="T60" fmla="*/ 180 w 935"/>
                <a:gd name="T61" fmla="*/ 692 h 783"/>
                <a:gd name="T62" fmla="*/ 127 w 935"/>
                <a:gd name="T63" fmla="*/ 731 h 783"/>
                <a:gd name="T64" fmla="*/ 76 w 935"/>
                <a:gd name="T65" fmla="*/ 770 h 783"/>
                <a:gd name="T66" fmla="*/ 124 w 935"/>
                <a:gd name="T67" fmla="*/ 751 h 783"/>
                <a:gd name="T68" fmla="*/ 166 w 935"/>
                <a:gd name="T69" fmla="*/ 746 h 783"/>
                <a:gd name="T70" fmla="*/ 199 w 935"/>
                <a:gd name="T71" fmla="*/ 706 h 783"/>
                <a:gd name="T72" fmla="*/ 250 w 935"/>
                <a:gd name="T73" fmla="*/ 664 h 783"/>
                <a:gd name="T74" fmla="*/ 295 w 935"/>
                <a:gd name="T75" fmla="*/ 623 h 783"/>
                <a:gd name="T76" fmla="*/ 295 w 935"/>
                <a:gd name="T77" fmla="*/ 575 h 783"/>
                <a:gd name="T78" fmla="*/ 322 w 935"/>
                <a:gd name="T79" fmla="*/ 520 h 783"/>
                <a:gd name="T80" fmla="*/ 370 w 935"/>
                <a:gd name="T81" fmla="*/ 464 h 783"/>
                <a:gd name="T82" fmla="*/ 372 w 935"/>
                <a:gd name="T83" fmla="*/ 475 h 783"/>
                <a:gd name="T84" fmla="*/ 358 w 935"/>
                <a:gd name="T85" fmla="*/ 552 h 783"/>
                <a:gd name="T86" fmla="*/ 389 w 935"/>
                <a:gd name="T87" fmla="*/ 541 h 783"/>
                <a:gd name="T88" fmla="*/ 425 w 935"/>
                <a:gd name="T89" fmla="*/ 516 h 783"/>
                <a:gd name="T90" fmla="*/ 420 w 935"/>
                <a:gd name="T91" fmla="*/ 480 h 783"/>
                <a:gd name="T92" fmla="*/ 435 w 935"/>
                <a:gd name="T93" fmla="*/ 469 h 783"/>
                <a:gd name="T94" fmla="*/ 473 w 935"/>
                <a:gd name="T95" fmla="*/ 467 h 783"/>
                <a:gd name="T96" fmla="*/ 505 w 935"/>
                <a:gd name="T97" fmla="*/ 469 h 783"/>
                <a:gd name="T98" fmla="*/ 591 w 935"/>
                <a:gd name="T99" fmla="*/ 481 h 783"/>
                <a:gd name="T100" fmla="*/ 631 w 935"/>
                <a:gd name="T101" fmla="*/ 474 h 783"/>
                <a:gd name="T102" fmla="*/ 693 w 935"/>
                <a:gd name="T103" fmla="*/ 515 h 783"/>
                <a:gd name="T104" fmla="*/ 705 w 935"/>
                <a:gd name="T105" fmla="*/ 493 h 783"/>
                <a:gd name="T106" fmla="*/ 755 w 935"/>
                <a:gd name="T107" fmla="*/ 510 h 783"/>
                <a:gd name="T108" fmla="*/ 748 w 935"/>
                <a:gd name="T109" fmla="*/ 485 h 783"/>
                <a:gd name="T110" fmla="*/ 791 w 935"/>
                <a:gd name="T111" fmla="*/ 508 h 783"/>
                <a:gd name="T112" fmla="*/ 813 w 935"/>
                <a:gd name="T113" fmla="*/ 528 h 783"/>
                <a:gd name="T114" fmla="*/ 854 w 935"/>
                <a:gd name="T115" fmla="*/ 557 h 783"/>
                <a:gd name="T116" fmla="*/ 878 w 935"/>
                <a:gd name="T117" fmla="*/ 579 h 783"/>
                <a:gd name="T118" fmla="*/ 922 w 935"/>
                <a:gd name="T119" fmla="*/ 600 h 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5" h="783">
                  <a:moveTo>
                    <a:pt x="935" y="585"/>
                  </a:moveTo>
                  <a:lnTo>
                    <a:pt x="925" y="574"/>
                  </a:lnTo>
                  <a:lnTo>
                    <a:pt x="924" y="570"/>
                  </a:lnTo>
                  <a:lnTo>
                    <a:pt x="920" y="565"/>
                  </a:lnTo>
                  <a:lnTo>
                    <a:pt x="922" y="562"/>
                  </a:lnTo>
                  <a:lnTo>
                    <a:pt x="922" y="557"/>
                  </a:lnTo>
                  <a:lnTo>
                    <a:pt x="919" y="553"/>
                  </a:lnTo>
                  <a:lnTo>
                    <a:pt x="916" y="550"/>
                  </a:lnTo>
                  <a:lnTo>
                    <a:pt x="911" y="552"/>
                  </a:lnTo>
                  <a:lnTo>
                    <a:pt x="907" y="552"/>
                  </a:lnTo>
                  <a:lnTo>
                    <a:pt x="902" y="549"/>
                  </a:lnTo>
                  <a:lnTo>
                    <a:pt x="898" y="549"/>
                  </a:lnTo>
                  <a:lnTo>
                    <a:pt x="894" y="546"/>
                  </a:lnTo>
                  <a:lnTo>
                    <a:pt x="885" y="547"/>
                  </a:lnTo>
                  <a:lnTo>
                    <a:pt x="882" y="546"/>
                  </a:lnTo>
                  <a:lnTo>
                    <a:pt x="873" y="545"/>
                  </a:lnTo>
                  <a:lnTo>
                    <a:pt x="869" y="546"/>
                  </a:lnTo>
                  <a:lnTo>
                    <a:pt x="865" y="547"/>
                  </a:lnTo>
                  <a:lnTo>
                    <a:pt x="864" y="545"/>
                  </a:lnTo>
                  <a:lnTo>
                    <a:pt x="860" y="541"/>
                  </a:lnTo>
                  <a:lnTo>
                    <a:pt x="855" y="539"/>
                  </a:lnTo>
                  <a:lnTo>
                    <a:pt x="852" y="535"/>
                  </a:lnTo>
                  <a:lnTo>
                    <a:pt x="847" y="532"/>
                  </a:lnTo>
                  <a:lnTo>
                    <a:pt x="843" y="532"/>
                  </a:lnTo>
                  <a:lnTo>
                    <a:pt x="843" y="528"/>
                  </a:lnTo>
                  <a:lnTo>
                    <a:pt x="840" y="523"/>
                  </a:lnTo>
                  <a:lnTo>
                    <a:pt x="836" y="520"/>
                  </a:lnTo>
                  <a:lnTo>
                    <a:pt x="829" y="515"/>
                  </a:lnTo>
                  <a:lnTo>
                    <a:pt x="816" y="504"/>
                  </a:lnTo>
                  <a:lnTo>
                    <a:pt x="809" y="499"/>
                  </a:lnTo>
                  <a:lnTo>
                    <a:pt x="805" y="494"/>
                  </a:lnTo>
                  <a:lnTo>
                    <a:pt x="797" y="490"/>
                  </a:lnTo>
                  <a:lnTo>
                    <a:pt x="793" y="486"/>
                  </a:lnTo>
                  <a:lnTo>
                    <a:pt x="794" y="485"/>
                  </a:lnTo>
                  <a:lnTo>
                    <a:pt x="786" y="481"/>
                  </a:lnTo>
                  <a:lnTo>
                    <a:pt x="781" y="478"/>
                  </a:lnTo>
                  <a:lnTo>
                    <a:pt x="776" y="475"/>
                  </a:lnTo>
                  <a:lnTo>
                    <a:pt x="768" y="474"/>
                  </a:lnTo>
                  <a:lnTo>
                    <a:pt x="764" y="472"/>
                  </a:lnTo>
                  <a:lnTo>
                    <a:pt x="757" y="464"/>
                  </a:lnTo>
                  <a:lnTo>
                    <a:pt x="752" y="463"/>
                  </a:lnTo>
                  <a:lnTo>
                    <a:pt x="747" y="461"/>
                  </a:lnTo>
                  <a:lnTo>
                    <a:pt x="744" y="462"/>
                  </a:lnTo>
                  <a:lnTo>
                    <a:pt x="738" y="454"/>
                  </a:lnTo>
                  <a:lnTo>
                    <a:pt x="736" y="449"/>
                  </a:lnTo>
                  <a:lnTo>
                    <a:pt x="734" y="448"/>
                  </a:lnTo>
                  <a:lnTo>
                    <a:pt x="729" y="445"/>
                  </a:lnTo>
                  <a:lnTo>
                    <a:pt x="726" y="444"/>
                  </a:lnTo>
                  <a:lnTo>
                    <a:pt x="721" y="445"/>
                  </a:lnTo>
                  <a:lnTo>
                    <a:pt x="717" y="450"/>
                  </a:lnTo>
                  <a:lnTo>
                    <a:pt x="714" y="454"/>
                  </a:lnTo>
                  <a:lnTo>
                    <a:pt x="709" y="456"/>
                  </a:lnTo>
                  <a:lnTo>
                    <a:pt x="710" y="461"/>
                  </a:lnTo>
                  <a:lnTo>
                    <a:pt x="708" y="470"/>
                  </a:lnTo>
                  <a:lnTo>
                    <a:pt x="709" y="474"/>
                  </a:lnTo>
                  <a:lnTo>
                    <a:pt x="709" y="479"/>
                  </a:lnTo>
                  <a:lnTo>
                    <a:pt x="705" y="482"/>
                  </a:lnTo>
                  <a:lnTo>
                    <a:pt x="698" y="490"/>
                  </a:lnTo>
                  <a:lnTo>
                    <a:pt x="694" y="494"/>
                  </a:lnTo>
                  <a:lnTo>
                    <a:pt x="693" y="498"/>
                  </a:lnTo>
                  <a:lnTo>
                    <a:pt x="685" y="486"/>
                  </a:lnTo>
                  <a:lnTo>
                    <a:pt x="655" y="470"/>
                  </a:lnTo>
                  <a:lnTo>
                    <a:pt x="651" y="467"/>
                  </a:lnTo>
                  <a:lnTo>
                    <a:pt x="646" y="463"/>
                  </a:lnTo>
                  <a:lnTo>
                    <a:pt x="640" y="462"/>
                  </a:lnTo>
                  <a:lnTo>
                    <a:pt x="637" y="460"/>
                  </a:lnTo>
                  <a:lnTo>
                    <a:pt x="636" y="456"/>
                  </a:lnTo>
                  <a:lnTo>
                    <a:pt x="636" y="450"/>
                  </a:lnTo>
                  <a:lnTo>
                    <a:pt x="631" y="448"/>
                  </a:lnTo>
                  <a:lnTo>
                    <a:pt x="622" y="451"/>
                  </a:lnTo>
                  <a:lnTo>
                    <a:pt x="618" y="460"/>
                  </a:lnTo>
                  <a:lnTo>
                    <a:pt x="616" y="461"/>
                  </a:lnTo>
                  <a:lnTo>
                    <a:pt x="608" y="460"/>
                  </a:lnTo>
                  <a:lnTo>
                    <a:pt x="603" y="463"/>
                  </a:lnTo>
                  <a:lnTo>
                    <a:pt x="595" y="462"/>
                  </a:lnTo>
                  <a:lnTo>
                    <a:pt x="591" y="458"/>
                  </a:lnTo>
                  <a:lnTo>
                    <a:pt x="478" y="73"/>
                  </a:lnTo>
                  <a:lnTo>
                    <a:pt x="468" y="40"/>
                  </a:lnTo>
                  <a:lnTo>
                    <a:pt x="467" y="39"/>
                  </a:lnTo>
                  <a:lnTo>
                    <a:pt x="462" y="39"/>
                  </a:lnTo>
                  <a:lnTo>
                    <a:pt x="460" y="39"/>
                  </a:lnTo>
                  <a:lnTo>
                    <a:pt x="455" y="36"/>
                  </a:lnTo>
                  <a:lnTo>
                    <a:pt x="450" y="35"/>
                  </a:lnTo>
                  <a:lnTo>
                    <a:pt x="450" y="36"/>
                  </a:lnTo>
                  <a:lnTo>
                    <a:pt x="442" y="33"/>
                  </a:lnTo>
                  <a:lnTo>
                    <a:pt x="437" y="29"/>
                  </a:lnTo>
                  <a:lnTo>
                    <a:pt x="435" y="28"/>
                  </a:lnTo>
                  <a:lnTo>
                    <a:pt x="431" y="28"/>
                  </a:lnTo>
                  <a:lnTo>
                    <a:pt x="426" y="30"/>
                  </a:lnTo>
                  <a:lnTo>
                    <a:pt x="423" y="29"/>
                  </a:lnTo>
                  <a:lnTo>
                    <a:pt x="418" y="29"/>
                  </a:lnTo>
                  <a:lnTo>
                    <a:pt x="414" y="32"/>
                  </a:lnTo>
                  <a:lnTo>
                    <a:pt x="414" y="35"/>
                  </a:lnTo>
                  <a:lnTo>
                    <a:pt x="411" y="35"/>
                  </a:lnTo>
                  <a:lnTo>
                    <a:pt x="405" y="39"/>
                  </a:lnTo>
                  <a:lnTo>
                    <a:pt x="401" y="40"/>
                  </a:lnTo>
                  <a:lnTo>
                    <a:pt x="395" y="40"/>
                  </a:lnTo>
                  <a:lnTo>
                    <a:pt x="394" y="39"/>
                  </a:lnTo>
                  <a:lnTo>
                    <a:pt x="389" y="39"/>
                  </a:lnTo>
                  <a:lnTo>
                    <a:pt x="386" y="35"/>
                  </a:lnTo>
                  <a:lnTo>
                    <a:pt x="382" y="36"/>
                  </a:lnTo>
                  <a:lnTo>
                    <a:pt x="377" y="35"/>
                  </a:lnTo>
                  <a:lnTo>
                    <a:pt x="374" y="36"/>
                  </a:lnTo>
                  <a:lnTo>
                    <a:pt x="369" y="36"/>
                  </a:lnTo>
                  <a:lnTo>
                    <a:pt x="365" y="39"/>
                  </a:lnTo>
                  <a:lnTo>
                    <a:pt x="357" y="39"/>
                  </a:lnTo>
                  <a:lnTo>
                    <a:pt x="353" y="36"/>
                  </a:lnTo>
                  <a:lnTo>
                    <a:pt x="351" y="34"/>
                  </a:lnTo>
                  <a:lnTo>
                    <a:pt x="348" y="34"/>
                  </a:lnTo>
                  <a:lnTo>
                    <a:pt x="346" y="34"/>
                  </a:lnTo>
                  <a:lnTo>
                    <a:pt x="342" y="36"/>
                  </a:lnTo>
                  <a:lnTo>
                    <a:pt x="338" y="33"/>
                  </a:lnTo>
                  <a:lnTo>
                    <a:pt x="333" y="30"/>
                  </a:lnTo>
                  <a:lnTo>
                    <a:pt x="330" y="30"/>
                  </a:lnTo>
                  <a:lnTo>
                    <a:pt x="325" y="30"/>
                  </a:lnTo>
                  <a:lnTo>
                    <a:pt x="322" y="30"/>
                  </a:lnTo>
                  <a:lnTo>
                    <a:pt x="318" y="30"/>
                  </a:lnTo>
                  <a:lnTo>
                    <a:pt x="315" y="35"/>
                  </a:lnTo>
                  <a:lnTo>
                    <a:pt x="310" y="35"/>
                  </a:lnTo>
                  <a:lnTo>
                    <a:pt x="309" y="34"/>
                  </a:lnTo>
                  <a:lnTo>
                    <a:pt x="305" y="34"/>
                  </a:lnTo>
                  <a:lnTo>
                    <a:pt x="301" y="35"/>
                  </a:lnTo>
                  <a:lnTo>
                    <a:pt x="299" y="38"/>
                  </a:lnTo>
                  <a:lnTo>
                    <a:pt x="298" y="40"/>
                  </a:lnTo>
                  <a:lnTo>
                    <a:pt x="294" y="38"/>
                  </a:lnTo>
                  <a:lnTo>
                    <a:pt x="286" y="36"/>
                  </a:lnTo>
                  <a:lnTo>
                    <a:pt x="287" y="33"/>
                  </a:lnTo>
                  <a:lnTo>
                    <a:pt x="283" y="33"/>
                  </a:lnTo>
                  <a:lnTo>
                    <a:pt x="280" y="34"/>
                  </a:lnTo>
                  <a:lnTo>
                    <a:pt x="275" y="33"/>
                  </a:lnTo>
                  <a:lnTo>
                    <a:pt x="280" y="32"/>
                  </a:lnTo>
                  <a:lnTo>
                    <a:pt x="275" y="28"/>
                  </a:lnTo>
                  <a:lnTo>
                    <a:pt x="277" y="24"/>
                  </a:lnTo>
                  <a:lnTo>
                    <a:pt x="276" y="20"/>
                  </a:lnTo>
                  <a:lnTo>
                    <a:pt x="273" y="22"/>
                  </a:lnTo>
                  <a:lnTo>
                    <a:pt x="268" y="21"/>
                  </a:lnTo>
                  <a:lnTo>
                    <a:pt x="264" y="18"/>
                  </a:lnTo>
                  <a:lnTo>
                    <a:pt x="261" y="21"/>
                  </a:lnTo>
                  <a:lnTo>
                    <a:pt x="256" y="21"/>
                  </a:lnTo>
                  <a:lnTo>
                    <a:pt x="247" y="26"/>
                  </a:lnTo>
                  <a:lnTo>
                    <a:pt x="244" y="24"/>
                  </a:lnTo>
                  <a:lnTo>
                    <a:pt x="239" y="22"/>
                  </a:lnTo>
                  <a:lnTo>
                    <a:pt x="241" y="18"/>
                  </a:lnTo>
                  <a:lnTo>
                    <a:pt x="239" y="14"/>
                  </a:lnTo>
                  <a:lnTo>
                    <a:pt x="234" y="12"/>
                  </a:lnTo>
                  <a:lnTo>
                    <a:pt x="234" y="17"/>
                  </a:lnTo>
                  <a:lnTo>
                    <a:pt x="231" y="14"/>
                  </a:lnTo>
                  <a:lnTo>
                    <a:pt x="229" y="17"/>
                  </a:lnTo>
                  <a:lnTo>
                    <a:pt x="225" y="26"/>
                  </a:lnTo>
                  <a:lnTo>
                    <a:pt x="221" y="27"/>
                  </a:lnTo>
                  <a:lnTo>
                    <a:pt x="217" y="23"/>
                  </a:lnTo>
                  <a:lnTo>
                    <a:pt x="219" y="21"/>
                  </a:lnTo>
                  <a:lnTo>
                    <a:pt x="222" y="20"/>
                  </a:lnTo>
                  <a:lnTo>
                    <a:pt x="226" y="15"/>
                  </a:lnTo>
                  <a:lnTo>
                    <a:pt x="226" y="11"/>
                  </a:lnTo>
                  <a:lnTo>
                    <a:pt x="222" y="9"/>
                  </a:lnTo>
                  <a:lnTo>
                    <a:pt x="217" y="10"/>
                  </a:lnTo>
                  <a:lnTo>
                    <a:pt x="215" y="6"/>
                  </a:lnTo>
                  <a:lnTo>
                    <a:pt x="210" y="5"/>
                  </a:lnTo>
                  <a:lnTo>
                    <a:pt x="213" y="0"/>
                  </a:lnTo>
                  <a:lnTo>
                    <a:pt x="208" y="4"/>
                  </a:lnTo>
                  <a:lnTo>
                    <a:pt x="203" y="11"/>
                  </a:lnTo>
                  <a:lnTo>
                    <a:pt x="201" y="16"/>
                  </a:lnTo>
                  <a:lnTo>
                    <a:pt x="197" y="20"/>
                  </a:lnTo>
                  <a:lnTo>
                    <a:pt x="190" y="27"/>
                  </a:lnTo>
                  <a:lnTo>
                    <a:pt x="178" y="30"/>
                  </a:lnTo>
                  <a:lnTo>
                    <a:pt x="173" y="30"/>
                  </a:lnTo>
                  <a:lnTo>
                    <a:pt x="169" y="34"/>
                  </a:lnTo>
                  <a:lnTo>
                    <a:pt x="167" y="30"/>
                  </a:lnTo>
                  <a:lnTo>
                    <a:pt x="169" y="27"/>
                  </a:lnTo>
                  <a:lnTo>
                    <a:pt x="166" y="28"/>
                  </a:lnTo>
                  <a:lnTo>
                    <a:pt x="157" y="35"/>
                  </a:lnTo>
                  <a:lnTo>
                    <a:pt x="157" y="38"/>
                  </a:lnTo>
                  <a:lnTo>
                    <a:pt x="160" y="41"/>
                  </a:lnTo>
                  <a:lnTo>
                    <a:pt x="163" y="44"/>
                  </a:lnTo>
                  <a:lnTo>
                    <a:pt x="168" y="42"/>
                  </a:lnTo>
                  <a:lnTo>
                    <a:pt x="160" y="46"/>
                  </a:lnTo>
                  <a:lnTo>
                    <a:pt x="160" y="54"/>
                  </a:lnTo>
                  <a:lnTo>
                    <a:pt x="157" y="50"/>
                  </a:lnTo>
                  <a:lnTo>
                    <a:pt x="156" y="51"/>
                  </a:lnTo>
                  <a:lnTo>
                    <a:pt x="157" y="47"/>
                  </a:lnTo>
                  <a:lnTo>
                    <a:pt x="157" y="40"/>
                  </a:lnTo>
                  <a:lnTo>
                    <a:pt x="156" y="40"/>
                  </a:lnTo>
                  <a:lnTo>
                    <a:pt x="152" y="41"/>
                  </a:lnTo>
                  <a:lnTo>
                    <a:pt x="144" y="50"/>
                  </a:lnTo>
                  <a:lnTo>
                    <a:pt x="137" y="54"/>
                  </a:lnTo>
                  <a:lnTo>
                    <a:pt x="137" y="54"/>
                  </a:lnTo>
                  <a:lnTo>
                    <a:pt x="132" y="56"/>
                  </a:lnTo>
                  <a:lnTo>
                    <a:pt x="128" y="58"/>
                  </a:lnTo>
                  <a:lnTo>
                    <a:pt x="125" y="58"/>
                  </a:lnTo>
                  <a:lnTo>
                    <a:pt x="128" y="56"/>
                  </a:lnTo>
                  <a:lnTo>
                    <a:pt x="128" y="53"/>
                  </a:lnTo>
                  <a:lnTo>
                    <a:pt x="125" y="53"/>
                  </a:lnTo>
                  <a:lnTo>
                    <a:pt x="116" y="66"/>
                  </a:lnTo>
                  <a:lnTo>
                    <a:pt x="116" y="68"/>
                  </a:lnTo>
                  <a:lnTo>
                    <a:pt x="109" y="75"/>
                  </a:lnTo>
                  <a:lnTo>
                    <a:pt x="107" y="82"/>
                  </a:lnTo>
                  <a:lnTo>
                    <a:pt x="107" y="83"/>
                  </a:lnTo>
                  <a:lnTo>
                    <a:pt x="104" y="92"/>
                  </a:lnTo>
                  <a:lnTo>
                    <a:pt x="101" y="99"/>
                  </a:lnTo>
                  <a:lnTo>
                    <a:pt x="95" y="107"/>
                  </a:lnTo>
                  <a:lnTo>
                    <a:pt x="91" y="111"/>
                  </a:lnTo>
                  <a:lnTo>
                    <a:pt x="86" y="113"/>
                  </a:lnTo>
                  <a:lnTo>
                    <a:pt x="83" y="115"/>
                  </a:lnTo>
                  <a:lnTo>
                    <a:pt x="64" y="117"/>
                  </a:lnTo>
                  <a:lnTo>
                    <a:pt x="55" y="115"/>
                  </a:lnTo>
                  <a:lnTo>
                    <a:pt x="50" y="118"/>
                  </a:lnTo>
                  <a:lnTo>
                    <a:pt x="49" y="129"/>
                  </a:lnTo>
                  <a:lnTo>
                    <a:pt x="47" y="134"/>
                  </a:lnTo>
                  <a:lnTo>
                    <a:pt x="43" y="137"/>
                  </a:lnTo>
                  <a:lnTo>
                    <a:pt x="42" y="137"/>
                  </a:lnTo>
                  <a:lnTo>
                    <a:pt x="39" y="139"/>
                  </a:lnTo>
                  <a:lnTo>
                    <a:pt x="44" y="140"/>
                  </a:lnTo>
                  <a:lnTo>
                    <a:pt x="48" y="143"/>
                  </a:lnTo>
                  <a:lnTo>
                    <a:pt x="54" y="151"/>
                  </a:lnTo>
                  <a:lnTo>
                    <a:pt x="59" y="152"/>
                  </a:lnTo>
                  <a:lnTo>
                    <a:pt x="62" y="155"/>
                  </a:lnTo>
                  <a:lnTo>
                    <a:pt x="73" y="167"/>
                  </a:lnTo>
                  <a:lnTo>
                    <a:pt x="76" y="169"/>
                  </a:lnTo>
                  <a:lnTo>
                    <a:pt x="79" y="173"/>
                  </a:lnTo>
                  <a:lnTo>
                    <a:pt x="83" y="177"/>
                  </a:lnTo>
                  <a:lnTo>
                    <a:pt x="85" y="181"/>
                  </a:lnTo>
                  <a:lnTo>
                    <a:pt x="88" y="189"/>
                  </a:lnTo>
                  <a:lnTo>
                    <a:pt x="88" y="198"/>
                  </a:lnTo>
                  <a:lnTo>
                    <a:pt x="91" y="201"/>
                  </a:lnTo>
                  <a:lnTo>
                    <a:pt x="98" y="204"/>
                  </a:lnTo>
                  <a:lnTo>
                    <a:pt x="108" y="205"/>
                  </a:lnTo>
                  <a:lnTo>
                    <a:pt x="112" y="205"/>
                  </a:lnTo>
                  <a:lnTo>
                    <a:pt x="113" y="200"/>
                  </a:lnTo>
                  <a:lnTo>
                    <a:pt x="115" y="204"/>
                  </a:lnTo>
                  <a:lnTo>
                    <a:pt x="115" y="207"/>
                  </a:lnTo>
                  <a:lnTo>
                    <a:pt x="120" y="206"/>
                  </a:lnTo>
                  <a:lnTo>
                    <a:pt x="124" y="206"/>
                  </a:lnTo>
                  <a:lnTo>
                    <a:pt x="126" y="210"/>
                  </a:lnTo>
                  <a:lnTo>
                    <a:pt x="122" y="217"/>
                  </a:lnTo>
                  <a:lnTo>
                    <a:pt x="122" y="222"/>
                  </a:lnTo>
                  <a:lnTo>
                    <a:pt x="127" y="229"/>
                  </a:lnTo>
                  <a:lnTo>
                    <a:pt x="132" y="230"/>
                  </a:lnTo>
                  <a:lnTo>
                    <a:pt x="136" y="224"/>
                  </a:lnTo>
                  <a:lnTo>
                    <a:pt x="139" y="224"/>
                  </a:lnTo>
                  <a:lnTo>
                    <a:pt x="144" y="226"/>
                  </a:lnTo>
                  <a:lnTo>
                    <a:pt x="148" y="225"/>
                  </a:lnTo>
                  <a:lnTo>
                    <a:pt x="152" y="229"/>
                  </a:lnTo>
                  <a:lnTo>
                    <a:pt x="152" y="232"/>
                  </a:lnTo>
                  <a:lnTo>
                    <a:pt x="152" y="236"/>
                  </a:lnTo>
                  <a:lnTo>
                    <a:pt x="144" y="237"/>
                  </a:lnTo>
                  <a:lnTo>
                    <a:pt x="139" y="235"/>
                  </a:lnTo>
                  <a:lnTo>
                    <a:pt x="136" y="231"/>
                  </a:lnTo>
                  <a:lnTo>
                    <a:pt x="131" y="232"/>
                  </a:lnTo>
                  <a:lnTo>
                    <a:pt x="127" y="234"/>
                  </a:lnTo>
                  <a:lnTo>
                    <a:pt x="124" y="231"/>
                  </a:lnTo>
                  <a:lnTo>
                    <a:pt x="120" y="226"/>
                  </a:lnTo>
                  <a:lnTo>
                    <a:pt x="119" y="223"/>
                  </a:lnTo>
                  <a:lnTo>
                    <a:pt x="120" y="219"/>
                  </a:lnTo>
                  <a:lnTo>
                    <a:pt x="116" y="214"/>
                  </a:lnTo>
                  <a:lnTo>
                    <a:pt x="113" y="211"/>
                  </a:lnTo>
                  <a:lnTo>
                    <a:pt x="108" y="212"/>
                  </a:lnTo>
                  <a:lnTo>
                    <a:pt x="109" y="216"/>
                  </a:lnTo>
                  <a:lnTo>
                    <a:pt x="118" y="224"/>
                  </a:lnTo>
                  <a:lnTo>
                    <a:pt x="120" y="228"/>
                  </a:lnTo>
                  <a:lnTo>
                    <a:pt x="122" y="231"/>
                  </a:lnTo>
                  <a:lnTo>
                    <a:pt x="121" y="240"/>
                  </a:lnTo>
                  <a:lnTo>
                    <a:pt x="125" y="236"/>
                  </a:lnTo>
                  <a:lnTo>
                    <a:pt x="128" y="236"/>
                  </a:lnTo>
                  <a:lnTo>
                    <a:pt x="136" y="240"/>
                  </a:lnTo>
                  <a:lnTo>
                    <a:pt x="138" y="244"/>
                  </a:lnTo>
                  <a:lnTo>
                    <a:pt x="136" y="248"/>
                  </a:lnTo>
                  <a:lnTo>
                    <a:pt x="134" y="244"/>
                  </a:lnTo>
                  <a:lnTo>
                    <a:pt x="131" y="242"/>
                  </a:lnTo>
                  <a:lnTo>
                    <a:pt x="127" y="243"/>
                  </a:lnTo>
                  <a:lnTo>
                    <a:pt x="126" y="247"/>
                  </a:lnTo>
                  <a:lnTo>
                    <a:pt x="124" y="252"/>
                  </a:lnTo>
                  <a:lnTo>
                    <a:pt x="124" y="252"/>
                  </a:lnTo>
                  <a:lnTo>
                    <a:pt x="120" y="255"/>
                  </a:lnTo>
                  <a:lnTo>
                    <a:pt x="118" y="252"/>
                  </a:lnTo>
                  <a:lnTo>
                    <a:pt x="114" y="252"/>
                  </a:lnTo>
                  <a:lnTo>
                    <a:pt x="109" y="252"/>
                  </a:lnTo>
                  <a:lnTo>
                    <a:pt x="106" y="253"/>
                  </a:lnTo>
                  <a:lnTo>
                    <a:pt x="104" y="249"/>
                  </a:lnTo>
                  <a:lnTo>
                    <a:pt x="96" y="250"/>
                  </a:lnTo>
                  <a:lnTo>
                    <a:pt x="92" y="249"/>
                  </a:lnTo>
                  <a:lnTo>
                    <a:pt x="88" y="250"/>
                  </a:lnTo>
                  <a:lnTo>
                    <a:pt x="84" y="247"/>
                  </a:lnTo>
                  <a:lnTo>
                    <a:pt x="82" y="243"/>
                  </a:lnTo>
                  <a:lnTo>
                    <a:pt x="78" y="243"/>
                  </a:lnTo>
                  <a:lnTo>
                    <a:pt x="83" y="242"/>
                  </a:lnTo>
                  <a:lnTo>
                    <a:pt x="84" y="234"/>
                  </a:lnTo>
                  <a:lnTo>
                    <a:pt x="86" y="230"/>
                  </a:lnTo>
                  <a:lnTo>
                    <a:pt x="84" y="225"/>
                  </a:lnTo>
                  <a:lnTo>
                    <a:pt x="89" y="226"/>
                  </a:lnTo>
                  <a:lnTo>
                    <a:pt x="84" y="224"/>
                  </a:lnTo>
                  <a:lnTo>
                    <a:pt x="77" y="224"/>
                  </a:lnTo>
                  <a:lnTo>
                    <a:pt x="72" y="225"/>
                  </a:lnTo>
                  <a:lnTo>
                    <a:pt x="68" y="228"/>
                  </a:lnTo>
                  <a:lnTo>
                    <a:pt x="64" y="230"/>
                  </a:lnTo>
                  <a:lnTo>
                    <a:pt x="64" y="231"/>
                  </a:lnTo>
                  <a:lnTo>
                    <a:pt x="55" y="231"/>
                  </a:lnTo>
                  <a:lnTo>
                    <a:pt x="50" y="234"/>
                  </a:lnTo>
                  <a:lnTo>
                    <a:pt x="47" y="236"/>
                  </a:lnTo>
                  <a:lnTo>
                    <a:pt x="49" y="241"/>
                  </a:lnTo>
                  <a:lnTo>
                    <a:pt x="49" y="244"/>
                  </a:lnTo>
                  <a:lnTo>
                    <a:pt x="45" y="244"/>
                  </a:lnTo>
                  <a:lnTo>
                    <a:pt x="37" y="241"/>
                  </a:lnTo>
                  <a:lnTo>
                    <a:pt x="25" y="248"/>
                  </a:lnTo>
                  <a:lnTo>
                    <a:pt x="24" y="253"/>
                  </a:lnTo>
                  <a:lnTo>
                    <a:pt x="20" y="254"/>
                  </a:lnTo>
                  <a:lnTo>
                    <a:pt x="15" y="253"/>
                  </a:lnTo>
                  <a:lnTo>
                    <a:pt x="12" y="256"/>
                  </a:lnTo>
                  <a:lnTo>
                    <a:pt x="9" y="260"/>
                  </a:lnTo>
                  <a:lnTo>
                    <a:pt x="6" y="261"/>
                  </a:lnTo>
                  <a:lnTo>
                    <a:pt x="1" y="260"/>
                  </a:lnTo>
                  <a:lnTo>
                    <a:pt x="0" y="262"/>
                  </a:lnTo>
                  <a:lnTo>
                    <a:pt x="11" y="273"/>
                  </a:lnTo>
                  <a:lnTo>
                    <a:pt x="14" y="276"/>
                  </a:lnTo>
                  <a:lnTo>
                    <a:pt x="19" y="277"/>
                  </a:lnTo>
                  <a:lnTo>
                    <a:pt x="23" y="279"/>
                  </a:lnTo>
                  <a:lnTo>
                    <a:pt x="26" y="280"/>
                  </a:lnTo>
                  <a:lnTo>
                    <a:pt x="21" y="277"/>
                  </a:lnTo>
                  <a:lnTo>
                    <a:pt x="33" y="282"/>
                  </a:lnTo>
                  <a:lnTo>
                    <a:pt x="38" y="285"/>
                  </a:lnTo>
                  <a:lnTo>
                    <a:pt x="35" y="284"/>
                  </a:lnTo>
                  <a:lnTo>
                    <a:pt x="31" y="284"/>
                  </a:lnTo>
                  <a:lnTo>
                    <a:pt x="29" y="289"/>
                  </a:lnTo>
                  <a:lnTo>
                    <a:pt x="25" y="290"/>
                  </a:lnTo>
                  <a:lnTo>
                    <a:pt x="20" y="288"/>
                  </a:lnTo>
                  <a:lnTo>
                    <a:pt x="20" y="284"/>
                  </a:lnTo>
                  <a:lnTo>
                    <a:pt x="20" y="289"/>
                  </a:lnTo>
                  <a:lnTo>
                    <a:pt x="24" y="293"/>
                  </a:lnTo>
                  <a:lnTo>
                    <a:pt x="25" y="296"/>
                  </a:lnTo>
                  <a:lnTo>
                    <a:pt x="29" y="301"/>
                  </a:lnTo>
                  <a:lnTo>
                    <a:pt x="30" y="301"/>
                  </a:lnTo>
                  <a:lnTo>
                    <a:pt x="27" y="309"/>
                  </a:lnTo>
                  <a:lnTo>
                    <a:pt x="29" y="313"/>
                  </a:lnTo>
                  <a:lnTo>
                    <a:pt x="32" y="317"/>
                  </a:lnTo>
                  <a:lnTo>
                    <a:pt x="44" y="320"/>
                  </a:lnTo>
                  <a:lnTo>
                    <a:pt x="53" y="324"/>
                  </a:lnTo>
                  <a:lnTo>
                    <a:pt x="58" y="323"/>
                  </a:lnTo>
                  <a:lnTo>
                    <a:pt x="61" y="324"/>
                  </a:lnTo>
                  <a:lnTo>
                    <a:pt x="70" y="320"/>
                  </a:lnTo>
                  <a:lnTo>
                    <a:pt x="82" y="320"/>
                  </a:lnTo>
                  <a:lnTo>
                    <a:pt x="85" y="321"/>
                  </a:lnTo>
                  <a:lnTo>
                    <a:pt x="94" y="329"/>
                  </a:lnTo>
                  <a:lnTo>
                    <a:pt x="94" y="324"/>
                  </a:lnTo>
                  <a:lnTo>
                    <a:pt x="90" y="320"/>
                  </a:lnTo>
                  <a:lnTo>
                    <a:pt x="94" y="319"/>
                  </a:lnTo>
                  <a:lnTo>
                    <a:pt x="97" y="324"/>
                  </a:lnTo>
                  <a:lnTo>
                    <a:pt x="102" y="331"/>
                  </a:lnTo>
                  <a:lnTo>
                    <a:pt x="106" y="323"/>
                  </a:lnTo>
                  <a:lnTo>
                    <a:pt x="110" y="320"/>
                  </a:lnTo>
                  <a:lnTo>
                    <a:pt x="114" y="317"/>
                  </a:lnTo>
                  <a:lnTo>
                    <a:pt x="119" y="314"/>
                  </a:lnTo>
                  <a:lnTo>
                    <a:pt x="122" y="311"/>
                  </a:lnTo>
                  <a:lnTo>
                    <a:pt x="127" y="313"/>
                  </a:lnTo>
                  <a:lnTo>
                    <a:pt x="131" y="309"/>
                  </a:lnTo>
                  <a:lnTo>
                    <a:pt x="133" y="306"/>
                  </a:lnTo>
                  <a:lnTo>
                    <a:pt x="137" y="305"/>
                  </a:lnTo>
                  <a:lnTo>
                    <a:pt x="134" y="308"/>
                  </a:lnTo>
                  <a:lnTo>
                    <a:pt x="139" y="311"/>
                  </a:lnTo>
                  <a:lnTo>
                    <a:pt x="140" y="315"/>
                  </a:lnTo>
                  <a:lnTo>
                    <a:pt x="140" y="319"/>
                  </a:lnTo>
                  <a:lnTo>
                    <a:pt x="137" y="324"/>
                  </a:lnTo>
                  <a:lnTo>
                    <a:pt x="133" y="326"/>
                  </a:lnTo>
                  <a:lnTo>
                    <a:pt x="130" y="324"/>
                  </a:lnTo>
                  <a:lnTo>
                    <a:pt x="128" y="325"/>
                  </a:lnTo>
                  <a:lnTo>
                    <a:pt x="127" y="330"/>
                  </a:lnTo>
                  <a:lnTo>
                    <a:pt x="132" y="331"/>
                  </a:lnTo>
                  <a:lnTo>
                    <a:pt x="137" y="338"/>
                  </a:lnTo>
                  <a:lnTo>
                    <a:pt x="138" y="347"/>
                  </a:lnTo>
                  <a:lnTo>
                    <a:pt x="142" y="359"/>
                  </a:lnTo>
                  <a:lnTo>
                    <a:pt x="140" y="363"/>
                  </a:lnTo>
                  <a:lnTo>
                    <a:pt x="133" y="372"/>
                  </a:lnTo>
                  <a:lnTo>
                    <a:pt x="130" y="374"/>
                  </a:lnTo>
                  <a:lnTo>
                    <a:pt x="121" y="374"/>
                  </a:lnTo>
                  <a:lnTo>
                    <a:pt x="118" y="375"/>
                  </a:lnTo>
                  <a:lnTo>
                    <a:pt x="114" y="373"/>
                  </a:lnTo>
                  <a:lnTo>
                    <a:pt x="109" y="373"/>
                  </a:lnTo>
                  <a:lnTo>
                    <a:pt x="106" y="377"/>
                  </a:lnTo>
                  <a:lnTo>
                    <a:pt x="101" y="385"/>
                  </a:lnTo>
                  <a:lnTo>
                    <a:pt x="92" y="392"/>
                  </a:lnTo>
                  <a:lnTo>
                    <a:pt x="88" y="393"/>
                  </a:lnTo>
                  <a:lnTo>
                    <a:pt x="84" y="391"/>
                  </a:lnTo>
                  <a:lnTo>
                    <a:pt x="80" y="392"/>
                  </a:lnTo>
                  <a:lnTo>
                    <a:pt x="77" y="396"/>
                  </a:lnTo>
                  <a:lnTo>
                    <a:pt x="79" y="389"/>
                  </a:lnTo>
                  <a:lnTo>
                    <a:pt x="78" y="385"/>
                  </a:lnTo>
                  <a:lnTo>
                    <a:pt x="71" y="383"/>
                  </a:lnTo>
                  <a:lnTo>
                    <a:pt x="66" y="383"/>
                  </a:lnTo>
                  <a:lnTo>
                    <a:pt x="62" y="386"/>
                  </a:lnTo>
                  <a:lnTo>
                    <a:pt x="61" y="390"/>
                  </a:lnTo>
                  <a:lnTo>
                    <a:pt x="65" y="393"/>
                  </a:lnTo>
                  <a:lnTo>
                    <a:pt x="60" y="392"/>
                  </a:lnTo>
                  <a:lnTo>
                    <a:pt x="55" y="395"/>
                  </a:lnTo>
                  <a:lnTo>
                    <a:pt x="54" y="399"/>
                  </a:lnTo>
                  <a:lnTo>
                    <a:pt x="55" y="403"/>
                  </a:lnTo>
                  <a:lnTo>
                    <a:pt x="53" y="406"/>
                  </a:lnTo>
                  <a:lnTo>
                    <a:pt x="56" y="409"/>
                  </a:lnTo>
                  <a:lnTo>
                    <a:pt x="61" y="406"/>
                  </a:lnTo>
                  <a:lnTo>
                    <a:pt x="56" y="412"/>
                  </a:lnTo>
                  <a:lnTo>
                    <a:pt x="53" y="414"/>
                  </a:lnTo>
                  <a:lnTo>
                    <a:pt x="54" y="418"/>
                  </a:lnTo>
                  <a:lnTo>
                    <a:pt x="53" y="416"/>
                  </a:lnTo>
                  <a:lnTo>
                    <a:pt x="48" y="415"/>
                  </a:lnTo>
                  <a:lnTo>
                    <a:pt x="44" y="419"/>
                  </a:lnTo>
                  <a:lnTo>
                    <a:pt x="32" y="434"/>
                  </a:lnTo>
                  <a:lnTo>
                    <a:pt x="30" y="438"/>
                  </a:lnTo>
                  <a:lnTo>
                    <a:pt x="31" y="443"/>
                  </a:lnTo>
                  <a:lnTo>
                    <a:pt x="30" y="446"/>
                  </a:lnTo>
                  <a:lnTo>
                    <a:pt x="23" y="448"/>
                  </a:lnTo>
                  <a:lnTo>
                    <a:pt x="24" y="451"/>
                  </a:lnTo>
                  <a:lnTo>
                    <a:pt x="29" y="455"/>
                  </a:lnTo>
                  <a:lnTo>
                    <a:pt x="24" y="455"/>
                  </a:lnTo>
                  <a:lnTo>
                    <a:pt x="20" y="454"/>
                  </a:lnTo>
                  <a:lnTo>
                    <a:pt x="19" y="457"/>
                  </a:lnTo>
                  <a:lnTo>
                    <a:pt x="20" y="462"/>
                  </a:lnTo>
                  <a:lnTo>
                    <a:pt x="24" y="460"/>
                  </a:lnTo>
                  <a:lnTo>
                    <a:pt x="29" y="463"/>
                  </a:lnTo>
                  <a:lnTo>
                    <a:pt x="25" y="468"/>
                  </a:lnTo>
                  <a:lnTo>
                    <a:pt x="26" y="472"/>
                  </a:lnTo>
                  <a:lnTo>
                    <a:pt x="30" y="475"/>
                  </a:lnTo>
                  <a:lnTo>
                    <a:pt x="30" y="479"/>
                  </a:lnTo>
                  <a:lnTo>
                    <a:pt x="32" y="484"/>
                  </a:lnTo>
                  <a:lnTo>
                    <a:pt x="36" y="481"/>
                  </a:lnTo>
                  <a:lnTo>
                    <a:pt x="36" y="476"/>
                  </a:lnTo>
                  <a:lnTo>
                    <a:pt x="41" y="468"/>
                  </a:lnTo>
                  <a:lnTo>
                    <a:pt x="49" y="463"/>
                  </a:lnTo>
                  <a:lnTo>
                    <a:pt x="52" y="458"/>
                  </a:lnTo>
                  <a:lnTo>
                    <a:pt x="52" y="461"/>
                  </a:lnTo>
                  <a:lnTo>
                    <a:pt x="48" y="464"/>
                  </a:lnTo>
                  <a:lnTo>
                    <a:pt x="39" y="472"/>
                  </a:lnTo>
                  <a:lnTo>
                    <a:pt x="38" y="475"/>
                  </a:lnTo>
                  <a:lnTo>
                    <a:pt x="38" y="480"/>
                  </a:lnTo>
                  <a:lnTo>
                    <a:pt x="42" y="479"/>
                  </a:lnTo>
                  <a:lnTo>
                    <a:pt x="41" y="482"/>
                  </a:lnTo>
                  <a:lnTo>
                    <a:pt x="48" y="484"/>
                  </a:lnTo>
                  <a:lnTo>
                    <a:pt x="44" y="486"/>
                  </a:lnTo>
                  <a:lnTo>
                    <a:pt x="41" y="487"/>
                  </a:lnTo>
                  <a:lnTo>
                    <a:pt x="43" y="492"/>
                  </a:lnTo>
                  <a:lnTo>
                    <a:pt x="47" y="491"/>
                  </a:lnTo>
                  <a:lnTo>
                    <a:pt x="52" y="492"/>
                  </a:lnTo>
                  <a:lnTo>
                    <a:pt x="55" y="496"/>
                  </a:lnTo>
                  <a:lnTo>
                    <a:pt x="64" y="496"/>
                  </a:lnTo>
                  <a:lnTo>
                    <a:pt x="67" y="496"/>
                  </a:lnTo>
                  <a:lnTo>
                    <a:pt x="72" y="492"/>
                  </a:lnTo>
                  <a:lnTo>
                    <a:pt x="74" y="496"/>
                  </a:lnTo>
                  <a:lnTo>
                    <a:pt x="71" y="497"/>
                  </a:lnTo>
                  <a:lnTo>
                    <a:pt x="74" y="498"/>
                  </a:lnTo>
                  <a:lnTo>
                    <a:pt x="78" y="503"/>
                  </a:lnTo>
                  <a:lnTo>
                    <a:pt x="77" y="506"/>
                  </a:lnTo>
                  <a:lnTo>
                    <a:pt x="72" y="509"/>
                  </a:lnTo>
                  <a:lnTo>
                    <a:pt x="70" y="508"/>
                  </a:lnTo>
                  <a:lnTo>
                    <a:pt x="70" y="504"/>
                  </a:lnTo>
                  <a:lnTo>
                    <a:pt x="66" y="499"/>
                  </a:lnTo>
                  <a:lnTo>
                    <a:pt x="62" y="504"/>
                  </a:lnTo>
                  <a:lnTo>
                    <a:pt x="59" y="505"/>
                  </a:lnTo>
                  <a:lnTo>
                    <a:pt x="55" y="509"/>
                  </a:lnTo>
                  <a:lnTo>
                    <a:pt x="60" y="503"/>
                  </a:lnTo>
                  <a:lnTo>
                    <a:pt x="59" y="499"/>
                  </a:lnTo>
                  <a:lnTo>
                    <a:pt x="54" y="497"/>
                  </a:lnTo>
                  <a:lnTo>
                    <a:pt x="50" y="497"/>
                  </a:lnTo>
                  <a:lnTo>
                    <a:pt x="50" y="492"/>
                  </a:lnTo>
                  <a:lnTo>
                    <a:pt x="45" y="496"/>
                  </a:lnTo>
                  <a:lnTo>
                    <a:pt x="42" y="499"/>
                  </a:lnTo>
                  <a:lnTo>
                    <a:pt x="39" y="503"/>
                  </a:lnTo>
                  <a:lnTo>
                    <a:pt x="36" y="506"/>
                  </a:lnTo>
                  <a:lnTo>
                    <a:pt x="32" y="510"/>
                  </a:lnTo>
                  <a:lnTo>
                    <a:pt x="41" y="513"/>
                  </a:lnTo>
                  <a:lnTo>
                    <a:pt x="39" y="516"/>
                  </a:lnTo>
                  <a:lnTo>
                    <a:pt x="43" y="520"/>
                  </a:lnTo>
                  <a:lnTo>
                    <a:pt x="47" y="522"/>
                  </a:lnTo>
                  <a:lnTo>
                    <a:pt x="49" y="521"/>
                  </a:lnTo>
                  <a:lnTo>
                    <a:pt x="49" y="523"/>
                  </a:lnTo>
                  <a:lnTo>
                    <a:pt x="53" y="528"/>
                  </a:lnTo>
                  <a:lnTo>
                    <a:pt x="53" y="529"/>
                  </a:lnTo>
                  <a:lnTo>
                    <a:pt x="56" y="534"/>
                  </a:lnTo>
                  <a:lnTo>
                    <a:pt x="61" y="537"/>
                  </a:lnTo>
                  <a:lnTo>
                    <a:pt x="59" y="540"/>
                  </a:lnTo>
                  <a:lnTo>
                    <a:pt x="60" y="545"/>
                  </a:lnTo>
                  <a:lnTo>
                    <a:pt x="68" y="546"/>
                  </a:lnTo>
                  <a:lnTo>
                    <a:pt x="77" y="546"/>
                  </a:lnTo>
                  <a:lnTo>
                    <a:pt x="84" y="544"/>
                  </a:lnTo>
                  <a:lnTo>
                    <a:pt x="89" y="541"/>
                  </a:lnTo>
                  <a:lnTo>
                    <a:pt x="92" y="538"/>
                  </a:lnTo>
                  <a:lnTo>
                    <a:pt x="94" y="539"/>
                  </a:lnTo>
                  <a:lnTo>
                    <a:pt x="98" y="538"/>
                  </a:lnTo>
                  <a:lnTo>
                    <a:pt x="98" y="537"/>
                  </a:lnTo>
                  <a:lnTo>
                    <a:pt x="100" y="529"/>
                  </a:lnTo>
                  <a:lnTo>
                    <a:pt x="95" y="527"/>
                  </a:lnTo>
                  <a:lnTo>
                    <a:pt x="97" y="523"/>
                  </a:lnTo>
                  <a:lnTo>
                    <a:pt x="101" y="520"/>
                  </a:lnTo>
                  <a:lnTo>
                    <a:pt x="104" y="513"/>
                  </a:lnTo>
                  <a:lnTo>
                    <a:pt x="108" y="508"/>
                  </a:lnTo>
                  <a:lnTo>
                    <a:pt x="107" y="504"/>
                  </a:lnTo>
                  <a:lnTo>
                    <a:pt x="110" y="508"/>
                  </a:lnTo>
                  <a:lnTo>
                    <a:pt x="114" y="505"/>
                  </a:lnTo>
                  <a:lnTo>
                    <a:pt x="112" y="509"/>
                  </a:lnTo>
                  <a:lnTo>
                    <a:pt x="107" y="510"/>
                  </a:lnTo>
                  <a:lnTo>
                    <a:pt x="106" y="514"/>
                  </a:lnTo>
                  <a:lnTo>
                    <a:pt x="102" y="522"/>
                  </a:lnTo>
                  <a:lnTo>
                    <a:pt x="101" y="527"/>
                  </a:lnTo>
                  <a:lnTo>
                    <a:pt x="106" y="531"/>
                  </a:lnTo>
                  <a:lnTo>
                    <a:pt x="104" y="535"/>
                  </a:lnTo>
                  <a:lnTo>
                    <a:pt x="106" y="539"/>
                  </a:lnTo>
                  <a:lnTo>
                    <a:pt x="108" y="541"/>
                  </a:lnTo>
                  <a:lnTo>
                    <a:pt x="108" y="545"/>
                  </a:lnTo>
                  <a:lnTo>
                    <a:pt x="115" y="562"/>
                  </a:lnTo>
                  <a:lnTo>
                    <a:pt x="108" y="574"/>
                  </a:lnTo>
                  <a:lnTo>
                    <a:pt x="109" y="577"/>
                  </a:lnTo>
                  <a:lnTo>
                    <a:pt x="116" y="585"/>
                  </a:lnTo>
                  <a:lnTo>
                    <a:pt x="113" y="586"/>
                  </a:lnTo>
                  <a:lnTo>
                    <a:pt x="114" y="594"/>
                  </a:lnTo>
                  <a:lnTo>
                    <a:pt x="113" y="599"/>
                  </a:lnTo>
                  <a:lnTo>
                    <a:pt x="112" y="603"/>
                  </a:lnTo>
                  <a:lnTo>
                    <a:pt x="107" y="604"/>
                  </a:lnTo>
                  <a:lnTo>
                    <a:pt x="112" y="604"/>
                  </a:lnTo>
                  <a:lnTo>
                    <a:pt x="115" y="607"/>
                  </a:lnTo>
                  <a:lnTo>
                    <a:pt x="124" y="600"/>
                  </a:lnTo>
                  <a:lnTo>
                    <a:pt x="126" y="597"/>
                  </a:lnTo>
                  <a:lnTo>
                    <a:pt x="130" y="595"/>
                  </a:lnTo>
                  <a:lnTo>
                    <a:pt x="134" y="593"/>
                  </a:lnTo>
                  <a:lnTo>
                    <a:pt x="138" y="592"/>
                  </a:lnTo>
                  <a:lnTo>
                    <a:pt x="146" y="585"/>
                  </a:lnTo>
                  <a:lnTo>
                    <a:pt x="150" y="587"/>
                  </a:lnTo>
                  <a:lnTo>
                    <a:pt x="152" y="591"/>
                  </a:lnTo>
                  <a:lnTo>
                    <a:pt x="157" y="593"/>
                  </a:lnTo>
                  <a:lnTo>
                    <a:pt x="158" y="597"/>
                  </a:lnTo>
                  <a:lnTo>
                    <a:pt x="162" y="594"/>
                  </a:lnTo>
                  <a:lnTo>
                    <a:pt x="167" y="591"/>
                  </a:lnTo>
                  <a:lnTo>
                    <a:pt x="167" y="594"/>
                  </a:lnTo>
                  <a:lnTo>
                    <a:pt x="172" y="598"/>
                  </a:lnTo>
                  <a:lnTo>
                    <a:pt x="180" y="613"/>
                  </a:lnTo>
                  <a:lnTo>
                    <a:pt x="181" y="615"/>
                  </a:lnTo>
                  <a:lnTo>
                    <a:pt x="186" y="615"/>
                  </a:lnTo>
                  <a:lnTo>
                    <a:pt x="188" y="611"/>
                  </a:lnTo>
                  <a:lnTo>
                    <a:pt x="186" y="606"/>
                  </a:lnTo>
                  <a:lnTo>
                    <a:pt x="184" y="600"/>
                  </a:lnTo>
                  <a:lnTo>
                    <a:pt x="186" y="597"/>
                  </a:lnTo>
                  <a:lnTo>
                    <a:pt x="186" y="588"/>
                  </a:lnTo>
                  <a:lnTo>
                    <a:pt x="190" y="591"/>
                  </a:lnTo>
                  <a:lnTo>
                    <a:pt x="193" y="582"/>
                  </a:lnTo>
                  <a:lnTo>
                    <a:pt x="192" y="579"/>
                  </a:lnTo>
                  <a:lnTo>
                    <a:pt x="196" y="583"/>
                  </a:lnTo>
                  <a:lnTo>
                    <a:pt x="204" y="586"/>
                  </a:lnTo>
                  <a:lnTo>
                    <a:pt x="205" y="591"/>
                  </a:lnTo>
                  <a:lnTo>
                    <a:pt x="204" y="591"/>
                  </a:lnTo>
                  <a:lnTo>
                    <a:pt x="202" y="586"/>
                  </a:lnTo>
                  <a:lnTo>
                    <a:pt x="198" y="586"/>
                  </a:lnTo>
                  <a:lnTo>
                    <a:pt x="195" y="588"/>
                  </a:lnTo>
                  <a:lnTo>
                    <a:pt x="192" y="597"/>
                  </a:lnTo>
                  <a:lnTo>
                    <a:pt x="197" y="598"/>
                  </a:lnTo>
                  <a:lnTo>
                    <a:pt x="198" y="603"/>
                  </a:lnTo>
                  <a:lnTo>
                    <a:pt x="199" y="604"/>
                  </a:lnTo>
                  <a:lnTo>
                    <a:pt x="204" y="604"/>
                  </a:lnTo>
                  <a:lnTo>
                    <a:pt x="211" y="599"/>
                  </a:lnTo>
                  <a:lnTo>
                    <a:pt x="225" y="593"/>
                  </a:lnTo>
                  <a:lnTo>
                    <a:pt x="228" y="589"/>
                  </a:lnTo>
                  <a:lnTo>
                    <a:pt x="231" y="586"/>
                  </a:lnTo>
                  <a:lnTo>
                    <a:pt x="233" y="582"/>
                  </a:lnTo>
                  <a:lnTo>
                    <a:pt x="233" y="586"/>
                  </a:lnTo>
                  <a:lnTo>
                    <a:pt x="231" y="589"/>
                  </a:lnTo>
                  <a:lnTo>
                    <a:pt x="231" y="593"/>
                  </a:lnTo>
                  <a:lnTo>
                    <a:pt x="232" y="598"/>
                  </a:lnTo>
                  <a:lnTo>
                    <a:pt x="225" y="603"/>
                  </a:lnTo>
                  <a:lnTo>
                    <a:pt x="222" y="606"/>
                  </a:lnTo>
                  <a:lnTo>
                    <a:pt x="219" y="611"/>
                  </a:lnTo>
                  <a:lnTo>
                    <a:pt x="217" y="615"/>
                  </a:lnTo>
                  <a:lnTo>
                    <a:pt x="217" y="619"/>
                  </a:lnTo>
                  <a:lnTo>
                    <a:pt x="220" y="623"/>
                  </a:lnTo>
                  <a:lnTo>
                    <a:pt x="223" y="623"/>
                  </a:lnTo>
                  <a:lnTo>
                    <a:pt x="228" y="626"/>
                  </a:lnTo>
                  <a:lnTo>
                    <a:pt x="225" y="624"/>
                  </a:lnTo>
                  <a:lnTo>
                    <a:pt x="221" y="626"/>
                  </a:lnTo>
                  <a:lnTo>
                    <a:pt x="216" y="629"/>
                  </a:lnTo>
                  <a:lnTo>
                    <a:pt x="216" y="641"/>
                  </a:lnTo>
                  <a:lnTo>
                    <a:pt x="215" y="650"/>
                  </a:lnTo>
                  <a:lnTo>
                    <a:pt x="217" y="653"/>
                  </a:lnTo>
                  <a:lnTo>
                    <a:pt x="219" y="658"/>
                  </a:lnTo>
                  <a:lnTo>
                    <a:pt x="223" y="654"/>
                  </a:lnTo>
                  <a:lnTo>
                    <a:pt x="221" y="658"/>
                  </a:lnTo>
                  <a:lnTo>
                    <a:pt x="216" y="658"/>
                  </a:lnTo>
                  <a:lnTo>
                    <a:pt x="215" y="654"/>
                  </a:lnTo>
                  <a:lnTo>
                    <a:pt x="211" y="657"/>
                  </a:lnTo>
                  <a:lnTo>
                    <a:pt x="199" y="668"/>
                  </a:lnTo>
                  <a:lnTo>
                    <a:pt x="196" y="671"/>
                  </a:lnTo>
                  <a:lnTo>
                    <a:pt x="191" y="680"/>
                  </a:lnTo>
                  <a:lnTo>
                    <a:pt x="191" y="683"/>
                  </a:lnTo>
                  <a:lnTo>
                    <a:pt x="191" y="688"/>
                  </a:lnTo>
                  <a:lnTo>
                    <a:pt x="188" y="692"/>
                  </a:lnTo>
                  <a:lnTo>
                    <a:pt x="184" y="688"/>
                  </a:lnTo>
                  <a:lnTo>
                    <a:pt x="180" y="692"/>
                  </a:lnTo>
                  <a:lnTo>
                    <a:pt x="178" y="696"/>
                  </a:lnTo>
                  <a:lnTo>
                    <a:pt x="169" y="699"/>
                  </a:lnTo>
                  <a:lnTo>
                    <a:pt x="161" y="704"/>
                  </a:lnTo>
                  <a:lnTo>
                    <a:pt x="157" y="708"/>
                  </a:lnTo>
                  <a:lnTo>
                    <a:pt x="155" y="710"/>
                  </a:lnTo>
                  <a:lnTo>
                    <a:pt x="146" y="717"/>
                  </a:lnTo>
                  <a:lnTo>
                    <a:pt x="145" y="722"/>
                  </a:lnTo>
                  <a:lnTo>
                    <a:pt x="143" y="730"/>
                  </a:lnTo>
                  <a:lnTo>
                    <a:pt x="145" y="734"/>
                  </a:lnTo>
                  <a:lnTo>
                    <a:pt x="149" y="736"/>
                  </a:lnTo>
                  <a:lnTo>
                    <a:pt x="149" y="740"/>
                  </a:lnTo>
                  <a:lnTo>
                    <a:pt x="145" y="739"/>
                  </a:lnTo>
                  <a:lnTo>
                    <a:pt x="140" y="736"/>
                  </a:lnTo>
                  <a:lnTo>
                    <a:pt x="137" y="737"/>
                  </a:lnTo>
                  <a:lnTo>
                    <a:pt x="138" y="741"/>
                  </a:lnTo>
                  <a:lnTo>
                    <a:pt x="133" y="739"/>
                  </a:lnTo>
                  <a:lnTo>
                    <a:pt x="130" y="735"/>
                  </a:lnTo>
                  <a:lnTo>
                    <a:pt x="131" y="731"/>
                  </a:lnTo>
                  <a:lnTo>
                    <a:pt x="127" y="731"/>
                  </a:lnTo>
                  <a:lnTo>
                    <a:pt x="124" y="730"/>
                  </a:lnTo>
                  <a:lnTo>
                    <a:pt x="110" y="734"/>
                  </a:lnTo>
                  <a:lnTo>
                    <a:pt x="98" y="742"/>
                  </a:lnTo>
                  <a:lnTo>
                    <a:pt x="91" y="751"/>
                  </a:lnTo>
                  <a:lnTo>
                    <a:pt x="90" y="754"/>
                  </a:lnTo>
                  <a:lnTo>
                    <a:pt x="88" y="759"/>
                  </a:lnTo>
                  <a:lnTo>
                    <a:pt x="79" y="761"/>
                  </a:lnTo>
                  <a:lnTo>
                    <a:pt x="79" y="766"/>
                  </a:lnTo>
                  <a:lnTo>
                    <a:pt x="74" y="765"/>
                  </a:lnTo>
                  <a:lnTo>
                    <a:pt x="71" y="766"/>
                  </a:lnTo>
                  <a:lnTo>
                    <a:pt x="68" y="771"/>
                  </a:lnTo>
                  <a:lnTo>
                    <a:pt x="68" y="775"/>
                  </a:lnTo>
                  <a:lnTo>
                    <a:pt x="67" y="779"/>
                  </a:lnTo>
                  <a:lnTo>
                    <a:pt x="67" y="783"/>
                  </a:lnTo>
                  <a:lnTo>
                    <a:pt x="71" y="781"/>
                  </a:lnTo>
                  <a:lnTo>
                    <a:pt x="74" y="776"/>
                  </a:lnTo>
                  <a:lnTo>
                    <a:pt x="71" y="773"/>
                  </a:lnTo>
                  <a:lnTo>
                    <a:pt x="71" y="769"/>
                  </a:lnTo>
                  <a:lnTo>
                    <a:pt x="76" y="770"/>
                  </a:lnTo>
                  <a:lnTo>
                    <a:pt x="78" y="773"/>
                  </a:lnTo>
                  <a:lnTo>
                    <a:pt x="79" y="778"/>
                  </a:lnTo>
                  <a:lnTo>
                    <a:pt x="88" y="776"/>
                  </a:lnTo>
                  <a:lnTo>
                    <a:pt x="85" y="771"/>
                  </a:lnTo>
                  <a:lnTo>
                    <a:pt x="86" y="767"/>
                  </a:lnTo>
                  <a:lnTo>
                    <a:pt x="84" y="763"/>
                  </a:lnTo>
                  <a:lnTo>
                    <a:pt x="89" y="761"/>
                  </a:lnTo>
                  <a:lnTo>
                    <a:pt x="90" y="770"/>
                  </a:lnTo>
                  <a:lnTo>
                    <a:pt x="91" y="773"/>
                  </a:lnTo>
                  <a:lnTo>
                    <a:pt x="96" y="775"/>
                  </a:lnTo>
                  <a:lnTo>
                    <a:pt x="100" y="771"/>
                  </a:lnTo>
                  <a:lnTo>
                    <a:pt x="104" y="769"/>
                  </a:lnTo>
                  <a:lnTo>
                    <a:pt x="103" y="764"/>
                  </a:lnTo>
                  <a:lnTo>
                    <a:pt x="107" y="763"/>
                  </a:lnTo>
                  <a:lnTo>
                    <a:pt x="110" y="758"/>
                  </a:lnTo>
                  <a:lnTo>
                    <a:pt x="113" y="751"/>
                  </a:lnTo>
                  <a:lnTo>
                    <a:pt x="116" y="746"/>
                  </a:lnTo>
                  <a:lnTo>
                    <a:pt x="120" y="747"/>
                  </a:lnTo>
                  <a:lnTo>
                    <a:pt x="124" y="751"/>
                  </a:lnTo>
                  <a:lnTo>
                    <a:pt x="119" y="751"/>
                  </a:lnTo>
                  <a:lnTo>
                    <a:pt x="118" y="754"/>
                  </a:lnTo>
                  <a:lnTo>
                    <a:pt x="119" y="759"/>
                  </a:lnTo>
                  <a:lnTo>
                    <a:pt x="124" y="759"/>
                  </a:lnTo>
                  <a:lnTo>
                    <a:pt x="127" y="758"/>
                  </a:lnTo>
                  <a:lnTo>
                    <a:pt x="131" y="753"/>
                  </a:lnTo>
                  <a:lnTo>
                    <a:pt x="134" y="754"/>
                  </a:lnTo>
                  <a:lnTo>
                    <a:pt x="139" y="754"/>
                  </a:lnTo>
                  <a:lnTo>
                    <a:pt x="137" y="751"/>
                  </a:lnTo>
                  <a:lnTo>
                    <a:pt x="142" y="749"/>
                  </a:lnTo>
                  <a:lnTo>
                    <a:pt x="143" y="754"/>
                  </a:lnTo>
                  <a:lnTo>
                    <a:pt x="148" y="746"/>
                  </a:lnTo>
                  <a:lnTo>
                    <a:pt x="151" y="746"/>
                  </a:lnTo>
                  <a:lnTo>
                    <a:pt x="155" y="743"/>
                  </a:lnTo>
                  <a:lnTo>
                    <a:pt x="157" y="739"/>
                  </a:lnTo>
                  <a:lnTo>
                    <a:pt x="162" y="736"/>
                  </a:lnTo>
                  <a:lnTo>
                    <a:pt x="167" y="737"/>
                  </a:lnTo>
                  <a:lnTo>
                    <a:pt x="166" y="741"/>
                  </a:lnTo>
                  <a:lnTo>
                    <a:pt x="166" y="746"/>
                  </a:lnTo>
                  <a:lnTo>
                    <a:pt x="164" y="749"/>
                  </a:lnTo>
                  <a:lnTo>
                    <a:pt x="169" y="746"/>
                  </a:lnTo>
                  <a:lnTo>
                    <a:pt x="172" y="737"/>
                  </a:lnTo>
                  <a:lnTo>
                    <a:pt x="179" y="734"/>
                  </a:lnTo>
                  <a:lnTo>
                    <a:pt x="182" y="734"/>
                  </a:lnTo>
                  <a:lnTo>
                    <a:pt x="186" y="730"/>
                  </a:lnTo>
                  <a:lnTo>
                    <a:pt x="190" y="728"/>
                  </a:lnTo>
                  <a:lnTo>
                    <a:pt x="192" y="723"/>
                  </a:lnTo>
                  <a:lnTo>
                    <a:pt x="196" y="720"/>
                  </a:lnTo>
                  <a:lnTo>
                    <a:pt x="195" y="725"/>
                  </a:lnTo>
                  <a:lnTo>
                    <a:pt x="196" y="729"/>
                  </a:lnTo>
                  <a:lnTo>
                    <a:pt x="198" y="729"/>
                  </a:lnTo>
                  <a:lnTo>
                    <a:pt x="199" y="720"/>
                  </a:lnTo>
                  <a:lnTo>
                    <a:pt x="203" y="719"/>
                  </a:lnTo>
                  <a:lnTo>
                    <a:pt x="199" y="718"/>
                  </a:lnTo>
                  <a:lnTo>
                    <a:pt x="202" y="714"/>
                  </a:lnTo>
                  <a:lnTo>
                    <a:pt x="197" y="712"/>
                  </a:lnTo>
                  <a:lnTo>
                    <a:pt x="193" y="714"/>
                  </a:lnTo>
                  <a:lnTo>
                    <a:pt x="199" y="706"/>
                  </a:lnTo>
                  <a:lnTo>
                    <a:pt x="204" y="707"/>
                  </a:lnTo>
                  <a:lnTo>
                    <a:pt x="208" y="705"/>
                  </a:lnTo>
                  <a:lnTo>
                    <a:pt x="213" y="706"/>
                  </a:lnTo>
                  <a:lnTo>
                    <a:pt x="213" y="702"/>
                  </a:lnTo>
                  <a:lnTo>
                    <a:pt x="209" y="700"/>
                  </a:lnTo>
                  <a:lnTo>
                    <a:pt x="213" y="696"/>
                  </a:lnTo>
                  <a:lnTo>
                    <a:pt x="217" y="699"/>
                  </a:lnTo>
                  <a:lnTo>
                    <a:pt x="221" y="696"/>
                  </a:lnTo>
                  <a:lnTo>
                    <a:pt x="223" y="692"/>
                  </a:lnTo>
                  <a:lnTo>
                    <a:pt x="222" y="688"/>
                  </a:lnTo>
                  <a:lnTo>
                    <a:pt x="227" y="689"/>
                  </a:lnTo>
                  <a:lnTo>
                    <a:pt x="231" y="688"/>
                  </a:lnTo>
                  <a:lnTo>
                    <a:pt x="229" y="687"/>
                  </a:lnTo>
                  <a:lnTo>
                    <a:pt x="233" y="686"/>
                  </a:lnTo>
                  <a:lnTo>
                    <a:pt x="235" y="681"/>
                  </a:lnTo>
                  <a:lnTo>
                    <a:pt x="239" y="684"/>
                  </a:lnTo>
                  <a:lnTo>
                    <a:pt x="250" y="672"/>
                  </a:lnTo>
                  <a:lnTo>
                    <a:pt x="247" y="669"/>
                  </a:lnTo>
                  <a:lnTo>
                    <a:pt x="250" y="664"/>
                  </a:lnTo>
                  <a:lnTo>
                    <a:pt x="245" y="664"/>
                  </a:lnTo>
                  <a:lnTo>
                    <a:pt x="253" y="657"/>
                  </a:lnTo>
                  <a:lnTo>
                    <a:pt x="257" y="658"/>
                  </a:lnTo>
                  <a:lnTo>
                    <a:pt x="256" y="653"/>
                  </a:lnTo>
                  <a:lnTo>
                    <a:pt x="261" y="652"/>
                  </a:lnTo>
                  <a:lnTo>
                    <a:pt x="264" y="652"/>
                  </a:lnTo>
                  <a:lnTo>
                    <a:pt x="264" y="648"/>
                  </a:lnTo>
                  <a:lnTo>
                    <a:pt x="267" y="645"/>
                  </a:lnTo>
                  <a:lnTo>
                    <a:pt x="267" y="641"/>
                  </a:lnTo>
                  <a:lnTo>
                    <a:pt x="271" y="642"/>
                  </a:lnTo>
                  <a:lnTo>
                    <a:pt x="275" y="642"/>
                  </a:lnTo>
                  <a:lnTo>
                    <a:pt x="275" y="638"/>
                  </a:lnTo>
                  <a:lnTo>
                    <a:pt x="279" y="636"/>
                  </a:lnTo>
                  <a:lnTo>
                    <a:pt x="280" y="632"/>
                  </a:lnTo>
                  <a:lnTo>
                    <a:pt x="283" y="628"/>
                  </a:lnTo>
                  <a:lnTo>
                    <a:pt x="288" y="627"/>
                  </a:lnTo>
                  <a:lnTo>
                    <a:pt x="292" y="628"/>
                  </a:lnTo>
                  <a:lnTo>
                    <a:pt x="292" y="623"/>
                  </a:lnTo>
                  <a:lnTo>
                    <a:pt x="295" y="623"/>
                  </a:lnTo>
                  <a:lnTo>
                    <a:pt x="300" y="621"/>
                  </a:lnTo>
                  <a:lnTo>
                    <a:pt x="301" y="617"/>
                  </a:lnTo>
                  <a:lnTo>
                    <a:pt x="300" y="613"/>
                  </a:lnTo>
                  <a:lnTo>
                    <a:pt x="297" y="615"/>
                  </a:lnTo>
                  <a:lnTo>
                    <a:pt x="300" y="611"/>
                  </a:lnTo>
                  <a:lnTo>
                    <a:pt x="304" y="609"/>
                  </a:lnTo>
                  <a:lnTo>
                    <a:pt x="301" y="605"/>
                  </a:lnTo>
                  <a:lnTo>
                    <a:pt x="305" y="603"/>
                  </a:lnTo>
                  <a:lnTo>
                    <a:pt x="307" y="598"/>
                  </a:lnTo>
                  <a:lnTo>
                    <a:pt x="311" y="598"/>
                  </a:lnTo>
                  <a:lnTo>
                    <a:pt x="315" y="593"/>
                  </a:lnTo>
                  <a:lnTo>
                    <a:pt x="321" y="586"/>
                  </a:lnTo>
                  <a:lnTo>
                    <a:pt x="317" y="581"/>
                  </a:lnTo>
                  <a:lnTo>
                    <a:pt x="313" y="580"/>
                  </a:lnTo>
                  <a:lnTo>
                    <a:pt x="309" y="576"/>
                  </a:lnTo>
                  <a:lnTo>
                    <a:pt x="305" y="577"/>
                  </a:lnTo>
                  <a:lnTo>
                    <a:pt x="300" y="577"/>
                  </a:lnTo>
                  <a:lnTo>
                    <a:pt x="297" y="579"/>
                  </a:lnTo>
                  <a:lnTo>
                    <a:pt x="295" y="575"/>
                  </a:lnTo>
                  <a:lnTo>
                    <a:pt x="298" y="571"/>
                  </a:lnTo>
                  <a:lnTo>
                    <a:pt x="298" y="567"/>
                  </a:lnTo>
                  <a:lnTo>
                    <a:pt x="298" y="563"/>
                  </a:lnTo>
                  <a:lnTo>
                    <a:pt x="306" y="558"/>
                  </a:lnTo>
                  <a:lnTo>
                    <a:pt x="305" y="553"/>
                  </a:lnTo>
                  <a:lnTo>
                    <a:pt x="306" y="550"/>
                  </a:lnTo>
                  <a:lnTo>
                    <a:pt x="310" y="550"/>
                  </a:lnTo>
                  <a:lnTo>
                    <a:pt x="313" y="545"/>
                  </a:lnTo>
                  <a:lnTo>
                    <a:pt x="315" y="550"/>
                  </a:lnTo>
                  <a:lnTo>
                    <a:pt x="318" y="547"/>
                  </a:lnTo>
                  <a:lnTo>
                    <a:pt x="322" y="543"/>
                  </a:lnTo>
                  <a:lnTo>
                    <a:pt x="319" y="539"/>
                  </a:lnTo>
                  <a:lnTo>
                    <a:pt x="316" y="538"/>
                  </a:lnTo>
                  <a:lnTo>
                    <a:pt x="319" y="537"/>
                  </a:lnTo>
                  <a:lnTo>
                    <a:pt x="324" y="537"/>
                  </a:lnTo>
                  <a:lnTo>
                    <a:pt x="328" y="534"/>
                  </a:lnTo>
                  <a:lnTo>
                    <a:pt x="330" y="526"/>
                  </a:lnTo>
                  <a:lnTo>
                    <a:pt x="327" y="522"/>
                  </a:lnTo>
                  <a:lnTo>
                    <a:pt x="322" y="520"/>
                  </a:lnTo>
                  <a:lnTo>
                    <a:pt x="318" y="517"/>
                  </a:lnTo>
                  <a:lnTo>
                    <a:pt x="322" y="516"/>
                  </a:lnTo>
                  <a:lnTo>
                    <a:pt x="325" y="519"/>
                  </a:lnTo>
                  <a:lnTo>
                    <a:pt x="330" y="519"/>
                  </a:lnTo>
                  <a:lnTo>
                    <a:pt x="336" y="511"/>
                  </a:lnTo>
                  <a:lnTo>
                    <a:pt x="334" y="506"/>
                  </a:lnTo>
                  <a:lnTo>
                    <a:pt x="335" y="503"/>
                  </a:lnTo>
                  <a:lnTo>
                    <a:pt x="341" y="494"/>
                  </a:lnTo>
                  <a:lnTo>
                    <a:pt x="346" y="491"/>
                  </a:lnTo>
                  <a:lnTo>
                    <a:pt x="344" y="487"/>
                  </a:lnTo>
                  <a:lnTo>
                    <a:pt x="346" y="484"/>
                  </a:lnTo>
                  <a:lnTo>
                    <a:pt x="350" y="479"/>
                  </a:lnTo>
                  <a:lnTo>
                    <a:pt x="354" y="478"/>
                  </a:lnTo>
                  <a:lnTo>
                    <a:pt x="358" y="474"/>
                  </a:lnTo>
                  <a:lnTo>
                    <a:pt x="360" y="469"/>
                  </a:lnTo>
                  <a:lnTo>
                    <a:pt x="369" y="463"/>
                  </a:lnTo>
                  <a:lnTo>
                    <a:pt x="369" y="460"/>
                  </a:lnTo>
                  <a:lnTo>
                    <a:pt x="369" y="460"/>
                  </a:lnTo>
                  <a:lnTo>
                    <a:pt x="370" y="464"/>
                  </a:lnTo>
                  <a:lnTo>
                    <a:pt x="374" y="464"/>
                  </a:lnTo>
                  <a:lnTo>
                    <a:pt x="378" y="463"/>
                  </a:lnTo>
                  <a:lnTo>
                    <a:pt x="382" y="463"/>
                  </a:lnTo>
                  <a:lnTo>
                    <a:pt x="384" y="456"/>
                  </a:lnTo>
                  <a:lnTo>
                    <a:pt x="387" y="452"/>
                  </a:lnTo>
                  <a:lnTo>
                    <a:pt x="390" y="450"/>
                  </a:lnTo>
                  <a:lnTo>
                    <a:pt x="395" y="450"/>
                  </a:lnTo>
                  <a:lnTo>
                    <a:pt x="390" y="454"/>
                  </a:lnTo>
                  <a:lnTo>
                    <a:pt x="384" y="462"/>
                  </a:lnTo>
                  <a:lnTo>
                    <a:pt x="382" y="466"/>
                  </a:lnTo>
                  <a:lnTo>
                    <a:pt x="383" y="469"/>
                  </a:lnTo>
                  <a:lnTo>
                    <a:pt x="392" y="474"/>
                  </a:lnTo>
                  <a:lnTo>
                    <a:pt x="400" y="475"/>
                  </a:lnTo>
                  <a:lnTo>
                    <a:pt x="405" y="478"/>
                  </a:lnTo>
                  <a:lnTo>
                    <a:pt x="392" y="476"/>
                  </a:lnTo>
                  <a:lnTo>
                    <a:pt x="388" y="475"/>
                  </a:lnTo>
                  <a:lnTo>
                    <a:pt x="384" y="479"/>
                  </a:lnTo>
                  <a:lnTo>
                    <a:pt x="381" y="479"/>
                  </a:lnTo>
                  <a:lnTo>
                    <a:pt x="372" y="475"/>
                  </a:lnTo>
                  <a:lnTo>
                    <a:pt x="369" y="479"/>
                  </a:lnTo>
                  <a:lnTo>
                    <a:pt x="362" y="487"/>
                  </a:lnTo>
                  <a:lnTo>
                    <a:pt x="353" y="492"/>
                  </a:lnTo>
                  <a:lnTo>
                    <a:pt x="358" y="500"/>
                  </a:lnTo>
                  <a:lnTo>
                    <a:pt x="358" y="509"/>
                  </a:lnTo>
                  <a:lnTo>
                    <a:pt x="357" y="511"/>
                  </a:lnTo>
                  <a:lnTo>
                    <a:pt x="357" y="515"/>
                  </a:lnTo>
                  <a:lnTo>
                    <a:pt x="352" y="523"/>
                  </a:lnTo>
                  <a:lnTo>
                    <a:pt x="351" y="528"/>
                  </a:lnTo>
                  <a:lnTo>
                    <a:pt x="348" y="538"/>
                  </a:lnTo>
                  <a:lnTo>
                    <a:pt x="352" y="543"/>
                  </a:lnTo>
                  <a:lnTo>
                    <a:pt x="356" y="544"/>
                  </a:lnTo>
                  <a:lnTo>
                    <a:pt x="360" y="543"/>
                  </a:lnTo>
                  <a:lnTo>
                    <a:pt x="364" y="538"/>
                  </a:lnTo>
                  <a:lnTo>
                    <a:pt x="369" y="537"/>
                  </a:lnTo>
                  <a:lnTo>
                    <a:pt x="364" y="545"/>
                  </a:lnTo>
                  <a:lnTo>
                    <a:pt x="360" y="549"/>
                  </a:lnTo>
                  <a:lnTo>
                    <a:pt x="363" y="552"/>
                  </a:lnTo>
                  <a:lnTo>
                    <a:pt x="358" y="552"/>
                  </a:lnTo>
                  <a:lnTo>
                    <a:pt x="354" y="553"/>
                  </a:lnTo>
                  <a:lnTo>
                    <a:pt x="350" y="557"/>
                  </a:lnTo>
                  <a:lnTo>
                    <a:pt x="348" y="561"/>
                  </a:lnTo>
                  <a:lnTo>
                    <a:pt x="351" y="564"/>
                  </a:lnTo>
                  <a:lnTo>
                    <a:pt x="356" y="567"/>
                  </a:lnTo>
                  <a:lnTo>
                    <a:pt x="359" y="567"/>
                  </a:lnTo>
                  <a:lnTo>
                    <a:pt x="362" y="562"/>
                  </a:lnTo>
                  <a:lnTo>
                    <a:pt x="366" y="563"/>
                  </a:lnTo>
                  <a:lnTo>
                    <a:pt x="370" y="562"/>
                  </a:lnTo>
                  <a:lnTo>
                    <a:pt x="366" y="558"/>
                  </a:lnTo>
                  <a:lnTo>
                    <a:pt x="375" y="561"/>
                  </a:lnTo>
                  <a:lnTo>
                    <a:pt x="375" y="556"/>
                  </a:lnTo>
                  <a:lnTo>
                    <a:pt x="381" y="549"/>
                  </a:lnTo>
                  <a:lnTo>
                    <a:pt x="380" y="544"/>
                  </a:lnTo>
                  <a:lnTo>
                    <a:pt x="384" y="546"/>
                  </a:lnTo>
                  <a:lnTo>
                    <a:pt x="387" y="538"/>
                  </a:lnTo>
                  <a:lnTo>
                    <a:pt x="387" y="541"/>
                  </a:lnTo>
                  <a:lnTo>
                    <a:pt x="388" y="546"/>
                  </a:lnTo>
                  <a:lnTo>
                    <a:pt x="389" y="541"/>
                  </a:lnTo>
                  <a:lnTo>
                    <a:pt x="393" y="539"/>
                  </a:lnTo>
                  <a:lnTo>
                    <a:pt x="394" y="538"/>
                  </a:lnTo>
                  <a:lnTo>
                    <a:pt x="392" y="532"/>
                  </a:lnTo>
                  <a:lnTo>
                    <a:pt x="395" y="533"/>
                  </a:lnTo>
                  <a:lnTo>
                    <a:pt x="399" y="537"/>
                  </a:lnTo>
                  <a:lnTo>
                    <a:pt x="398" y="532"/>
                  </a:lnTo>
                  <a:lnTo>
                    <a:pt x="398" y="528"/>
                  </a:lnTo>
                  <a:lnTo>
                    <a:pt x="399" y="525"/>
                  </a:lnTo>
                  <a:lnTo>
                    <a:pt x="400" y="528"/>
                  </a:lnTo>
                  <a:lnTo>
                    <a:pt x="402" y="532"/>
                  </a:lnTo>
                  <a:lnTo>
                    <a:pt x="401" y="528"/>
                  </a:lnTo>
                  <a:lnTo>
                    <a:pt x="402" y="525"/>
                  </a:lnTo>
                  <a:lnTo>
                    <a:pt x="405" y="520"/>
                  </a:lnTo>
                  <a:lnTo>
                    <a:pt x="405" y="515"/>
                  </a:lnTo>
                  <a:lnTo>
                    <a:pt x="408" y="523"/>
                  </a:lnTo>
                  <a:lnTo>
                    <a:pt x="410" y="519"/>
                  </a:lnTo>
                  <a:lnTo>
                    <a:pt x="412" y="519"/>
                  </a:lnTo>
                  <a:lnTo>
                    <a:pt x="423" y="521"/>
                  </a:lnTo>
                  <a:lnTo>
                    <a:pt x="425" y="516"/>
                  </a:lnTo>
                  <a:lnTo>
                    <a:pt x="428" y="516"/>
                  </a:lnTo>
                  <a:lnTo>
                    <a:pt x="428" y="511"/>
                  </a:lnTo>
                  <a:lnTo>
                    <a:pt x="431" y="508"/>
                  </a:lnTo>
                  <a:lnTo>
                    <a:pt x="430" y="503"/>
                  </a:lnTo>
                  <a:lnTo>
                    <a:pt x="426" y="504"/>
                  </a:lnTo>
                  <a:lnTo>
                    <a:pt x="429" y="499"/>
                  </a:lnTo>
                  <a:lnTo>
                    <a:pt x="430" y="496"/>
                  </a:lnTo>
                  <a:lnTo>
                    <a:pt x="434" y="493"/>
                  </a:lnTo>
                  <a:lnTo>
                    <a:pt x="434" y="490"/>
                  </a:lnTo>
                  <a:lnTo>
                    <a:pt x="429" y="488"/>
                  </a:lnTo>
                  <a:lnTo>
                    <a:pt x="426" y="492"/>
                  </a:lnTo>
                  <a:lnTo>
                    <a:pt x="423" y="491"/>
                  </a:lnTo>
                  <a:lnTo>
                    <a:pt x="418" y="493"/>
                  </a:lnTo>
                  <a:lnTo>
                    <a:pt x="422" y="488"/>
                  </a:lnTo>
                  <a:lnTo>
                    <a:pt x="425" y="488"/>
                  </a:lnTo>
                  <a:lnTo>
                    <a:pt x="426" y="484"/>
                  </a:lnTo>
                  <a:lnTo>
                    <a:pt x="424" y="480"/>
                  </a:lnTo>
                  <a:lnTo>
                    <a:pt x="422" y="484"/>
                  </a:lnTo>
                  <a:lnTo>
                    <a:pt x="420" y="480"/>
                  </a:lnTo>
                  <a:lnTo>
                    <a:pt x="416" y="482"/>
                  </a:lnTo>
                  <a:lnTo>
                    <a:pt x="418" y="479"/>
                  </a:lnTo>
                  <a:lnTo>
                    <a:pt x="414" y="480"/>
                  </a:lnTo>
                  <a:lnTo>
                    <a:pt x="423" y="474"/>
                  </a:lnTo>
                  <a:lnTo>
                    <a:pt x="424" y="470"/>
                  </a:lnTo>
                  <a:lnTo>
                    <a:pt x="422" y="466"/>
                  </a:lnTo>
                  <a:lnTo>
                    <a:pt x="419" y="470"/>
                  </a:lnTo>
                  <a:lnTo>
                    <a:pt x="419" y="466"/>
                  </a:lnTo>
                  <a:lnTo>
                    <a:pt x="424" y="463"/>
                  </a:lnTo>
                  <a:lnTo>
                    <a:pt x="428" y="466"/>
                  </a:lnTo>
                  <a:lnTo>
                    <a:pt x="429" y="462"/>
                  </a:lnTo>
                  <a:lnTo>
                    <a:pt x="431" y="457"/>
                  </a:lnTo>
                  <a:lnTo>
                    <a:pt x="432" y="454"/>
                  </a:lnTo>
                  <a:lnTo>
                    <a:pt x="431" y="460"/>
                  </a:lnTo>
                  <a:lnTo>
                    <a:pt x="430" y="463"/>
                  </a:lnTo>
                  <a:lnTo>
                    <a:pt x="429" y="467"/>
                  </a:lnTo>
                  <a:lnTo>
                    <a:pt x="430" y="472"/>
                  </a:lnTo>
                  <a:lnTo>
                    <a:pt x="434" y="473"/>
                  </a:lnTo>
                  <a:lnTo>
                    <a:pt x="435" y="469"/>
                  </a:lnTo>
                  <a:lnTo>
                    <a:pt x="437" y="473"/>
                  </a:lnTo>
                  <a:lnTo>
                    <a:pt x="437" y="464"/>
                  </a:lnTo>
                  <a:lnTo>
                    <a:pt x="438" y="461"/>
                  </a:lnTo>
                  <a:lnTo>
                    <a:pt x="440" y="469"/>
                  </a:lnTo>
                  <a:lnTo>
                    <a:pt x="441" y="464"/>
                  </a:lnTo>
                  <a:lnTo>
                    <a:pt x="444" y="468"/>
                  </a:lnTo>
                  <a:lnTo>
                    <a:pt x="446" y="464"/>
                  </a:lnTo>
                  <a:lnTo>
                    <a:pt x="449" y="464"/>
                  </a:lnTo>
                  <a:lnTo>
                    <a:pt x="454" y="463"/>
                  </a:lnTo>
                  <a:lnTo>
                    <a:pt x="459" y="456"/>
                  </a:lnTo>
                  <a:lnTo>
                    <a:pt x="462" y="455"/>
                  </a:lnTo>
                  <a:lnTo>
                    <a:pt x="466" y="456"/>
                  </a:lnTo>
                  <a:lnTo>
                    <a:pt x="459" y="458"/>
                  </a:lnTo>
                  <a:lnTo>
                    <a:pt x="458" y="462"/>
                  </a:lnTo>
                  <a:lnTo>
                    <a:pt x="458" y="467"/>
                  </a:lnTo>
                  <a:lnTo>
                    <a:pt x="462" y="468"/>
                  </a:lnTo>
                  <a:lnTo>
                    <a:pt x="466" y="469"/>
                  </a:lnTo>
                  <a:lnTo>
                    <a:pt x="468" y="466"/>
                  </a:lnTo>
                  <a:lnTo>
                    <a:pt x="473" y="467"/>
                  </a:lnTo>
                  <a:lnTo>
                    <a:pt x="464" y="472"/>
                  </a:lnTo>
                  <a:lnTo>
                    <a:pt x="462" y="476"/>
                  </a:lnTo>
                  <a:lnTo>
                    <a:pt x="466" y="475"/>
                  </a:lnTo>
                  <a:lnTo>
                    <a:pt x="475" y="468"/>
                  </a:lnTo>
                  <a:lnTo>
                    <a:pt x="472" y="476"/>
                  </a:lnTo>
                  <a:lnTo>
                    <a:pt x="476" y="474"/>
                  </a:lnTo>
                  <a:lnTo>
                    <a:pt x="481" y="475"/>
                  </a:lnTo>
                  <a:lnTo>
                    <a:pt x="484" y="475"/>
                  </a:lnTo>
                  <a:lnTo>
                    <a:pt x="483" y="479"/>
                  </a:lnTo>
                  <a:lnTo>
                    <a:pt x="483" y="482"/>
                  </a:lnTo>
                  <a:lnTo>
                    <a:pt x="487" y="482"/>
                  </a:lnTo>
                  <a:lnTo>
                    <a:pt x="490" y="484"/>
                  </a:lnTo>
                  <a:lnTo>
                    <a:pt x="495" y="485"/>
                  </a:lnTo>
                  <a:lnTo>
                    <a:pt x="499" y="481"/>
                  </a:lnTo>
                  <a:lnTo>
                    <a:pt x="500" y="478"/>
                  </a:lnTo>
                  <a:lnTo>
                    <a:pt x="502" y="473"/>
                  </a:lnTo>
                  <a:lnTo>
                    <a:pt x="503" y="469"/>
                  </a:lnTo>
                  <a:lnTo>
                    <a:pt x="507" y="464"/>
                  </a:lnTo>
                  <a:lnTo>
                    <a:pt x="505" y="469"/>
                  </a:lnTo>
                  <a:lnTo>
                    <a:pt x="505" y="473"/>
                  </a:lnTo>
                  <a:lnTo>
                    <a:pt x="506" y="478"/>
                  </a:lnTo>
                  <a:lnTo>
                    <a:pt x="503" y="481"/>
                  </a:lnTo>
                  <a:lnTo>
                    <a:pt x="507" y="485"/>
                  </a:lnTo>
                  <a:lnTo>
                    <a:pt x="511" y="487"/>
                  </a:lnTo>
                  <a:lnTo>
                    <a:pt x="519" y="487"/>
                  </a:lnTo>
                  <a:lnTo>
                    <a:pt x="524" y="490"/>
                  </a:lnTo>
                  <a:lnTo>
                    <a:pt x="526" y="493"/>
                  </a:lnTo>
                  <a:lnTo>
                    <a:pt x="530" y="494"/>
                  </a:lnTo>
                  <a:lnTo>
                    <a:pt x="532" y="493"/>
                  </a:lnTo>
                  <a:lnTo>
                    <a:pt x="536" y="491"/>
                  </a:lnTo>
                  <a:lnTo>
                    <a:pt x="549" y="486"/>
                  </a:lnTo>
                  <a:lnTo>
                    <a:pt x="557" y="482"/>
                  </a:lnTo>
                  <a:lnTo>
                    <a:pt x="578" y="481"/>
                  </a:lnTo>
                  <a:lnTo>
                    <a:pt x="581" y="482"/>
                  </a:lnTo>
                  <a:lnTo>
                    <a:pt x="587" y="478"/>
                  </a:lnTo>
                  <a:lnTo>
                    <a:pt x="586" y="474"/>
                  </a:lnTo>
                  <a:lnTo>
                    <a:pt x="591" y="478"/>
                  </a:lnTo>
                  <a:lnTo>
                    <a:pt x="591" y="481"/>
                  </a:lnTo>
                  <a:lnTo>
                    <a:pt x="590" y="485"/>
                  </a:lnTo>
                  <a:lnTo>
                    <a:pt x="602" y="486"/>
                  </a:lnTo>
                  <a:lnTo>
                    <a:pt x="614" y="486"/>
                  </a:lnTo>
                  <a:lnTo>
                    <a:pt x="619" y="484"/>
                  </a:lnTo>
                  <a:lnTo>
                    <a:pt x="626" y="474"/>
                  </a:lnTo>
                  <a:lnTo>
                    <a:pt x="628" y="467"/>
                  </a:lnTo>
                  <a:lnTo>
                    <a:pt x="632" y="466"/>
                  </a:lnTo>
                  <a:lnTo>
                    <a:pt x="638" y="469"/>
                  </a:lnTo>
                  <a:lnTo>
                    <a:pt x="642" y="469"/>
                  </a:lnTo>
                  <a:lnTo>
                    <a:pt x="645" y="470"/>
                  </a:lnTo>
                  <a:lnTo>
                    <a:pt x="642" y="470"/>
                  </a:lnTo>
                  <a:lnTo>
                    <a:pt x="637" y="472"/>
                  </a:lnTo>
                  <a:lnTo>
                    <a:pt x="638" y="476"/>
                  </a:lnTo>
                  <a:lnTo>
                    <a:pt x="640" y="480"/>
                  </a:lnTo>
                  <a:lnTo>
                    <a:pt x="638" y="476"/>
                  </a:lnTo>
                  <a:lnTo>
                    <a:pt x="637" y="472"/>
                  </a:lnTo>
                  <a:lnTo>
                    <a:pt x="634" y="468"/>
                  </a:lnTo>
                  <a:lnTo>
                    <a:pt x="630" y="469"/>
                  </a:lnTo>
                  <a:lnTo>
                    <a:pt x="631" y="474"/>
                  </a:lnTo>
                  <a:lnTo>
                    <a:pt x="634" y="478"/>
                  </a:lnTo>
                  <a:lnTo>
                    <a:pt x="634" y="482"/>
                  </a:lnTo>
                  <a:lnTo>
                    <a:pt x="633" y="486"/>
                  </a:lnTo>
                  <a:lnTo>
                    <a:pt x="630" y="488"/>
                  </a:lnTo>
                  <a:lnTo>
                    <a:pt x="637" y="491"/>
                  </a:lnTo>
                  <a:lnTo>
                    <a:pt x="642" y="493"/>
                  </a:lnTo>
                  <a:lnTo>
                    <a:pt x="645" y="493"/>
                  </a:lnTo>
                  <a:lnTo>
                    <a:pt x="650" y="494"/>
                  </a:lnTo>
                  <a:lnTo>
                    <a:pt x="654" y="494"/>
                  </a:lnTo>
                  <a:lnTo>
                    <a:pt x="662" y="497"/>
                  </a:lnTo>
                  <a:lnTo>
                    <a:pt x="667" y="494"/>
                  </a:lnTo>
                  <a:lnTo>
                    <a:pt x="666" y="498"/>
                  </a:lnTo>
                  <a:lnTo>
                    <a:pt x="670" y="498"/>
                  </a:lnTo>
                  <a:lnTo>
                    <a:pt x="674" y="499"/>
                  </a:lnTo>
                  <a:lnTo>
                    <a:pt x="682" y="504"/>
                  </a:lnTo>
                  <a:lnTo>
                    <a:pt x="685" y="509"/>
                  </a:lnTo>
                  <a:lnTo>
                    <a:pt x="693" y="513"/>
                  </a:lnTo>
                  <a:lnTo>
                    <a:pt x="697" y="510"/>
                  </a:lnTo>
                  <a:lnTo>
                    <a:pt x="693" y="515"/>
                  </a:lnTo>
                  <a:lnTo>
                    <a:pt x="706" y="519"/>
                  </a:lnTo>
                  <a:lnTo>
                    <a:pt x="714" y="519"/>
                  </a:lnTo>
                  <a:lnTo>
                    <a:pt x="718" y="521"/>
                  </a:lnTo>
                  <a:lnTo>
                    <a:pt x="722" y="523"/>
                  </a:lnTo>
                  <a:lnTo>
                    <a:pt x="724" y="521"/>
                  </a:lnTo>
                  <a:lnTo>
                    <a:pt x="724" y="516"/>
                  </a:lnTo>
                  <a:lnTo>
                    <a:pt x="722" y="513"/>
                  </a:lnTo>
                  <a:lnTo>
                    <a:pt x="730" y="516"/>
                  </a:lnTo>
                  <a:lnTo>
                    <a:pt x="734" y="511"/>
                  </a:lnTo>
                  <a:lnTo>
                    <a:pt x="732" y="508"/>
                  </a:lnTo>
                  <a:lnTo>
                    <a:pt x="729" y="503"/>
                  </a:lnTo>
                  <a:lnTo>
                    <a:pt x="724" y="500"/>
                  </a:lnTo>
                  <a:lnTo>
                    <a:pt x="721" y="503"/>
                  </a:lnTo>
                  <a:lnTo>
                    <a:pt x="721" y="499"/>
                  </a:lnTo>
                  <a:lnTo>
                    <a:pt x="717" y="499"/>
                  </a:lnTo>
                  <a:lnTo>
                    <a:pt x="715" y="496"/>
                  </a:lnTo>
                  <a:lnTo>
                    <a:pt x="706" y="496"/>
                  </a:lnTo>
                  <a:lnTo>
                    <a:pt x="703" y="498"/>
                  </a:lnTo>
                  <a:lnTo>
                    <a:pt x="705" y="493"/>
                  </a:lnTo>
                  <a:lnTo>
                    <a:pt x="702" y="490"/>
                  </a:lnTo>
                  <a:lnTo>
                    <a:pt x="706" y="492"/>
                  </a:lnTo>
                  <a:lnTo>
                    <a:pt x="710" y="490"/>
                  </a:lnTo>
                  <a:lnTo>
                    <a:pt x="714" y="491"/>
                  </a:lnTo>
                  <a:lnTo>
                    <a:pt x="717" y="494"/>
                  </a:lnTo>
                  <a:lnTo>
                    <a:pt x="721" y="496"/>
                  </a:lnTo>
                  <a:lnTo>
                    <a:pt x="726" y="494"/>
                  </a:lnTo>
                  <a:lnTo>
                    <a:pt x="724" y="490"/>
                  </a:lnTo>
                  <a:lnTo>
                    <a:pt x="723" y="486"/>
                  </a:lnTo>
                  <a:lnTo>
                    <a:pt x="732" y="486"/>
                  </a:lnTo>
                  <a:lnTo>
                    <a:pt x="727" y="490"/>
                  </a:lnTo>
                  <a:lnTo>
                    <a:pt x="729" y="494"/>
                  </a:lnTo>
                  <a:lnTo>
                    <a:pt x="736" y="503"/>
                  </a:lnTo>
                  <a:lnTo>
                    <a:pt x="735" y="506"/>
                  </a:lnTo>
                  <a:lnTo>
                    <a:pt x="739" y="509"/>
                  </a:lnTo>
                  <a:lnTo>
                    <a:pt x="742" y="505"/>
                  </a:lnTo>
                  <a:lnTo>
                    <a:pt x="747" y="504"/>
                  </a:lnTo>
                  <a:lnTo>
                    <a:pt x="750" y="508"/>
                  </a:lnTo>
                  <a:lnTo>
                    <a:pt x="755" y="510"/>
                  </a:lnTo>
                  <a:lnTo>
                    <a:pt x="758" y="509"/>
                  </a:lnTo>
                  <a:lnTo>
                    <a:pt x="758" y="505"/>
                  </a:lnTo>
                  <a:lnTo>
                    <a:pt x="752" y="497"/>
                  </a:lnTo>
                  <a:lnTo>
                    <a:pt x="750" y="492"/>
                  </a:lnTo>
                  <a:lnTo>
                    <a:pt x="751" y="493"/>
                  </a:lnTo>
                  <a:lnTo>
                    <a:pt x="747" y="490"/>
                  </a:lnTo>
                  <a:lnTo>
                    <a:pt x="739" y="478"/>
                  </a:lnTo>
                  <a:lnTo>
                    <a:pt x="736" y="473"/>
                  </a:lnTo>
                  <a:lnTo>
                    <a:pt x="734" y="469"/>
                  </a:lnTo>
                  <a:lnTo>
                    <a:pt x="739" y="472"/>
                  </a:lnTo>
                  <a:lnTo>
                    <a:pt x="734" y="468"/>
                  </a:lnTo>
                  <a:lnTo>
                    <a:pt x="730" y="466"/>
                  </a:lnTo>
                  <a:lnTo>
                    <a:pt x="732" y="466"/>
                  </a:lnTo>
                  <a:lnTo>
                    <a:pt x="732" y="457"/>
                  </a:lnTo>
                  <a:lnTo>
                    <a:pt x="734" y="464"/>
                  </a:lnTo>
                  <a:lnTo>
                    <a:pt x="738" y="468"/>
                  </a:lnTo>
                  <a:lnTo>
                    <a:pt x="744" y="476"/>
                  </a:lnTo>
                  <a:lnTo>
                    <a:pt x="746" y="480"/>
                  </a:lnTo>
                  <a:lnTo>
                    <a:pt x="748" y="485"/>
                  </a:lnTo>
                  <a:lnTo>
                    <a:pt x="753" y="485"/>
                  </a:lnTo>
                  <a:lnTo>
                    <a:pt x="753" y="488"/>
                  </a:lnTo>
                  <a:lnTo>
                    <a:pt x="762" y="496"/>
                  </a:lnTo>
                  <a:lnTo>
                    <a:pt x="764" y="499"/>
                  </a:lnTo>
                  <a:lnTo>
                    <a:pt x="768" y="499"/>
                  </a:lnTo>
                  <a:lnTo>
                    <a:pt x="769" y="499"/>
                  </a:lnTo>
                  <a:lnTo>
                    <a:pt x="770" y="499"/>
                  </a:lnTo>
                  <a:lnTo>
                    <a:pt x="773" y="499"/>
                  </a:lnTo>
                  <a:lnTo>
                    <a:pt x="776" y="500"/>
                  </a:lnTo>
                  <a:lnTo>
                    <a:pt x="781" y="498"/>
                  </a:lnTo>
                  <a:lnTo>
                    <a:pt x="780" y="486"/>
                  </a:lnTo>
                  <a:lnTo>
                    <a:pt x="783" y="484"/>
                  </a:lnTo>
                  <a:lnTo>
                    <a:pt x="780" y="487"/>
                  </a:lnTo>
                  <a:lnTo>
                    <a:pt x="781" y="491"/>
                  </a:lnTo>
                  <a:lnTo>
                    <a:pt x="782" y="494"/>
                  </a:lnTo>
                  <a:lnTo>
                    <a:pt x="782" y="499"/>
                  </a:lnTo>
                  <a:lnTo>
                    <a:pt x="783" y="503"/>
                  </a:lnTo>
                  <a:lnTo>
                    <a:pt x="787" y="508"/>
                  </a:lnTo>
                  <a:lnTo>
                    <a:pt x="791" y="508"/>
                  </a:lnTo>
                  <a:lnTo>
                    <a:pt x="791" y="504"/>
                  </a:lnTo>
                  <a:lnTo>
                    <a:pt x="792" y="499"/>
                  </a:lnTo>
                  <a:lnTo>
                    <a:pt x="792" y="508"/>
                  </a:lnTo>
                  <a:lnTo>
                    <a:pt x="794" y="513"/>
                  </a:lnTo>
                  <a:lnTo>
                    <a:pt x="799" y="513"/>
                  </a:lnTo>
                  <a:lnTo>
                    <a:pt x="799" y="508"/>
                  </a:lnTo>
                  <a:lnTo>
                    <a:pt x="807" y="506"/>
                  </a:lnTo>
                  <a:lnTo>
                    <a:pt x="799" y="509"/>
                  </a:lnTo>
                  <a:lnTo>
                    <a:pt x="801" y="513"/>
                  </a:lnTo>
                  <a:lnTo>
                    <a:pt x="805" y="516"/>
                  </a:lnTo>
                  <a:lnTo>
                    <a:pt x="810" y="517"/>
                  </a:lnTo>
                  <a:lnTo>
                    <a:pt x="813" y="517"/>
                  </a:lnTo>
                  <a:lnTo>
                    <a:pt x="817" y="521"/>
                  </a:lnTo>
                  <a:lnTo>
                    <a:pt x="810" y="519"/>
                  </a:lnTo>
                  <a:lnTo>
                    <a:pt x="801" y="519"/>
                  </a:lnTo>
                  <a:lnTo>
                    <a:pt x="804" y="523"/>
                  </a:lnTo>
                  <a:lnTo>
                    <a:pt x="807" y="525"/>
                  </a:lnTo>
                  <a:lnTo>
                    <a:pt x="810" y="528"/>
                  </a:lnTo>
                  <a:lnTo>
                    <a:pt x="813" y="528"/>
                  </a:lnTo>
                  <a:lnTo>
                    <a:pt x="812" y="532"/>
                  </a:lnTo>
                  <a:lnTo>
                    <a:pt x="821" y="531"/>
                  </a:lnTo>
                  <a:lnTo>
                    <a:pt x="817" y="534"/>
                  </a:lnTo>
                  <a:lnTo>
                    <a:pt x="812" y="537"/>
                  </a:lnTo>
                  <a:lnTo>
                    <a:pt x="813" y="540"/>
                  </a:lnTo>
                  <a:lnTo>
                    <a:pt x="817" y="541"/>
                  </a:lnTo>
                  <a:lnTo>
                    <a:pt x="821" y="538"/>
                  </a:lnTo>
                  <a:lnTo>
                    <a:pt x="825" y="540"/>
                  </a:lnTo>
                  <a:lnTo>
                    <a:pt x="829" y="541"/>
                  </a:lnTo>
                  <a:lnTo>
                    <a:pt x="833" y="537"/>
                  </a:lnTo>
                  <a:lnTo>
                    <a:pt x="835" y="541"/>
                  </a:lnTo>
                  <a:lnTo>
                    <a:pt x="835" y="545"/>
                  </a:lnTo>
                  <a:lnTo>
                    <a:pt x="839" y="547"/>
                  </a:lnTo>
                  <a:lnTo>
                    <a:pt x="843" y="549"/>
                  </a:lnTo>
                  <a:lnTo>
                    <a:pt x="847" y="546"/>
                  </a:lnTo>
                  <a:lnTo>
                    <a:pt x="846" y="550"/>
                  </a:lnTo>
                  <a:lnTo>
                    <a:pt x="848" y="555"/>
                  </a:lnTo>
                  <a:lnTo>
                    <a:pt x="852" y="551"/>
                  </a:lnTo>
                  <a:lnTo>
                    <a:pt x="854" y="557"/>
                  </a:lnTo>
                  <a:lnTo>
                    <a:pt x="858" y="558"/>
                  </a:lnTo>
                  <a:lnTo>
                    <a:pt x="863" y="561"/>
                  </a:lnTo>
                  <a:lnTo>
                    <a:pt x="866" y="561"/>
                  </a:lnTo>
                  <a:lnTo>
                    <a:pt x="870" y="564"/>
                  </a:lnTo>
                  <a:lnTo>
                    <a:pt x="875" y="563"/>
                  </a:lnTo>
                  <a:lnTo>
                    <a:pt x="877" y="564"/>
                  </a:lnTo>
                  <a:lnTo>
                    <a:pt x="873" y="565"/>
                  </a:lnTo>
                  <a:lnTo>
                    <a:pt x="870" y="569"/>
                  </a:lnTo>
                  <a:lnTo>
                    <a:pt x="872" y="574"/>
                  </a:lnTo>
                  <a:lnTo>
                    <a:pt x="873" y="581"/>
                  </a:lnTo>
                  <a:lnTo>
                    <a:pt x="873" y="586"/>
                  </a:lnTo>
                  <a:lnTo>
                    <a:pt x="871" y="589"/>
                  </a:lnTo>
                  <a:lnTo>
                    <a:pt x="875" y="593"/>
                  </a:lnTo>
                  <a:lnTo>
                    <a:pt x="878" y="595"/>
                  </a:lnTo>
                  <a:lnTo>
                    <a:pt x="883" y="594"/>
                  </a:lnTo>
                  <a:lnTo>
                    <a:pt x="878" y="589"/>
                  </a:lnTo>
                  <a:lnTo>
                    <a:pt x="883" y="591"/>
                  </a:lnTo>
                  <a:lnTo>
                    <a:pt x="882" y="583"/>
                  </a:lnTo>
                  <a:lnTo>
                    <a:pt x="878" y="579"/>
                  </a:lnTo>
                  <a:lnTo>
                    <a:pt x="885" y="571"/>
                  </a:lnTo>
                  <a:lnTo>
                    <a:pt x="889" y="569"/>
                  </a:lnTo>
                  <a:lnTo>
                    <a:pt x="893" y="562"/>
                  </a:lnTo>
                  <a:lnTo>
                    <a:pt x="893" y="565"/>
                  </a:lnTo>
                  <a:lnTo>
                    <a:pt x="894" y="569"/>
                  </a:lnTo>
                  <a:lnTo>
                    <a:pt x="902" y="575"/>
                  </a:lnTo>
                  <a:lnTo>
                    <a:pt x="906" y="579"/>
                  </a:lnTo>
                  <a:lnTo>
                    <a:pt x="910" y="587"/>
                  </a:lnTo>
                  <a:lnTo>
                    <a:pt x="912" y="591"/>
                  </a:lnTo>
                  <a:lnTo>
                    <a:pt x="916" y="592"/>
                  </a:lnTo>
                  <a:lnTo>
                    <a:pt x="912" y="594"/>
                  </a:lnTo>
                  <a:lnTo>
                    <a:pt x="911" y="598"/>
                  </a:lnTo>
                  <a:lnTo>
                    <a:pt x="912" y="603"/>
                  </a:lnTo>
                  <a:lnTo>
                    <a:pt x="916" y="603"/>
                  </a:lnTo>
                  <a:lnTo>
                    <a:pt x="920" y="600"/>
                  </a:lnTo>
                  <a:lnTo>
                    <a:pt x="920" y="597"/>
                  </a:lnTo>
                  <a:lnTo>
                    <a:pt x="923" y="588"/>
                  </a:lnTo>
                  <a:lnTo>
                    <a:pt x="922" y="597"/>
                  </a:lnTo>
                  <a:lnTo>
                    <a:pt x="922" y="600"/>
                  </a:lnTo>
                  <a:lnTo>
                    <a:pt x="917" y="603"/>
                  </a:lnTo>
                  <a:lnTo>
                    <a:pt x="916" y="606"/>
                  </a:lnTo>
                  <a:lnTo>
                    <a:pt x="922" y="615"/>
                  </a:lnTo>
                  <a:lnTo>
                    <a:pt x="925" y="613"/>
                  </a:lnTo>
                  <a:lnTo>
                    <a:pt x="923" y="606"/>
                  </a:lnTo>
                  <a:lnTo>
                    <a:pt x="929" y="613"/>
                  </a:lnTo>
                  <a:lnTo>
                    <a:pt x="929" y="612"/>
                  </a:lnTo>
                  <a:lnTo>
                    <a:pt x="931" y="609"/>
                  </a:lnTo>
                  <a:lnTo>
                    <a:pt x="934" y="604"/>
                  </a:lnTo>
                  <a:lnTo>
                    <a:pt x="934" y="600"/>
                  </a:lnTo>
                  <a:lnTo>
                    <a:pt x="934" y="588"/>
                  </a:lnTo>
                  <a:lnTo>
                    <a:pt x="935" y="585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9" name="Freeform 178"/>
            <p:cNvSpPr>
              <a:spLocks/>
            </p:cNvSpPr>
            <p:nvPr/>
          </p:nvSpPr>
          <p:spPr bwMode="auto">
            <a:xfrm>
              <a:off x="4519171" y="1192595"/>
              <a:ext cx="105773" cy="171882"/>
            </a:xfrm>
            <a:custGeom>
              <a:avLst/>
              <a:gdLst>
                <a:gd name="T0" fmla="*/ 72 w 83"/>
                <a:gd name="T1" fmla="*/ 113 h 136"/>
                <a:gd name="T2" fmla="*/ 70 w 83"/>
                <a:gd name="T3" fmla="*/ 116 h 136"/>
                <a:gd name="T4" fmla="*/ 75 w 83"/>
                <a:gd name="T5" fmla="*/ 109 h 136"/>
                <a:gd name="T6" fmla="*/ 71 w 83"/>
                <a:gd name="T7" fmla="*/ 108 h 136"/>
                <a:gd name="T8" fmla="*/ 71 w 83"/>
                <a:gd name="T9" fmla="*/ 102 h 136"/>
                <a:gd name="T10" fmla="*/ 74 w 83"/>
                <a:gd name="T11" fmla="*/ 96 h 136"/>
                <a:gd name="T12" fmla="*/ 71 w 83"/>
                <a:gd name="T13" fmla="*/ 93 h 136"/>
                <a:gd name="T14" fmla="*/ 65 w 83"/>
                <a:gd name="T15" fmla="*/ 93 h 136"/>
                <a:gd name="T16" fmla="*/ 53 w 83"/>
                <a:gd name="T17" fmla="*/ 83 h 136"/>
                <a:gd name="T18" fmla="*/ 51 w 83"/>
                <a:gd name="T19" fmla="*/ 78 h 136"/>
                <a:gd name="T20" fmla="*/ 44 w 83"/>
                <a:gd name="T21" fmla="*/ 73 h 136"/>
                <a:gd name="T22" fmla="*/ 40 w 83"/>
                <a:gd name="T23" fmla="*/ 63 h 136"/>
                <a:gd name="T24" fmla="*/ 40 w 83"/>
                <a:gd name="T25" fmla="*/ 56 h 136"/>
                <a:gd name="T26" fmla="*/ 36 w 83"/>
                <a:gd name="T27" fmla="*/ 50 h 136"/>
                <a:gd name="T28" fmla="*/ 29 w 83"/>
                <a:gd name="T29" fmla="*/ 46 h 136"/>
                <a:gd name="T30" fmla="*/ 23 w 83"/>
                <a:gd name="T31" fmla="*/ 39 h 136"/>
                <a:gd name="T32" fmla="*/ 21 w 83"/>
                <a:gd name="T33" fmla="*/ 33 h 136"/>
                <a:gd name="T34" fmla="*/ 21 w 83"/>
                <a:gd name="T35" fmla="*/ 27 h 136"/>
                <a:gd name="T36" fmla="*/ 17 w 83"/>
                <a:gd name="T37" fmla="*/ 21 h 136"/>
                <a:gd name="T38" fmla="*/ 19 w 83"/>
                <a:gd name="T39" fmla="*/ 17 h 136"/>
                <a:gd name="T40" fmla="*/ 22 w 83"/>
                <a:gd name="T41" fmla="*/ 10 h 136"/>
                <a:gd name="T42" fmla="*/ 22 w 83"/>
                <a:gd name="T43" fmla="*/ 5 h 136"/>
                <a:gd name="T44" fmla="*/ 25 w 83"/>
                <a:gd name="T45" fmla="*/ 1 h 136"/>
                <a:gd name="T46" fmla="*/ 23 w 83"/>
                <a:gd name="T47" fmla="*/ 0 h 136"/>
                <a:gd name="T48" fmla="*/ 18 w 83"/>
                <a:gd name="T49" fmla="*/ 0 h 136"/>
                <a:gd name="T50" fmla="*/ 13 w 83"/>
                <a:gd name="T51" fmla="*/ 0 h 136"/>
                <a:gd name="T52" fmla="*/ 6 w 83"/>
                <a:gd name="T53" fmla="*/ 4 h 136"/>
                <a:gd name="T54" fmla="*/ 2 w 83"/>
                <a:gd name="T55" fmla="*/ 10 h 136"/>
                <a:gd name="T56" fmla="*/ 0 w 83"/>
                <a:gd name="T57" fmla="*/ 16 h 136"/>
                <a:gd name="T58" fmla="*/ 21 w 83"/>
                <a:gd name="T59" fmla="*/ 86 h 136"/>
                <a:gd name="T60" fmla="*/ 32 w 83"/>
                <a:gd name="T61" fmla="*/ 129 h 136"/>
                <a:gd name="T62" fmla="*/ 34 w 83"/>
                <a:gd name="T63" fmla="*/ 136 h 136"/>
                <a:gd name="T64" fmla="*/ 79 w 83"/>
                <a:gd name="T65" fmla="*/ 125 h 136"/>
                <a:gd name="T66" fmla="*/ 82 w 83"/>
                <a:gd name="T67" fmla="*/ 125 h 136"/>
                <a:gd name="T68" fmla="*/ 83 w 83"/>
                <a:gd name="T69" fmla="*/ 125 h 136"/>
                <a:gd name="T70" fmla="*/ 79 w 83"/>
                <a:gd name="T71" fmla="*/ 112 h 136"/>
                <a:gd name="T72" fmla="*/ 72 w 83"/>
                <a:gd name="T73" fmla="*/ 113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3" h="136">
                  <a:moveTo>
                    <a:pt x="72" y="113"/>
                  </a:moveTo>
                  <a:lnTo>
                    <a:pt x="70" y="116"/>
                  </a:lnTo>
                  <a:lnTo>
                    <a:pt x="75" y="109"/>
                  </a:lnTo>
                  <a:lnTo>
                    <a:pt x="71" y="108"/>
                  </a:lnTo>
                  <a:lnTo>
                    <a:pt x="71" y="102"/>
                  </a:lnTo>
                  <a:lnTo>
                    <a:pt x="74" y="96"/>
                  </a:lnTo>
                  <a:lnTo>
                    <a:pt x="71" y="93"/>
                  </a:lnTo>
                  <a:lnTo>
                    <a:pt x="65" y="93"/>
                  </a:lnTo>
                  <a:lnTo>
                    <a:pt x="53" y="83"/>
                  </a:lnTo>
                  <a:lnTo>
                    <a:pt x="51" y="78"/>
                  </a:lnTo>
                  <a:lnTo>
                    <a:pt x="44" y="73"/>
                  </a:lnTo>
                  <a:lnTo>
                    <a:pt x="40" y="63"/>
                  </a:lnTo>
                  <a:lnTo>
                    <a:pt x="40" y="56"/>
                  </a:lnTo>
                  <a:lnTo>
                    <a:pt x="36" y="50"/>
                  </a:lnTo>
                  <a:lnTo>
                    <a:pt x="29" y="46"/>
                  </a:lnTo>
                  <a:lnTo>
                    <a:pt x="23" y="39"/>
                  </a:lnTo>
                  <a:lnTo>
                    <a:pt x="21" y="33"/>
                  </a:lnTo>
                  <a:lnTo>
                    <a:pt x="21" y="27"/>
                  </a:lnTo>
                  <a:lnTo>
                    <a:pt x="17" y="21"/>
                  </a:lnTo>
                  <a:lnTo>
                    <a:pt x="19" y="17"/>
                  </a:lnTo>
                  <a:lnTo>
                    <a:pt x="22" y="10"/>
                  </a:lnTo>
                  <a:lnTo>
                    <a:pt x="22" y="5"/>
                  </a:lnTo>
                  <a:lnTo>
                    <a:pt x="25" y="1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3" y="0"/>
                  </a:lnTo>
                  <a:lnTo>
                    <a:pt x="6" y="4"/>
                  </a:lnTo>
                  <a:lnTo>
                    <a:pt x="2" y="10"/>
                  </a:lnTo>
                  <a:lnTo>
                    <a:pt x="0" y="16"/>
                  </a:lnTo>
                  <a:lnTo>
                    <a:pt x="21" y="86"/>
                  </a:lnTo>
                  <a:lnTo>
                    <a:pt x="32" y="129"/>
                  </a:lnTo>
                  <a:lnTo>
                    <a:pt x="34" y="136"/>
                  </a:lnTo>
                  <a:lnTo>
                    <a:pt x="79" y="125"/>
                  </a:lnTo>
                  <a:lnTo>
                    <a:pt x="82" y="125"/>
                  </a:lnTo>
                  <a:lnTo>
                    <a:pt x="83" y="125"/>
                  </a:lnTo>
                  <a:lnTo>
                    <a:pt x="79" y="112"/>
                  </a:lnTo>
                  <a:lnTo>
                    <a:pt x="72" y="113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</p:grpSp>
      <p:cxnSp>
        <p:nvCxnSpPr>
          <p:cNvPr id="200" name="Straight Connector 199"/>
          <p:cNvCxnSpPr>
            <a:stCxn id="147" idx="14"/>
            <a:endCxn id="206" idx="1"/>
          </p:cNvCxnSpPr>
          <p:nvPr/>
        </p:nvCxnSpPr>
        <p:spPr>
          <a:xfrm flipV="1">
            <a:off x="8124254" y="2696479"/>
            <a:ext cx="288226" cy="90068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01" name="Straight Connector 200"/>
          <p:cNvCxnSpPr>
            <a:stCxn id="157" idx="40"/>
          </p:cNvCxnSpPr>
          <p:nvPr/>
        </p:nvCxnSpPr>
        <p:spPr>
          <a:xfrm flipV="1">
            <a:off x="7813902" y="3099721"/>
            <a:ext cx="158100" cy="59843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02" name="Straight Connector 201"/>
          <p:cNvCxnSpPr>
            <a:stCxn id="166" idx="18"/>
          </p:cNvCxnSpPr>
          <p:nvPr/>
        </p:nvCxnSpPr>
        <p:spPr>
          <a:xfrm flipV="1">
            <a:off x="8184096" y="2349568"/>
            <a:ext cx="228384" cy="254603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03" name="TextBox 202"/>
          <p:cNvSpPr txBox="1"/>
          <p:nvPr/>
        </p:nvSpPr>
        <p:spPr>
          <a:xfrm>
            <a:off x="8265312" y="2127692"/>
            <a:ext cx="91440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MA: </a:t>
            </a: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97.7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(14,269)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4" name="TextBox 203"/>
          <p:cNvSpPr txBox="1"/>
          <p:nvPr/>
        </p:nvSpPr>
        <p:spPr>
          <a:xfrm>
            <a:off x="915687" y="159105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35.6%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(20,777)</a:t>
            </a:r>
          </a:p>
        </p:txBody>
      </p:sp>
      <p:cxnSp>
        <p:nvCxnSpPr>
          <p:cNvPr id="205" name="Straight Connector 204"/>
          <p:cNvCxnSpPr>
            <a:stCxn id="180" idx="25"/>
          </p:cNvCxnSpPr>
          <p:nvPr/>
        </p:nvCxnSpPr>
        <p:spPr>
          <a:xfrm>
            <a:off x="7961484" y="2852776"/>
            <a:ext cx="344316" cy="84806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06" name="TextBox 205"/>
          <p:cNvSpPr txBox="1"/>
          <p:nvPr/>
        </p:nvSpPr>
        <p:spPr>
          <a:xfrm>
            <a:off x="8412480" y="2513599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RI: 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78.7</a:t>
            </a: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5,992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)</a:t>
            </a:r>
          </a:p>
        </p:txBody>
      </p:sp>
      <p:sp>
        <p:nvSpPr>
          <p:cNvPr id="207" name="TextBox 206"/>
          <p:cNvSpPr txBox="1"/>
          <p:nvPr/>
        </p:nvSpPr>
        <p:spPr>
          <a:xfrm>
            <a:off x="8315976" y="2906586"/>
            <a:ext cx="82296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CT: 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100.0%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(12,142)</a:t>
            </a:r>
            <a:endParaRPr kumimoji="0" lang="en-US" sz="10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8" name="TextBox 207"/>
          <p:cNvSpPr txBox="1"/>
          <p:nvPr/>
        </p:nvSpPr>
        <p:spPr>
          <a:xfrm>
            <a:off x="7812463" y="3032556"/>
            <a:ext cx="64008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NJ: 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75.8%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48,800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0" name="TextBox 209"/>
          <p:cNvSpPr txBox="1"/>
          <p:nvPr/>
        </p:nvSpPr>
        <p:spPr>
          <a:xfrm>
            <a:off x="7899552" y="3756271"/>
            <a:ext cx="82296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MD: 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55.5%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0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(24,930)</a:t>
            </a:r>
            <a:endParaRPr kumimoji="0" lang="en-US" sz="10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7899552" y="4183380"/>
            <a:ext cx="91440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DC: 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53</a:t>
            </a: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.7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%</a:t>
            </a:r>
            <a:endParaRPr lang="en-US" sz="1300" b="1" kern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8,481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13" name="Straight Connector 212"/>
          <p:cNvCxnSpPr>
            <a:cxnSpLocks/>
            <a:stCxn id="169" idx="23"/>
          </p:cNvCxnSpPr>
          <p:nvPr/>
        </p:nvCxnSpPr>
        <p:spPr>
          <a:xfrm>
            <a:off x="7506192" y="3450441"/>
            <a:ext cx="405855" cy="315488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14" name="Straight Connector 213"/>
          <p:cNvCxnSpPr/>
          <p:nvPr/>
        </p:nvCxnSpPr>
        <p:spPr>
          <a:xfrm>
            <a:off x="7318991" y="3408038"/>
            <a:ext cx="619809" cy="851289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15" name="TextBox 214"/>
          <p:cNvSpPr txBox="1"/>
          <p:nvPr/>
        </p:nvSpPr>
        <p:spPr>
          <a:xfrm>
            <a:off x="2421305" y="190195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300" b="1" kern="0" dirty="0">
              <a:solidFill>
                <a:schemeClr val="bg1"/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73.8%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(11,297)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7" name="TextBox 216"/>
          <p:cNvSpPr txBox="1"/>
          <p:nvPr/>
        </p:nvSpPr>
        <p:spPr>
          <a:xfrm>
            <a:off x="4867417" y="4910328"/>
            <a:ext cx="64008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87.2%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25,044)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8" name="TextBox 217"/>
          <p:cNvSpPr txBox="1"/>
          <p:nvPr/>
        </p:nvSpPr>
        <p:spPr>
          <a:xfrm>
            <a:off x="2574797" y="268833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64.8%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(3,873)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9" name="TextBox 218"/>
          <p:cNvSpPr txBox="1"/>
          <p:nvPr/>
        </p:nvSpPr>
        <p:spPr>
          <a:xfrm>
            <a:off x="4789649" y="4297680"/>
            <a:ext cx="643276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92.6%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(18,174)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0" name="TextBox 219"/>
          <p:cNvSpPr txBox="1"/>
          <p:nvPr/>
        </p:nvSpPr>
        <p:spPr>
          <a:xfrm>
            <a:off x="6994692" y="291693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69.6%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(59,692)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1" name="TextBox 220"/>
          <p:cNvSpPr txBox="1"/>
          <p:nvPr/>
        </p:nvSpPr>
        <p:spPr>
          <a:xfrm>
            <a:off x="6242924" y="312724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57.6%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(37,822)</a:t>
            </a:r>
          </a:p>
        </p:txBody>
      </p:sp>
      <p:sp>
        <p:nvSpPr>
          <p:cNvPr id="222" name="TextBox 221"/>
          <p:cNvSpPr txBox="1"/>
          <p:nvPr/>
        </p:nvSpPr>
        <p:spPr>
          <a:xfrm>
            <a:off x="5749169" y="335584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69.4%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(34,524)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5248039" y="328269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50.7%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61,591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)</a:t>
            </a:r>
          </a:p>
        </p:txBody>
      </p:sp>
      <p:sp>
        <p:nvSpPr>
          <p:cNvPr id="224" name="TextBox 223"/>
          <p:cNvSpPr txBox="1"/>
          <p:nvPr/>
        </p:nvSpPr>
        <p:spPr>
          <a:xfrm>
            <a:off x="4039881" y="424281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72.6%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30,970)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5" name="TextBox 224"/>
          <p:cNvSpPr txBox="1"/>
          <p:nvPr/>
        </p:nvSpPr>
        <p:spPr>
          <a:xfrm>
            <a:off x="2763941" y="350215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77.8%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23,361)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6" name="TextBox 225"/>
          <p:cNvSpPr txBox="1"/>
          <p:nvPr/>
        </p:nvSpPr>
        <p:spPr>
          <a:xfrm>
            <a:off x="2574797" y="437997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rgbClr val="595959"/>
                </a:solidFill>
                <a:latin typeface="+mj-lt"/>
              </a:rPr>
              <a:t>21.6%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j-lt"/>
              </a:rPr>
              <a:t>(9,932)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7" name="TextBox 226"/>
          <p:cNvSpPr txBox="1"/>
          <p:nvPr/>
        </p:nvSpPr>
        <p:spPr>
          <a:xfrm>
            <a:off x="3862019" y="3749198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8" name="TextBox 227"/>
          <p:cNvSpPr txBox="1"/>
          <p:nvPr/>
        </p:nvSpPr>
        <p:spPr>
          <a:xfrm>
            <a:off x="3630005" y="306324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76.2%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2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0,537)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9" name="TextBox 228"/>
          <p:cNvSpPr txBox="1"/>
          <p:nvPr/>
        </p:nvSpPr>
        <p:spPr>
          <a:xfrm>
            <a:off x="5896574" y="269748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38.4%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(32,555)</a:t>
            </a:r>
          </a:p>
        </p:txBody>
      </p:sp>
      <p:sp>
        <p:nvSpPr>
          <p:cNvPr id="230" name="TextBox 229"/>
          <p:cNvSpPr txBox="1"/>
          <p:nvPr/>
        </p:nvSpPr>
        <p:spPr>
          <a:xfrm>
            <a:off x="5071697" y="235915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67.5%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(39,369)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1" name="TextBox 230"/>
          <p:cNvSpPr txBox="1"/>
          <p:nvPr/>
        </p:nvSpPr>
        <p:spPr>
          <a:xfrm>
            <a:off x="3721445" y="504748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80.9%</a:t>
            </a:r>
            <a:r>
              <a:rPr lang="en-US" sz="1300" kern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(115,179)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4769530" y="368503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65.6%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(34,679)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3" name="TextBox 232"/>
          <p:cNvSpPr txBox="1"/>
          <p:nvPr/>
        </p:nvSpPr>
        <p:spPr>
          <a:xfrm>
            <a:off x="4588521" y="304922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4" name="TextBox 233"/>
          <p:cNvSpPr txBox="1"/>
          <p:nvPr/>
        </p:nvSpPr>
        <p:spPr>
          <a:xfrm>
            <a:off x="4410659" y="221913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5" name="TextBox 234"/>
          <p:cNvSpPr txBox="1"/>
          <p:nvPr/>
        </p:nvSpPr>
        <p:spPr>
          <a:xfrm>
            <a:off x="3630168" y="248716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noProof="0" dirty="0">
                <a:solidFill>
                  <a:schemeClr val="bg1"/>
                </a:solidFill>
                <a:latin typeface="+mj-lt"/>
              </a:rPr>
              <a:t>79.4%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6,595)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6" name="TextBox 235"/>
          <p:cNvSpPr txBox="1"/>
          <p:nvPr/>
        </p:nvSpPr>
        <p:spPr>
          <a:xfrm>
            <a:off x="3606220" y="1929384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55.1%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dirty="0">
                <a:solidFill>
                  <a:schemeClr val="bg1"/>
                </a:solidFill>
                <a:latin typeface="+mj-lt"/>
              </a:rPr>
              <a:t>(4,315)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7" name="TextBox 236"/>
          <p:cNvSpPr txBox="1"/>
          <p:nvPr/>
        </p:nvSpPr>
        <p:spPr>
          <a:xfrm>
            <a:off x="609315" y="379476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40.2%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86,786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8" name="TextBox 237"/>
          <p:cNvSpPr txBox="1"/>
          <p:nvPr/>
        </p:nvSpPr>
        <p:spPr>
          <a:xfrm>
            <a:off x="1601202" y="248716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20.3%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(11,939)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9" name="TextBox 238"/>
          <p:cNvSpPr txBox="1"/>
          <p:nvPr/>
        </p:nvSpPr>
        <p:spPr>
          <a:xfrm>
            <a:off x="745712" y="222199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39.9%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(28,828)</a:t>
            </a:r>
          </a:p>
        </p:txBody>
      </p:sp>
      <p:sp>
        <p:nvSpPr>
          <p:cNvPr id="240" name="TextBox 239"/>
          <p:cNvSpPr txBox="1"/>
          <p:nvPr/>
        </p:nvSpPr>
        <p:spPr>
          <a:xfrm>
            <a:off x="1082680" y="315468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83.3%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dirty="0">
                <a:solidFill>
                  <a:schemeClr val="bg1"/>
                </a:solidFill>
                <a:latin typeface="+mj-lt"/>
              </a:rPr>
              <a:t>(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9,326)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1" name="TextBox 240"/>
          <p:cNvSpPr txBox="1"/>
          <p:nvPr/>
        </p:nvSpPr>
        <p:spPr>
          <a:xfrm>
            <a:off x="1695327" y="429768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45.7%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(27,020)</a:t>
            </a:r>
            <a:endParaRPr kumimoji="0" lang="en-US" sz="105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2" name="TextBox 241"/>
          <p:cNvSpPr txBox="1"/>
          <p:nvPr/>
        </p:nvSpPr>
        <p:spPr>
          <a:xfrm>
            <a:off x="1836963" y="335584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67.8%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10,590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3" name="TextBox 242"/>
          <p:cNvSpPr txBox="1"/>
          <p:nvPr/>
        </p:nvSpPr>
        <p:spPr>
          <a:xfrm>
            <a:off x="6739357" y="4325378"/>
            <a:ext cx="64008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75.5%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20,437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4" name="TextBox 243"/>
          <p:cNvSpPr txBox="1"/>
          <p:nvPr/>
        </p:nvSpPr>
        <p:spPr>
          <a:xfrm>
            <a:off x="6978076" y="395935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60.7%</a:t>
            </a:r>
          </a:p>
          <a:p>
            <a:pPr marL="0" marR="0" lvl="0" indent="0" algn="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81,344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5" name="TextBox 244"/>
          <p:cNvSpPr txBox="1"/>
          <p:nvPr/>
        </p:nvSpPr>
        <p:spPr>
          <a:xfrm>
            <a:off x="6297809" y="4681728"/>
            <a:ext cx="640563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85.1%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(60,946)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6" name="TextBox 245"/>
          <p:cNvSpPr txBox="1"/>
          <p:nvPr/>
        </p:nvSpPr>
        <p:spPr>
          <a:xfrm>
            <a:off x="5295367" y="464515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27.6%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(18,265)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7" name="TextBox 246"/>
          <p:cNvSpPr txBox="1"/>
          <p:nvPr/>
        </p:nvSpPr>
        <p:spPr>
          <a:xfrm>
            <a:off x="5499010" y="4183389"/>
            <a:ext cx="722603" cy="238846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80.1%</a:t>
            </a:r>
            <a:endParaRPr kumimoji="0" lang="en-US" sz="13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8" name="TextBox 247"/>
          <p:cNvSpPr txBox="1"/>
          <p:nvPr/>
        </p:nvSpPr>
        <p:spPr>
          <a:xfrm rot="19881590">
            <a:off x="6434599" y="3474184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      </a:t>
            </a:r>
            <a:r>
              <a:rPr lang="en-US" sz="1200" b="1" kern="0" dirty="0">
                <a:solidFill>
                  <a:schemeClr val="bg1"/>
                </a:solidFill>
                <a:latin typeface="+mj-lt"/>
              </a:rPr>
              <a:t>59.2%</a:t>
            </a:r>
          </a:p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     </a:t>
            </a:r>
            <a:r>
              <a:rPr kumimoji="0" lang="en-US" sz="9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(14,287)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   </a:t>
            </a:r>
          </a:p>
        </p:txBody>
      </p:sp>
      <p:sp>
        <p:nvSpPr>
          <p:cNvPr id="249" name="TextBox 248"/>
          <p:cNvSpPr txBox="1"/>
          <p:nvPr/>
        </p:nvSpPr>
        <p:spPr>
          <a:xfrm>
            <a:off x="7253464" y="2487729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30.9%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(57,600)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0" name="TextBox 249"/>
          <p:cNvSpPr txBox="1"/>
          <p:nvPr/>
        </p:nvSpPr>
        <p:spPr>
          <a:xfrm rot="3331924">
            <a:off x="6525812" y="5500181"/>
            <a:ext cx="109728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55.1% 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(45,403)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1" name="TextBox 250"/>
          <p:cNvSpPr txBox="1"/>
          <p:nvPr/>
        </p:nvSpPr>
        <p:spPr>
          <a:xfrm>
            <a:off x="7986056" y="1773653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34.0%</a:t>
            </a:r>
          </a:p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  (</a:t>
            </a:r>
            <a:r>
              <a:rPr lang="en-US" sz="9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8,046</a:t>
            </a:r>
            <a:r>
              <a:rPr kumimoji="0" lang="en-US" sz="9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)</a:t>
            </a:r>
            <a:endParaRPr kumimoji="0" lang="en-US" sz="105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2" name="TextBox 251"/>
          <p:cNvSpPr txBox="1"/>
          <p:nvPr/>
        </p:nvSpPr>
        <p:spPr>
          <a:xfrm>
            <a:off x="6005355" y="3721608"/>
            <a:ext cx="64008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69.3%</a:t>
            </a:r>
          </a:p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20,951)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3" name="TextBox 252"/>
          <p:cNvSpPr txBox="1"/>
          <p:nvPr/>
        </p:nvSpPr>
        <p:spPr>
          <a:xfrm rot="21295511">
            <a:off x="7010925" y="358444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70.3%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(58,244)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4" name="TextBox 253"/>
          <p:cNvSpPr txBox="1"/>
          <p:nvPr/>
        </p:nvSpPr>
        <p:spPr>
          <a:xfrm>
            <a:off x="6866013" y="1828800"/>
            <a:ext cx="91440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VT: </a:t>
            </a: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68.3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(4,479)</a:t>
            </a:r>
            <a:endParaRPr kumimoji="0" lang="en-US" sz="10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5" name="TextBox 254"/>
          <p:cNvSpPr txBox="1"/>
          <p:nvPr/>
        </p:nvSpPr>
        <p:spPr>
          <a:xfrm>
            <a:off x="7360920" y="1416784"/>
            <a:ext cx="82296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NH: 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49.6%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(7,669)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56" name="Straight Connector 255"/>
          <p:cNvCxnSpPr/>
          <p:nvPr/>
        </p:nvCxnSpPr>
        <p:spPr>
          <a:xfrm flipH="1" flipV="1">
            <a:off x="7571426" y="2022038"/>
            <a:ext cx="200974" cy="127422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57" name="Straight Connector 256"/>
          <p:cNvCxnSpPr>
            <a:stCxn id="158" idx="11"/>
          </p:cNvCxnSpPr>
          <p:nvPr/>
        </p:nvCxnSpPr>
        <p:spPr>
          <a:xfrm flipH="1" flipV="1">
            <a:off x="7863840" y="1782544"/>
            <a:ext cx="96414" cy="278072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58" name="D3"/>
          <p:cNvSpPr>
            <a:spLocks noChangeAspect="1"/>
          </p:cNvSpPr>
          <p:nvPr/>
        </p:nvSpPr>
        <p:spPr bwMode="auto">
          <a:xfrm>
            <a:off x="6392785" y="6087006"/>
            <a:ext cx="381046" cy="204987"/>
          </a:xfrm>
          <a:custGeom>
            <a:avLst/>
            <a:gdLst>
              <a:gd name="T0" fmla="*/ 972 w 1845"/>
              <a:gd name="T1" fmla="*/ 667 h 682"/>
              <a:gd name="T2" fmla="*/ 1040 w 1845"/>
              <a:gd name="T3" fmla="*/ 622 h 682"/>
              <a:gd name="T4" fmla="*/ 1097 w 1845"/>
              <a:gd name="T5" fmla="*/ 658 h 682"/>
              <a:gd name="T6" fmla="*/ 1155 w 1845"/>
              <a:gd name="T7" fmla="*/ 646 h 682"/>
              <a:gd name="T8" fmla="*/ 1171 w 1845"/>
              <a:gd name="T9" fmla="*/ 660 h 682"/>
              <a:gd name="T10" fmla="*/ 1219 w 1845"/>
              <a:gd name="T11" fmla="*/ 678 h 682"/>
              <a:gd name="T12" fmla="*/ 1319 w 1845"/>
              <a:gd name="T13" fmla="*/ 635 h 682"/>
              <a:gd name="T14" fmla="*/ 1369 w 1845"/>
              <a:gd name="T15" fmla="*/ 624 h 682"/>
              <a:gd name="T16" fmla="*/ 1433 w 1845"/>
              <a:gd name="T17" fmla="*/ 632 h 682"/>
              <a:gd name="T18" fmla="*/ 1557 w 1845"/>
              <a:gd name="T19" fmla="*/ 583 h 682"/>
              <a:gd name="T20" fmla="*/ 1586 w 1845"/>
              <a:gd name="T21" fmla="*/ 531 h 682"/>
              <a:gd name="T22" fmla="*/ 1625 w 1845"/>
              <a:gd name="T23" fmla="*/ 483 h 682"/>
              <a:gd name="T24" fmla="*/ 1682 w 1845"/>
              <a:gd name="T25" fmla="*/ 396 h 682"/>
              <a:gd name="T26" fmla="*/ 1731 w 1845"/>
              <a:gd name="T27" fmla="*/ 384 h 682"/>
              <a:gd name="T28" fmla="*/ 1802 w 1845"/>
              <a:gd name="T29" fmla="*/ 359 h 682"/>
              <a:gd name="T30" fmla="*/ 1840 w 1845"/>
              <a:gd name="T31" fmla="*/ 338 h 682"/>
              <a:gd name="T32" fmla="*/ 1801 w 1845"/>
              <a:gd name="T33" fmla="*/ 255 h 682"/>
              <a:gd name="T34" fmla="*/ 1799 w 1845"/>
              <a:gd name="T35" fmla="*/ 196 h 682"/>
              <a:gd name="T36" fmla="*/ 1810 w 1845"/>
              <a:gd name="T37" fmla="*/ 148 h 682"/>
              <a:gd name="T38" fmla="*/ 1724 w 1845"/>
              <a:gd name="T39" fmla="*/ 171 h 682"/>
              <a:gd name="T40" fmla="*/ 1678 w 1845"/>
              <a:gd name="T41" fmla="*/ 156 h 682"/>
              <a:gd name="T42" fmla="*/ 1596 w 1845"/>
              <a:gd name="T43" fmla="*/ 122 h 682"/>
              <a:gd name="T44" fmla="*/ 1527 w 1845"/>
              <a:gd name="T45" fmla="*/ 90 h 682"/>
              <a:gd name="T46" fmla="*/ 1402 w 1845"/>
              <a:gd name="T47" fmla="*/ 68 h 682"/>
              <a:gd name="T48" fmla="*/ 1333 w 1845"/>
              <a:gd name="T49" fmla="*/ 71 h 682"/>
              <a:gd name="T50" fmla="*/ 1271 w 1845"/>
              <a:gd name="T51" fmla="*/ 55 h 682"/>
              <a:gd name="T52" fmla="*/ 1257 w 1845"/>
              <a:gd name="T53" fmla="*/ 75 h 682"/>
              <a:gd name="T54" fmla="*/ 1205 w 1845"/>
              <a:gd name="T55" fmla="*/ 75 h 682"/>
              <a:gd name="T56" fmla="*/ 1113 w 1845"/>
              <a:gd name="T57" fmla="*/ 47 h 682"/>
              <a:gd name="T58" fmla="*/ 1024 w 1845"/>
              <a:gd name="T59" fmla="*/ 35 h 682"/>
              <a:gd name="T60" fmla="*/ 933 w 1845"/>
              <a:gd name="T61" fmla="*/ 32 h 682"/>
              <a:gd name="T62" fmla="*/ 814 w 1845"/>
              <a:gd name="T63" fmla="*/ 39 h 682"/>
              <a:gd name="T64" fmla="*/ 709 w 1845"/>
              <a:gd name="T65" fmla="*/ 26 h 682"/>
              <a:gd name="T66" fmla="*/ 643 w 1845"/>
              <a:gd name="T67" fmla="*/ 40 h 682"/>
              <a:gd name="T68" fmla="*/ 597 w 1845"/>
              <a:gd name="T69" fmla="*/ 50 h 682"/>
              <a:gd name="T70" fmla="*/ 535 w 1845"/>
              <a:gd name="T71" fmla="*/ 28 h 682"/>
              <a:gd name="T72" fmla="*/ 437 w 1845"/>
              <a:gd name="T73" fmla="*/ 30 h 682"/>
              <a:gd name="T74" fmla="*/ 272 w 1845"/>
              <a:gd name="T75" fmla="*/ 7 h 682"/>
              <a:gd name="T76" fmla="*/ 135 w 1845"/>
              <a:gd name="T77" fmla="*/ 16 h 682"/>
              <a:gd name="T78" fmla="*/ 126 w 1845"/>
              <a:gd name="T79" fmla="*/ 98 h 682"/>
              <a:gd name="T80" fmla="*/ 87 w 1845"/>
              <a:gd name="T81" fmla="*/ 138 h 682"/>
              <a:gd name="T82" fmla="*/ 0 w 1845"/>
              <a:gd name="T83" fmla="*/ 178 h 682"/>
              <a:gd name="T84" fmla="*/ 66 w 1845"/>
              <a:gd name="T85" fmla="*/ 256 h 682"/>
              <a:gd name="T86" fmla="*/ 105 w 1845"/>
              <a:gd name="T87" fmla="*/ 319 h 682"/>
              <a:gd name="T88" fmla="*/ 126 w 1845"/>
              <a:gd name="T89" fmla="*/ 372 h 682"/>
              <a:gd name="T90" fmla="*/ 83 w 1845"/>
              <a:gd name="T91" fmla="*/ 486 h 682"/>
              <a:gd name="T92" fmla="*/ 87 w 1845"/>
              <a:gd name="T93" fmla="*/ 522 h 682"/>
              <a:gd name="T94" fmla="*/ 106 w 1845"/>
              <a:gd name="T95" fmla="*/ 584 h 682"/>
              <a:gd name="T96" fmla="*/ 80 w 1845"/>
              <a:gd name="T97" fmla="*/ 662 h 682"/>
              <a:gd name="T98" fmla="*/ 90 w 1845"/>
              <a:gd name="T99" fmla="*/ 654 h 682"/>
              <a:gd name="T100" fmla="*/ 229 w 1845"/>
              <a:gd name="T101" fmla="*/ 627 h 682"/>
              <a:gd name="T102" fmla="*/ 316 w 1845"/>
              <a:gd name="T103" fmla="*/ 648 h 682"/>
              <a:gd name="T104" fmla="*/ 393 w 1845"/>
              <a:gd name="T105" fmla="*/ 658 h 682"/>
              <a:gd name="T106" fmla="*/ 384 w 1845"/>
              <a:gd name="T107" fmla="*/ 630 h 682"/>
              <a:gd name="T108" fmla="*/ 458 w 1845"/>
              <a:gd name="T109" fmla="*/ 648 h 682"/>
              <a:gd name="T110" fmla="*/ 508 w 1845"/>
              <a:gd name="T111" fmla="*/ 615 h 682"/>
              <a:gd name="T112" fmla="*/ 567 w 1845"/>
              <a:gd name="T113" fmla="*/ 598 h 682"/>
              <a:gd name="T114" fmla="*/ 656 w 1845"/>
              <a:gd name="T115" fmla="*/ 635 h 682"/>
              <a:gd name="T116" fmla="*/ 723 w 1845"/>
              <a:gd name="T117" fmla="*/ 627 h 682"/>
              <a:gd name="T118" fmla="*/ 821 w 1845"/>
              <a:gd name="T119" fmla="*/ 618 h 68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845"/>
              <a:gd name="T181" fmla="*/ 0 h 682"/>
              <a:gd name="T182" fmla="*/ 1845 w 1845"/>
              <a:gd name="T183" fmla="*/ 682 h 68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845" h="682">
                <a:moveTo>
                  <a:pt x="906" y="620"/>
                </a:moveTo>
                <a:lnTo>
                  <a:pt x="908" y="623"/>
                </a:lnTo>
                <a:lnTo>
                  <a:pt x="914" y="626"/>
                </a:lnTo>
                <a:lnTo>
                  <a:pt x="926" y="635"/>
                </a:lnTo>
                <a:lnTo>
                  <a:pt x="937" y="642"/>
                </a:lnTo>
                <a:lnTo>
                  <a:pt x="942" y="646"/>
                </a:lnTo>
                <a:lnTo>
                  <a:pt x="947" y="648"/>
                </a:lnTo>
                <a:lnTo>
                  <a:pt x="956" y="652"/>
                </a:lnTo>
                <a:lnTo>
                  <a:pt x="956" y="654"/>
                </a:lnTo>
                <a:lnTo>
                  <a:pt x="965" y="659"/>
                </a:lnTo>
                <a:lnTo>
                  <a:pt x="972" y="667"/>
                </a:lnTo>
                <a:lnTo>
                  <a:pt x="978" y="662"/>
                </a:lnTo>
                <a:lnTo>
                  <a:pt x="986" y="652"/>
                </a:lnTo>
                <a:lnTo>
                  <a:pt x="990" y="646"/>
                </a:lnTo>
                <a:lnTo>
                  <a:pt x="990" y="644"/>
                </a:lnTo>
                <a:lnTo>
                  <a:pt x="994" y="638"/>
                </a:lnTo>
                <a:lnTo>
                  <a:pt x="994" y="636"/>
                </a:lnTo>
                <a:lnTo>
                  <a:pt x="997" y="634"/>
                </a:lnTo>
                <a:lnTo>
                  <a:pt x="1006" y="630"/>
                </a:lnTo>
                <a:lnTo>
                  <a:pt x="1024" y="624"/>
                </a:lnTo>
                <a:lnTo>
                  <a:pt x="1034" y="622"/>
                </a:lnTo>
                <a:lnTo>
                  <a:pt x="1040" y="622"/>
                </a:lnTo>
                <a:lnTo>
                  <a:pt x="1043" y="623"/>
                </a:lnTo>
                <a:lnTo>
                  <a:pt x="1047" y="623"/>
                </a:lnTo>
                <a:lnTo>
                  <a:pt x="1049" y="626"/>
                </a:lnTo>
                <a:lnTo>
                  <a:pt x="1050" y="627"/>
                </a:lnTo>
                <a:lnTo>
                  <a:pt x="1059" y="636"/>
                </a:lnTo>
                <a:lnTo>
                  <a:pt x="1068" y="644"/>
                </a:lnTo>
                <a:lnTo>
                  <a:pt x="1068" y="646"/>
                </a:lnTo>
                <a:lnTo>
                  <a:pt x="1075" y="659"/>
                </a:lnTo>
                <a:lnTo>
                  <a:pt x="1091" y="656"/>
                </a:lnTo>
                <a:lnTo>
                  <a:pt x="1093" y="656"/>
                </a:lnTo>
                <a:lnTo>
                  <a:pt x="1097" y="658"/>
                </a:lnTo>
                <a:lnTo>
                  <a:pt x="1098" y="658"/>
                </a:lnTo>
                <a:lnTo>
                  <a:pt x="1109" y="671"/>
                </a:lnTo>
                <a:lnTo>
                  <a:pt x="1118" y="672"/>
                </a:lnTo>
                <a:lnTo>
                  <a:pt x="1139" y="676"/>
                </a:lnTo>
                <a:lnTo>
                  <a:pt x="1143" y="672"/>
                </a:lnTo>
                <a:lnTo>
                  <a:pt x="1141" y="662"/>
                </a:lnTo>
                <a:lnTo>
                  <a:pt x="1146" y="655"/>
                </a:lnTo>
                <a:lnTo>
                  <a:pt x="1148" y="652"/>
                </a:lnTo>
                <a:lnTo>
                  <a:pt x="1152" y="650"/>
                </a:lnTo>
                <a:lnTo>
                  <a:pt x="1152" y="648"/>
                </a:lnTo>
                <a:lnTo>
                  <a:pt x="1155" y="646"/>
                </a:lnTo>
                <a:lnTo>
                  <a:pt x="1159" y="643"/>
                </a:lnTo>
                <a:lnTo>
                  <a:pt x="1162" y="642"/>
                </a:lnTo>
                <a:lnTo>
                  <a:pt x="1168" y="639"/>
                </a:lnTo>
                <a:lnTo>
                  <a:pt x="1173" y="642"/>
                </a:lnTo>
                <a:lnTo>
                  <a:pt x="1177" y="643"/>
                </a:lnTo>
                <a:lnTo>
                  <a:pt x="1187" y="648"/>
                </a:lnTo>
                <a:lnTo>
                  <a:pt x="1200" y="654"/>
                </a:lnTo>
                <a:lnTo>
                  <a:pt x="1203" y="656"/>
                </a:lnTo>
                <a:lnTo>
                  <a:pt x="1198" y="662"/>
                </a:lnTo>
                <a:lnTo>
                  <a:pt x="1191" y="664"/>
                </a:lnTo>
                <a:lnTo>
                  <a:pt x="1171" y="660"/>
                </a:lnTo>
                <a:lnTo>
                  <a:pt x="1161" y="660"/>
                </a:lnTo>
                <a:lnTo>
                  <a:pt x="1168" y="675"/>
                </a:lnTo>
                <a:lnTo>
                  <a:pt x="1175" y="678"/>
                </a:lnTo>
                <a:lnTo>
                  <a:pt x="1180" y="676"/>
                </a:lnTo>
                <a:lnTo>
                  <a:pt x="1186" y="672"/>
                </a:lnTo>
                <a:lnTo>
                  <a:pt x="1189" y="671"/>
                </a:lnTo>
                <a:lnTo>
                  <a:pt x="1200" y="672"/>
                </a:lnTo>
                <a:lnTo>
                  <a:pt x="1202" y="674"/>
                </a:lnTo>
                <a:lnTo>
                  <a:pt x="1205" y="674"/>
                </a:lnTo>
                <a:lnTo>
                  <a:pt x="1218" y="675"/>
                </a:lnTo>
                <a:lnTo>
                  <a:pt x="1219" y="678"/>
                </a:lnTo>
                <a:lnTo>
                  <a:pt x="1219" y="679"/>
                </a:lnTo>
                <a:lnTo>
                  <a:pt x="1225" y="678"/>
                </a:lnTo>
                <a:lnTo>
                  <a:pt x="1232" y="672"/>
                </a:lnTo>
                <a:lnTo>
                  <a:pt x="1237" y="668"/>
                </a:lnTo>
                <a:lnTo>
                  <a:pt x="1241" y="664"/>
                </a:lnTo>
                <a:lnTo>
                  <a:pt x="1255" y="658"/>
                </a:lnTo>
                <a:lnTo>
                  <a:pt x="1267" y="655"/>
                </a:lnTo>
                <a:lnTo>
                  <a:pt x="1287" y="644"/>
                </a:lnTo>
                <a:lnTo>
                  <a:pt x="1305" y="635"/>
                </a:lnTo>
                <a:lnTo>
                  <a:pt x="1317" y="635"/>
                </a:lnTo>
                <a:lnTo>
                  <a:pt x="1319" y="635"/>
                </a:lnTo>
                <a:lnTo>
                  <a:pt x="1321" y="636"/>
                </a:lnTo>
                <a:lnTo>
                  <a:pt x="1324" y="639"/>
                </a:lnTo>
                <a:lnTo>
                  <a:pt x="1330" y="643"/>
                </a:lnTo>
                <a:lnTo>
                  <a:pt x="1331" y="644"/>
                </a:lnTo>
                <a:lnTo>
                  <a:pt x="1333" y="646"/>
                </a:lnTo>
                <a:lnTo>
                  <a:pt x="1340" y="648"/>
                </a:lnTo>
                <a:lnTo>
                  <a:pt x="1340" y="650"/>
                </a:lnTo>
                <a:lnTo>
                  <a:pt x="1344" y="648"/>
                </a:lnTo>
                <a:lnTo>
                  <a:pt x="1346" y="647"/>
                </a:lnTo>
                <a:lnTo>
                  <a:pt x="1346" y="646"/>
                </a:lnTo>
                <a:lnTo>
                  <a:pt x="1369" y="624"/>
                </a:lnTo>
                <a:lnTo>
                  <a:pt x="1374" y="622"/>
                </a:lnTo>
                <a:lnTo>
                  <a:pt x="1374" y="620"/>
                </a:lnTo>
                <a:lnTo>
                  <a:pt x="1376" y="620"/>
                </a:lnTo>
                <a:lnTo>
                  <a:pt x="1378" y="620"/>
                </a:lnTo>
                <a:lnTo>
                  <a:pt x="1386" y="619"/>
                </a:lnTo>
                <a:lnTo>
                  <a:pt x="1392" y="620"/>
                </a:lnTo>
                <a:lnTo>
                  <a:pt x="1401" y="620"/>
                </a:lnTo>
                <a:lnTo>
                  <a:pt x="1411" y="630"/>
                </a:lnTo>
                <a:lnTo>
                  <a:pt x="1411" y="632"/>
                </a:lnTo>
                <a:lnTo>
                  <a:pt x="1420" y="634"/>
                </a:lnTo>
                <a:lnTo>
                  <a:pt x="1433" y="632"/>
                </a:lnTo>
                <a:lnTo>
                  <a:pt x="1438" y="631"/>
                </a:lnTo>
                <a:lnTo>
                  <a:pt x="1458" y="627"/>
                </a:lnTo>
                <a:lnTo>
                  <a:pt x="1461" y="627"/>
                </a:lnTo>
                <a:lnTo>
                  <a:pt x="1477" y="624"/>
                </a:lnTo>
                <a:lnTo>
                  <a:pt x="1493" y="618"/>
                </a:lnTo>
                <a:lnTo>
                  <a:pt x="1498" y="615"/>
                </a:lnTo>
                <a:lnTo>
                  <a:pt x="1509" y="608"/>
                </a:lnTo>
                <a:lnTo>
                  <a:pt x="1522" y="610"/>
                </a:lnTo>
                <a:lnTo>
                  <a:pt x="1532" y="594"/>
                </a:lnTo>
                <a:lnTo>
                  <a:pt x="1538" y="588"/>
                </a:lnTo>
                <a:lnTo>
                  <a:pt x="1557" y="583"/>
                </a:lnTo>
                <a:lnTo>
                  <a:pt x="1561" y="582"/>
                </a:lnTo>
                <a:lnTo>
                  <a:pt x="1571" y="579"/>
                </a:lnTo>
                <a:lnTo>
                  <a:pt x="1578" y="579"/>
                </a:lnTo>
                <a:lnTo>
                  <a:pt x="1578" y="570"/>
                </a:lnTo>
                <a:lnTo>
                  <a:pt x="1577" y="555"/>
                </a:lnTo>
                <a:lnTo>
                  <a:pt x="1577" y="552"/>
                </a:lnTo>
                <a:lnTo>
                  <a:pt x="1577" y="551"/>
                </a:lnTo>
                <a:lnTo>
                  <a:pt x="1577" y="550"/>
                </a:lnTo>
                <a:lnTo>
                  <a:pt x="1580" y="538"/>
                </a:lnTo>
                <a:lnTo>
                  <a:pt x="1584" y="532"/>
                </a:lnTo>
                <a:lnTo>
                  <a:pt x="1586" y="531"/>
                </a:lnTo>
                <a:lnTo>
                  <a:pt x="1586" y="530"/>
                </a:lnTo>
                <a:lnTo>
                  <a:pt x="1596" y="523"/>
                </a:lnTo>
                <a:lnTo>
                  <a:pt x="1603" y="531"/>
                </a:lnTo>
                <a:lnTo>
                  <a:pt x="1612" y="530"/>
                </a:lnTo>
                <a:lnTo>
                  <a:pt x="1612" y="528"/>
                </a:lnTo>
                <a:lnTo>
                  <a:pt x="1618" y="516"/>
                </a:lnTo>
                <a:lnTo>
                  <a:pt x="1619" y="511"/>
                </a:lnTo>
                <a:lnTo>
                  <a:pt x="1619" y="506"/>
                </a:lnTo>
                <a:lnTo>
                  <a:pt x="1618" y="504"/>
                </a:lnTo>
                <a:lnTo>
                  <a:pt x="1618" y="500"/>
                </a:lnTo>
                <a:lnTo>
                  <a:pt x="1625" y="483"/>
                </a:lnTo>
                <a:lnTo>
                  <a:pt x="1635" y="458"/>
                </a:lnTo>
                <a:lnTo>
                  <a:pt x="1639" y="447"/>
                </a:lnTo>
                <a:lnTo>
                  <a:pt x="1650" y="427"/>
                </a:lnTo>
                <a:lnTo>
                  <a:pt x="1650" y="426"/>
                </a:lnTo>
                <a:lnTo>
                  <a:pt x="1653" y="423"/>
                </a:lnTo>
                <a:lnTo>
                  <a:pt x="1660" y="415"/>
                </a:lnTo>
                <a:lnTo>
                  <a:pt x="1669" y="411"/>
                </a:lnTo>
                <a:lnTo>
                  <a:pt x="1676" y="407"/>
                </a:lnTo>
                <a:lnTo>
                  <a:pt x="1678" y="402"/>
                </a:lnTo>
                <a:lnTo>
                  <a:pt x="1680" y="398"/>
                </a:lnTo>
                <a:lnTo>
                  <a:pt x="1682" y="396"/>
                </a:lnTo>
                <a:lnTo>
                  <a:pt x="1682" y="395"/>
                </a:lnTo>
                <a:lnTo>
                  <a:pt x="1685" y="388"/>
                </a:lnTo>
                <a:lnTo>
                  <a:pt x="1692" y="382"/>
                </a:lnTo>
                <a:lnTo>
                  <a:pt x="1698" y="380"/>
                </a:lnTo>
                <a:lnTo>
                  <a:pt x="1705" y="376"/>
                </a:lnTo>
                <a:lnTo>
                  <a:pt x="1710" y="378"/>
                </a:lnTo>
                <a:lnTo>
                  <a:pt x="1712" y="380"/>
                </a:lnTo>
                <a:lnTo>
                  <a:pt x="1715" y="383"/>
                </a:lnTo>
                <a:lnTo>
                  <a:pt x="1728" y="390"/>
                </a:lnTo>
                <a:lnTo>
                  <a:pt x="1733" y="390"/>
                </a:lnTo>
                <a:lnTo>
                  <a:pt x="1731" y="384"/>
                </a:lnTo>
                <a:lnTo>
                  <a:pt x="1730" y="380"/>
                </a:lnTo>
                <a:lnTo>
                  <a:pt x="1735" y="371"/>
                </a:lnTo>
                <a:lnTo>
                  <a:pt x="1740" y="368"/>
                </a:lnTo>
                <a:lnTo>
                  <a:pt x="1760" y="359"/>
                </a:lnTo>
                <a:lnTo>
                  <a:pt x="1763" y="358"/>
                </a:lnTo>
                <a:lnTo>
                  <a:pt x="1765" y="358"/>
                </a:lnTo>
                <a:lnTo>
                  <a:pt x="1767" y="358"/>
                </a:lnTo>
                <a:lnTo>
                  <a:pt x="1770" y="358"/>
                </a:lnTo>
                <a:lnTo>
                  <a:pt x="1790" y="359"/>
                </a:lnTo>
                <a:lnTo>
                  <a:pt x="1795" y="366"/>
                </a:lnTo>
                <a:lnTo>
                  <a:pt x="1802" y="359"/>
                </a:lnTo>
                <a:lnTo>
                  <a:pt x="1801" y="355"/>
                </a:lnTo>
                <a:lnTo>
                  <a:pt x="1799" y="351"/>
                </a:lnTo>
                <a:lnTo>
                  <a:pt x="1795" y="344"/>
                </a:lnTo>
                <a:lnTo>
                  <a:pt x="1794" y="339"/>
                </a:lnTo>
                <a:lnTo>
                  <a:pt x="1792" y="338"/>
                </a:lnTo>
                <a:lnTo>
                  <a:pt x="1792" y="332"/>
                </a:lnTo>
                <a:lnTo>
                  <a:pt x="1804" y="324"/>
                </a:lnTo>
                <a:lnTo>
                  <a:pt x="1810" y="328"/>
                </a:lnTo>
                <a:lnTo>
                  <a:pt x="1817" y="334"/>
                </a:lnTo>
                <a:lnTo>
                  <a:pt x="1822" y="335"/>
                </a:lnTo>
                <a:lnTo>
                  <a:pt x="1840" y="338"/>
                </a:lnTo>
                <a:lnTo>
                  <a:pt x="1845" y="332"/>
                </a:lnTo>
                <a:lnTo>
                  <a:pt x="1836" y="326"/>
                </a:lnTo>
                <a:lnTo>
                  <a:pt x="1808" y="310"/>
                </a:lnTo>
                <a:lnTo>
                  <a:pt x="1801" y="291"/>
                </a:lnTo>
                <a:lnTo>
                  <a:pt x="1795" y="268"/>
                </a:lnTo>
                <a:lnTo>
                  <a:pt x="1794" y="263"/>
                </a:lnTo>
                <a:lnTo>
                  <a:pt x="1795" y="262"/>
                </a:lnTo>
                <a:lnTo>
                  <a:pt x="1795" y="260"/>
                </a:lnTo>
                <a:lnTo>
                  <a:pt x="1795" y="259"/>
                </a:lnTo>
                <a:lnTo>
                  <a:pt x="1797" y="258"/>
                </a:lnTo>
                <a:lnTo>
                  <a:pt x="1801" y="255"/>
                </a:lnTo>
                <a:lnTo>
                  <a:pt x="1804" y="251"/>
                </a:lnTo>
                <a:lnTo>
                  <a:pt x="1804" y="246"/>
                </a:lnTo>
                <a:lnTo>
                  <a:pt x="1804" y="239"/>
                </a:lnTo>
                <a:lnTo>
                  <a:pt x="1802" y="219"/>
                </a:lnTo>
                <a:lnTo>
                  <a:pt x="1802" y="218"/>
                </a:lnTo>
                <a:lnTo>
                  <a:pt x="1799" y="210"/>
                </a:lnTo>
                <a:lnTo>
                  <a:pt x="1797" y="206"/>
                </a:lnTo>
                <a:lnTo>
                  <a:pt x="1795" y="204"/>
                </a:lnTo>
                <a:lnTo>
                  <a:pt x="1797" y="203"/>
                </a:lnTo>
                <a:lnTo>
                  <a:pt x="1799" y="199"/>
                </a:lnTo>
                <a:lnTo>
                  <a:pt x="1799" y="196"/>
                </a:lnTo>
                <a:lnTo>
                  <a:pt x="1802" y="188"/>
                </a:lnTo>
                <a:lnTo>
                  <a:pt x="1806" y="182"/>
                </a:lnTo>
                <a:lnTo>
                  <a:pt x="1811" y="174"/>
                </a:lnTo>
                <a:lnTo>
                  <a:pt x="1811" y="172"/>
                </a:lnTo>
                <a:lnTo>
                  <a:pt x="1813" y="171"/>
                </a:lnTo>
                <a:lnTo>
                  <a:pt x="1815" y="166"/>
                </a:lnTo>
                <a:lnTo>
                  <a:pt x="1815" y="163"/>
                </a:lnTo>
                <a:lnTo>
                  <a:pt x="1817" y="155"/>
                </a:lnTo>
                <a:lnTo>
                  <a:pt x="1813" y="151"/>
                </a:lnTo>
                <a:lnTo>
                  <a:pt x="1813" y="150"/>
                </a:lnTo>
                <a:lnTo>
                  <a:pt x="1810" y="148"/>
                </a:lnTo>
                <a:lnTo>
                  <a:pt x="1806" y="150"/>
                </a:lnTo>
                <a:lnTo>
                  <a:pt x="1804" y="155"/>
                </a:lnTo>
                <a:lnTo>
                  <a:pt x="1804" y="162"/>
                </a:lnTo>
                <a:lnTo>
                  <a:pt x="1795" y="170"/>
                </a:lnTo>
                <a:lnTo>
                  <a:pt x="1781" y="172"/>
                </a:lnTo>
                <a:lnTo>
                  <a:pt x="1772" y="175"/>
                </a:lnTo>
                <a:lnTo>
                  <a:pt x="1758" y="178"/>
                </a:lnTo>
                <a:lnTo>
                  <a:pt x="1758" y="179"/>
                </a:lnTo>
                <a:lnTo>
                  <a:pt x="1758" y="178"/>
                </a:lnTo>
                <a:lnTo>
                  <a:pt x="1733" y="172"/>
                </a:lnTo>
                <a:lnTo>
                  <a:pt x="1724" y="171"/>
                </a:lnTo>
                <a:lnTo>
                  <a:pt x="1712" y="166"/>
                </a:lnTo>
                <a:lnTo>
                  <a:pt x="1710" y="164"/>
                </a:lnTo>
                <a:lnTo>
                  <a:pt x="1706" y="163"/>
                </a:lnTo>
                <a:lnTo>
                  <a:pt x="1705" y="163"/>
                </a:lnTo>
                <a:lnTo>
                  <a:pt x="1703" y="162"/>
                </a:lnTo>
                <a:lnTo>
                  <a:pt x="1701" y="160"/>
                </a:lnTo>
                <a:lnTo>
                  <a:pt x="1699" y="160"/>
                </a:lnTo>
                <a:lnTo>
                  <a:pt x="1698" y="159"/>
                </a:lnTo>
                <a:lnTo>
                  <a:pt x="1689" y="156"/>
                </a:lnTo>
                <a:lnTo>
                  <a:pt x="1687" y="155"/>
                </a:lnTo>
                <a:lnTo>
                  <a:pt x="1678" y="156"/>
                </a:lnTo>
                <a:lnTo>
                  <a:pt x="1669" y="151"/>
                </a:lnTo>
                <a:lnTo>
                  <a:pt x="1657" y="139"/>
                </a:lnTo>
                <a:lnTo>
                  <a:pt x="1646" y="127"/>
                </a:lnTo>
                <a:lnTo>
                  <a:pt x="1648" y="123"/>
                </a:lnTo>
                <a:lnTo>
                  <a:pt x="1646" y="119"/>
                </a:lnTo>
                <a:lnTo>
                  <a:pt x="1642" y="118"/>
                </a:lnTo>
                <a:lnTo>
                  <a:pt x="1628" y="131"/>
                </a:lnTo>
                <a:lnTo>
                  <a:pt x="1619" y="131"/>
                </a:lnTo>
                <a:lnTo>
                  <a:pt x="1614" y="128"/>
                </a:lnTo>
                <a:lnTo>
                  <a:pt x="1607" y="126"/>
                </a:lnTo>
                <a:lnTo>
                  <a:pt x="1596" y="122"/>
                </a:lnTo>
                <a:lnTo>
                  <a:pt x="1582" y="107"/>
                </a:lnTo>
                <a:lnTo>
                  <a:pt x="1580" y="104"/>
                </a:lnTo>
                <a:lnTo>
                  <a:pt x="1580" y="103"/>
                </a:lnTo>
                <a:lnTo>
                  <a:pt x="1571" y="98"/>
                </a:lnTo>
                <a:lnTo>
                  <a:pt x="1564" y="96"/>
                </a:lnTo>
                <a:lnTo>
                  <a:pt x="1561" y="96"/>
                </a:lnTo>
                <a:lnTo>
                  <a:pt x="1555" y="95"/>
                </a:lnTo>
                <a:lnTo>
                  <a:pt x="1548" y="94"/>
                </a:lnTo>
                <a:lnTo>
                  <a:pt x="1534" y="91"/>
                </a:lnTo>
                <a:lnTo>
                  <a:pt x="1529" y="90"/>
                </a:lnTo>
                <a:lnTo>
                  <a:pt x="1527" y="90"/>
                </a:lnTo>
                <a:lnTo>
                  <a:pt x="1511" y="82"/>
                </a:lnTo>
                <a:lnTo>
                  <a:pt x="1502" y="78"/>
                </a:lnTo>
                <a:lnTo>
                  <a:pt x="1498" y="75"/>
                </a:lnTo>
                <a:lnTo>
                  <a:pt x="1497" y="80"/>
                </a:lnTo>
                <a:lnTo>
                  <a:pt x="1486" y="83"/>
                </a:lnTo>
                <a:lnTo>
                  <a:pt x="1475" y="83"/>
                </a:lnTo>
                <a:lnTo>
                  <a:pt x="1440" y="75"/>
                </a:lnTo>
                <a:lnTo>
                  <a:pt x="1404" y="64"/>
                </a:lnTo>
                <a:lnTo>
                  <a:pt x="1402" y="66"/>
                </a:lnTo>
                <a:lnTo>
                  <a:pt x="1402" y="67"/>
                </a:lnTo>
                <a:lnTo>
                  <a:pt x="1402" y="68"/>
                </a:lnTo>
                <a:lnTo>
                  <a:pt x="1397" y="76"/>
                </a:lnTo>
                <a:lnTo>
                  <a:pt x="1388" y="83"/>
                </a:lnTo>
                <a:lnTo>
                  <a:pt x="1378" y="83"/>
                </a:lnTo>
                <a:lnTo>
                  <a:pt x="1369" y="84"/>
                </a:lnTo>
                <a:lnTo>
                  <a:pt x="1365" y="82"/>
                </a:lnTo>
                <a:lnTo>
                  <a:pt x="1354" y="76"/>
                </a:lnTo>
                <a:lnTo>
                  <a:pt x="1354" y="75"/>
                </a:lnTo>
                <a:lnTo>
                  <a:pt x="1351" y="71"/>
                </a:lnTo>
                <a:lnTo>
                  <a:pt x="1347" y="72"/>
                </a:lnTo>
                <a:lnTo>
                  <a:pt x="1338" y="71"/>
                </a:lnTo>
                <a:lnTo>
                  <a:pt x="1333" y="71"/>
                </a:lnTo>
                <a:lnTo>
                  <a:pt x="1330" y="70"/>
                </a:lnTo>
                <a:lnTo>
                  <a:pt x="1326" y="70"/>
                </a:lnTo>
                <a:lnTo>
                  <a:pt x="1324" y="70"/>
                </a:lnTo>
                <a:lnTo>
                  <a:pt x="1319" y="68"/>
                </a:lnTo>
                <a:lnTo>
                  <a:pt x="1317" y="68"/>
                </a:lnTo>
                <a:lnTo>
                  <a:pt x="1314" y="67"/>
                </a:lnTo>
                <a:lnTo>
                  <a:pt x="1303" y="63"/>
                </a:lnTo>
                <a:lnTo>
                  <a:pt x="1294" y="58"/>
                </a:lnTo>
                <a:lnTo>
                  <a:pt x="1290" y="58"/>
                </a:lnTo>
                <a:lnTo>
                  <a:pt x="1278" y="55"/>
                </a:lnTo>
                <a:lnTo>
                  <a:pt x="1271" y="55"/>
                </a:lnTo>
                <a:lnTo>
                  <a:pt x="1267" y="54"/>
                </a:lnTo>
                <a:lnTo>
                  <a:pt x="1266" y="54"/>
                </a:lnTo>
                <a:lnTo>
                  <a:pt x="1264" y="54"/>
                </a:lnTo>
                <a:lnTo>
                  <a:pt x="1257" y="52"/>
                </a:lnTo>
                <a:lnTo>
                  <a:pt x="1258" y="62"/>
                </a:lnTo>
                <a:lnTo>
                  <a:pt x="1258" y="63"/>
                </a:lnTo>
                <a:lnTo>
                  <a:pt x="1258" y="64"/>
                </a:lnTo>
                <a:lnTo>
                  <a:pt x="1260" y="66"/>
                </a:lnTo>
                <a:lnTo>
                  <a:pt x="1258" y="68"/>
                </a:lnTo>
                <a:lnTo>
                  <a:pt x="1258" y="70"/>
                </a:lnTo>
                <a:lnTo>
                  <a:pt x="1257" y="75"/>
                </a:lnTo>
                <a:lnTo>
                  <a:pt x="1255" y="83"/>
                </a:lnTo>
                <a:lnTo>
                  <a:pt x="1248" y="82"/>
                </a:lnTo>
                <a:lnTo>
                  <a:pt x="1242" y="72"/>
                </a:lnTo>
                <a:lnTo>
                  <a:pt x="1241" y="62"/>
                </a:lnTo>
                <a:lnTo>
                  <a:pt x="1237" y="66"/>
                </a:lnTo>
                <a:lnTo>
                  <a:pt x="1226" y="71"/>
                </a:lnTo>
                <a:lnTo>
                  <a:pt x="1226" y="72"/>
                </a:lnTo>
                <a:lnTo>
                  <a:pt x="1219" y="75"/>
                </a:lnTo>
                <a:lnTo>
                  <a:pt x="1218" y="75"/>
                </a:lnTo>
                <a:lnTo>
                  <a:pt x="1207" y="75"/>
                </a:lnTo>
                <a:lnTo>
                  <a:pt x="1205" y="75"/>
                </a:lnTo>
                <a:lnTo>
                  <a:pt x="1203" y="74"/>
                </a:lnTo>
                <a:lnTo>
                  <a:pt x="1198" y="71"/>
                </a:lnTo>
                <a:lnTo>
                  <a:pt x="1196" y="68"/>
                </a:lnTo>
                <a:lnTo>
                  <a:pt x="1193" y="64"/>
                </a:lnTo>
                <a:lnTo>
                  <a:pt x="1184" y="58"/>
                </a:lnTo>
                <a:lnTo>
                  <a:pt x="1177" y="58"/>
                </a:lnTo>
                <a:lnTo>
                  <a:pt x="1154" y="58"/>
                </a:lnTo>
                <a:lnTo>
                  <a:pt x="1129" y="55"/>
                </a:lnTo>
                <a:lnTo>
                  <a:pt x="1118" y="51"/>
                </a:lnTo>
                <a:lnTo>
                  <a:pt x="1116" y="48"/>
                </a:lnTo>
                <a:lnTo>
                  <a:pt x="1113" y="47"/>
                </a:lnTo>
                <a:lnTo>
                  <a:pt x="1113" y="46"/>
                </a:lnTo>
                <a:lnTo>
                  <a:pt x="1111" y="46"/>
                </a:lnTo>
                <a:lnTo>
                  <a:pt x="1106" y="44"/>
                </a:lnTo>
                <a:lnTo>
                  <a:pt x="1102" y="43"/>
                </a:lnTo>
                <a:lnTo>
                  <a:pt x="1098" y="42"/>
                </a:lnTo>
                <a:lnTo>
                  <a:pt x="1091" y="44"/>
                </a:lnTo>
                <a:lnTo>
                  <a:pt x="1090" y="46"/>
                </a:lnTo>
                <a:lnTo>
                  <a:pt x="1082" y="51"/>
                </a:lnTo>
                <a:lnTo>
                  <a:pt x="1075" y="51"/>
                </a:lnTo>
                <a:lnTo>
                  <a:pt x="1049" y="48"/>
                </a:lnTo>
                <a:lnTo>
                  <a:pt x="1024" y="35"/>
                </a:lnTo>
                <a:lnTo>
                  <a:pt x="1020" y="35"/>
                </a:lnTo>
                <a:lnTo>
                  <a:pt x="1011" y="35"/>
                </a:lnTo>
                <a:lnTo>
                  <a:pt x="985" y="34"/>
                </a:lnTo>
                <a:lnTo>
                  <a:pt x="981" y="32"/>
                </a:lnTo>
                <a:lnTo>
                  <a:pt x="979" y="32"/>
                </a:lnTo>
                <a:lnTo>
                  <a:pt x="962" y="31"/>
                </a:lnTo>
                <a:lnTo>
                  <a:pt x="956" y="31"/>
                </a:lnTo>
                <a:lnTo>
                  <a:pt x="944" y="31"/>
                </a:lnTo>
                <a:lnTo>
                  <a:pt x="942" y="31"/>
                </a:lnTo>
                <a:lnTo>
                  <a:pt x="937" y="31"/>
                </a:lnTo>
                <a:lnTo>
                  <a:pt x="933" y="32"/>
                </a:lnTo>
                <a:lnTo>
                  <a:pt x="914" y="35"/>
                </a:lnTo>
                <a:lnTo>
                  <a:pt x="912" y="35"/>
                </a:lnTo>
                <a:lnTo>
                  <a:pt x="910" y="42"/>
                </a:lnTo>
                <a:lnTo>
                  <a:pt x="901" y="52"/>
                </a:lnTo>
                <a:lnTo>
                  <a:pt x="894" y="55"/>
                </a:lnTo>
                <a:lnTo>
                  <a:pt x="878" y="55"/>
                </a:lnTo>
                <a:lnTo>
                  <a:pt x="862" y="51"/>
                </a:lnTo>
                <a:lnTo>
                  <a:pt x="855" y="50"/>
                </a:lnTo>
                <a:lnTo>
                  <a:pt x="835" y="46"/>
                </a:lnTo>
                <a:lnTo>
                  <a:pt x="834" y="46"/>
                </a:lnTo>
                <a:lnTo>
                  <a:pt x="814" y="39"/>
                </a:lnTo>
                <a:lnTo>
                  <a:pt x="809" y="40"/>
                </a:lnTo>
                <a:lnTo>
                  <a:pt x="807" y="40"/>
                </a:lnTo>
                <a:lnTo>
                  <a:pt x="784" y="31"/>
                </a:lnTo>
                <a:lnTo>
                  <a:pt x="782" y="31"/>
                </a:lnTo>
                <a:lnTo>
                  <a:pt x="777" y="30"/>
                </a:lnTo>
                <a:lnTo>
                  <a:pt x="777" y="32"/>
                </a:lnTo>
                <a:lnTo>
                  <a:pt x="775" y="35"/>
                </a:lnTo>
                <a:lnTo>
                  <a:pt x="754" y="36"/>
                </a:lnTo>
                <a:lnTo>
                  <a:pt x="750" y="36"/>
                </a:lnTo>
                <a:lnTo>
                  <a:pt x="714" y="27"/>
                </a:lnTo>
                <a:lnTo>
                  <a:pt x="709" y="26"/>
                </a:lnTo>
                <a:lnTo>
                  <a:pt x="698" y="28"/>
                </a:lnTo>
                <a:lnTo>
                  <a:pt x="688" y="31"/>
                </a:lnTo>
                <a:lnTo>
                  <a:pt x="686" y="32"/>
                </a:lnTo>
                <a:lnTo>
                  <a:pt x="675" y="32"/>
                </a:lnTo>
                <a:lnTo>
                  <a:pt x="665" y="32"/>
                </a:lnTo>
                <a:lnTo>
                  <a:pt x="663" y="34"/>
                </a:lnTo>
                <a:lnTo>
                  <a:pt x="654" y="35"/>
                </a:lnTo>
                <a:lnTo>
                  <a:pt x="649" y="36"/>
                </a:lnTo>
                <a:lnTo>
                  <a:pt x="647" y="38"/>
                </a:lnTo>
                <a:lnTo>
                  <a:pt x="645" y="40"/>
                </a:lnTo>
                <a:lnTo>
                  <a:pt x="643" y="40"/>
                </a:lnTo>
                <a:lnTo>
                  <a:pt x="636" y="43"/>
                </a:lnTo>
                <a:lnTo>
                  <a:pt x="633" y="44"/>
                </a:lnTo>
                <a:lnTo>
                  <a:pt x="629" y="46"/>
                </a:lnTo>
                <a:lnTo>
                  <a:pt x="615" y="50"/>
                </a:lnTo>
                <a:lnTo>
                  <a:pt x="615" y="51"/>
                </a:lnTo>
                <a:lnTo>
                  <a:pt x="613" y="51"/>
                </a:lnTo>
                <a:lnTo>
                  <a:pt x="611" y="51"/>
                </a:lnTo>
                <a:lnTo>
                  <a:pt x="610" y="50"/>
                </a:lnTo>
                <a:lnTo>
                  <a:pt x="604" y="50"/>
                </a:lnTo>
                <a:lnTo>
                  <a:pt x="599" y="50"/>
                </a:lnTo>
                <a:lnTo>
                  <a:pt x="597" y="50"/>
                </a:lnTo>
                <a:lnTo>
                  <a:pt x="595" y="50"/>
                </a:lnTo>
                <a:lnTo>
                  <a:pt x="594" y="50"/>
                </a:lnTo>
                <a:lnTo>
                  <a:pt x="588" y="50"/>
                </a:lnTo>
                <a:lnTo>
                  <a:pt x="579" y="48"/>
                </a:lnTo>
                <a:lnTo>
                  <a:pt x="578" y="47"/>
                </a:lnTo>
                <a:lnTo>
                  <a:pt x="572" y="46"/>
                </a:lnTo>
                <a:lnTo>
                  <a:pt x="569" y="44"/>
                </a:lnTo>
                <a:lnTo>
                  <a:pt x="562" y="40"/>
                </a:lnTo>
                <a:lnTo>
                  <a:pt x="554" y="38"/>
                </a:lnTo>
                <a:lnTo>
                  <a:pt x="538" y="28"/>
                </a:lnTo>
                <a:lnTo>
                  <a:pt x="535" y="28"/>
                </a:lnTo>
                <a:lnTo>
                  <a:pt x="524" y="28"/>
                </a:lnTo>
                <a:lnTo>
                  <a:pt x="517" y="27"/>
                </a:lnTo>
                <a:lnTo>
                  <a:pt x="505" y="30"/>
                </a:lnTo>
                <a:lnTo>
                  <a:pt x="496" y="30"/>
                </a:lnTo>
                <a:lnTo>
                  <a:pt x="476" y="34"/>
                </a:lnTo>
                <a:lnTo>
                  <a:pt x="464" y="30"/>
                </a:lnTo>
                <a:lnTo>
                  <a:pt x="462" y="30"/>
                </a:lnTo>
                <a:lnTo>
                  <a:pt x="457" y="30"/>
                </a:lnTo>
                <a:lnTo>
                  <a:pt x="453" y="30"/>
                </a:lnTo>
                <a:lnTo>
                  <a:pt x="442" y="30"/>
                </a:lnTo>
                <a:lnTo>
                  <a:pt x="437" y="30"/>
                </a:lnTo>
                <a:lnTo>
                  <a:pt x="426" y="32"/>
                </a:lnTo>
                <a:lnTo>
                  <a:pt x="405" y="36"/>
                </a:lnTo>
                <a:lnTo>
                  <a:pt x="400" y="38"/>
                </a:lnTo>
                <a:lnTo>
                  <a:pt x="380" y="34"/>
                </a:lnTo>
                <a:lnTo>
                  <a:pt x="357" y="28"/>
                </a:lnTo>
                <a:lnTo>
                  <a:pt x="343" y="31"/>
                </a:lnTo>
                <a:lnTo>
                  <a:pt x="341" y="31"/>
                </a:lnTo>
                <a:lnTo>
                  <a:pt x="318" y="24"/>
                </a:lnTo>
                <a:lnTo>
                  <a:pt x="309" y="22"/>
                </a:lnTo>
                <a:lnTo>
                  <a:pt x="275" y="7"/>
                </a:lnTo>
                <a:lnTo>
                  <a:pt x="272" y="7"/>
                </a:lnTo>
                <a:lnTo>
                  <a:pt x="256" y="6"/>
                </a:lnTo>
                <a:lnTo>
                  <a:pt x="238" y="4"/>
                </a:lnTo>
                <a:lnTo>
                  <a:pt x="210" y="3"/>
                </a:lnTo>
                <a:lnTo>
                  <a:pt x="194" y="0"/>
                </a:lnTo>
                <a:lnTo>
                  <a:pt x="183" y="2"/>
                </a:lnTo>
                <a:lnTo>
                  <a:pt x="174" y="3"/>
                </a:lnTo>
                <a:lnTo>
                  <a:pt x="160" y="6"/>
                </a:lnTo>
                <a:lnTo>
                  <a:pt x="154" y="7"/>
                </a:lnTo>
                <a:lnTo>
                  <a:pt x="146" y="10"/>
                </a:lnTo>
                <a:lnTo>
                  <a:pt x="140" y="12"/>
                </a:lnTo>
                <a:lnTo>
                  <a:pt x="135" y="16"/>
                </a:lnTo>
                <a:lnTo>
                  <a:pt x="117" y="34"/>
                </a:lnTo>
                <a:lnTo>
                  <a:pt x="114" y="40"/>
                </a:lnTo>
                <a:lnTo>
                  <a:pt x="112" y="44"/>
                </a:lnTo>
                <a:lnTo>
                  <a:pt x="112" y="51"/>
                </a:lnTo>
                <a:lnTo>
                  <a:pt x="112" y="58"/>
                </a:lnTo>
                <a:lnTo>
                  <a:pt x="117" y="68"/>
                </a:lnTo>
                <a:lnTo>
                  <a:pt x="119" y="72"/>
                </a:lnTo>
                <a:lnTo>
                  <a:pt x="124" y="86"/>
                </a:lnTo>
                <a:lnTo>
                  <a:pt x="124" y="88"/>
                </a:lnTo>
                <a:lnTo>
                  <a:pt x="124" y="90"/>
                </a:lnTo>
                <a:lnTo>
                  <a:pt x="126" y="98"/>
                </a:lnTo>
                <a:lnTo>
                  <a:pt x="126" y="99"/>
                </a:lnTo>
                <a:lnTo>
                  <a:pt x="126" y="100"/>
                </a:lnTo>
                <a:lnTo>
                  <a:pt x="126" y="102"/>
                </a:lnTo>
                <a:lnTo>
                  <a:pt x="126" y="106"/>
                </a:lnTo>
                <a:lnTo>
                  <a:pt x="126" y="107"/>
                </a:lnTo>
                <a:lnTo>
                  <a:pt x="124" y="112"/>
                </a:lnTo>
                <a:lnTo>
                  <a:pt x="122" y="115"/>
                </a:lnTo>
                <a:lnTo>
                  <a:pt x="122" y="116"/>
                </a:lnTo>
                <a:lnTo>
                  <a:pt x="121" y="116"/>
                </a:lnTo>
                <a:lnTo>
                  <a:pt x="103" y="128"/>
                </a:lnTo>
                <a:lnTo>
                  <a:pt x="87" y="138"/>
                </a:lnTo>
                <a:lnTo>
                  <a:pt x="78" y="143"/>
                </a:lnTo>
                <a:lnTo>
                  <a:pt x="74" y="146"/>
                </a:lnTo>
                <a:lnTo>
                  <a:pt x="62" y="152"/>
                </a:lnTo>
                <a:lnTo>
                  <a:pt x="58" y="155"/>
                </a:lnTo>
                <a:lnTo>
                  <a:pt x="51" y="158"/>
                </a:lnTo>
                <a:lnTo>
                  <a:pt x="48" y="159"/>
                </a:lnTo>
                <a:lnTo>
                  <a:pt x="34" y="163"/>
                </a:lnTo>
                <a:lnTo>
                  <a:pt x="28" y="164"/>
                </a:lnTo>
                <a:lnTo>
                  <a:pt x="10" y="168"/>
                </a:lnTo>
                <a:lnTo>
                  <a:pt x="2" y="172"/>
                </a:lnTo>
                <a:lnTo>
                  <a:pt x="0" y="178"/>
                </a:lnTo>
                <a:lnTo>
                  <a:pt x="3" y="188"/>
                </a:lnTo>
                <a:lnTo>
                  <a:pt x="5" y="192"/>
                </a:lnTo>
                <a:lnTo>
                  <a:pt x="10" y="202"/>
                </a:lnTo>
                <a:lnTo>
                  <a:pt x="16" y="210"/>
                </a:lnTo>
                <a:lnTo>
                  <a:pt x="21" y="219"/>
                </a:lnTo>
                <a:lnTo>
                  <a:pt x="26" y="227"/>
                </a:lnTo>
                <a:lnTo>
                  <a:pt x="28" y="231"/>
                </a:lnTo>
                <a:lnTo>
                  <a:pt x="32" y="239"/>
                </a:lnTo>
                <a:lnTo>
                  <a:pt x="39" y="250"/>
                </a:lnTo>
                <a:lnTo>
                  <a:pt x="50" y="254"/>
                </a:lnTo>
                <a:lnTo>
                  <a:pt x="66" y="256"/>
                </a:lnTo>
                <a:lnTo>
                  <a:pt x="78" y="259"/>
                </a:lnTo>
                <a:lnTo>
                  <a:pt x="82" y="260"/>
                </a:lnTo>
                <a:lnTo>
                  <a:pt x="82" y="262"/>
                </a:lnTo>
                <a:lnTo>
                  <a:pt x="89" y="271"/>
                </a:lnTo>
                <a:lnTo>
                  <a:pt x="89" y="272"/>
                </a:lnTo>
                <a:lnTo>
                  <a:pt x="90" y="282"/>
                </a:lnTo>
                <a:lnTo>
                  <a:pt x="90" y="288"/>
                </a:lnTo>
                <a:lnTo>
                  <a:pt x="101" y="306"/>
                </a:lnTo>
                <a:lnTo>
                  <a:pt x="105" y="310"/>
                </a:lnTo>
                <a:lnTo>
                  <a:pt x="105" y="311"/>
                </a:lnTo>
                <a:lnTo>
                  <a:pt x="105" y="319"/>
                </a:lnTo>
                <a:lnTo>
                  <a:pt x="106" y="330"/>
                </a:lnTo>
                <a:lnTo>
                  <a:pt x="108" y="331"/>
                </a:lnTo>
                <a:lnTo>
                  <a:pt x="119" y="342"/>
                </a:lnTo>
                <a:lnTo>
                  <a:pt x="124" y="346"/>
                </a:lnTo>
                <a:lnTo>
                  <a:pt x="124" y="350"/>
                </a:lnTo>
                <a:lnTo>
                  <a:pt x="126" y="352"/>
                </a:lnTo>
                <a:lnTo>
                  <a:pt x="128" y="356"/>
                </a:lnTo>
                <a:lnTo>
                  <a:pt x="130" y="362"/>
                </a:lnTo>
                <a:lnTo>
                  <a:pt x="130" y="363"/>
                </a:lnTo>
                <a:lnTo>
                  <a:pt x="126" y="371"/>
                </a:lnTo>
                <a:lnTo>
                  <a:pt x="126" y="372"/>
                </a:lnTo>
                <a:lnTo>
                  <a:pt x="121" y="378"/>
                </a:lnTo>
                <a:lnTo>
                  <a:pt x="110" y="391"/>
                </a:lnTo>
                <a:lnTo>
                  <a:pt x="99" y="402"/>
                </a:lnTo>
                <a:lnTo>
                  <a:pt x="98" y="403"/>
                </a:lnTo>
                <a:lnTo>
                  <a:pt x="101" y="412"/>
                </a:lnTo>
                <a:lnTo>
                  <a:pt x="103" y="422"/>
                </a:lnTo>
                <a:lnTo>
                  <a:pt x="101" y="432"/>
                </a:lnTo>
                <a:lnTo>
                  <a:pt x="99" y="458"/>
                </a:lnTo>
                <a:lnTo>
                  <a:pt x="98" y="471"/>
                </a:lnTo>
                <a:lnTo>
                  <a:pt x="96" y="476"/>
                </a:lnTo>
                <a:lnTo>
                  <a:pt x="83" y="486"/>
                </a:lnTo>
                <a:lnTo>
                  <a:pt x="78" y="491"/>
                </a:lnTo>
                <a:lnTo>
                  <a:pt x="78" y="500"/>
                </a:lnTo>
                <a:lnTo>
                  <a:pt x="80" y="508"/>
                </a:lnTo>
                <a:lnTo>
                  <a:pt x="85" y="508"/>
                </a:lnTo>
                <a:lnTo>
                  <a:pt x="92" y="511"/>
                </a:lnTo>
                <a:lnTo>
                  <a:pt x="96" y="516"/>
                </a:lnTo>
                <a:lnTo>
                  <a:pt x="94" y="518"/>
                </a:lnTo>
                <a:lnTo>
                  <a:pt x="92" y="520"/>
                </a:lnTo>
                <a:lnTo>
                  <a:pt x="90" y="520"/>
                </a:lnTo>
                <a:lnTo>
                  <a:pt x="89" y="522"/>
                </a:lnTo>
                <a:lnTo>
                  <a:pt x="87" y="522"/>
                </a:lnTo>
                <a:lnTo>
                  <a:pt x="82" y="520"/>
                </a:lnTo>
                <a:lnTo>
                  <a:pt x="73" y="540"/>
                </a:lnTo>
                <a:lnTo>
                  <a:pt x="73" y="542"/>
                </a:lnTo>
                <a:lnTo>
                  <a:pt x="67" y="555"/>
                </a:lnTo>
                <a:lnTo>
                  <a:pt x="85" y="560"/>
                </a:lnTo>
                <a:lnTo>
                  <a:pt x="101" y="567"/>
                </a:lnTo>
                <a:lnTo>
                  <a:pt x="106" y="568"/>
                </a:lnTo>
                <a:lnTo>
                  <a:pt x="106" y="570"/>
                </a:lnTo>
                <a:lnTo>
                  <a:pt x="108" y="572"/>
                </a:lnTo>
                <a:lnTo>
                  <a:pt x="108" y="579"/>
                </a:lnTo>
                <a:lnTo>
                  <a:pt x="106" y="584"/>
                </a:lnTo>
                <a:lnTo>
                  <a:pt x="101" y="586"/>
                </a:lnTo>
                <a:lnTo>
                  <a:pt x="82" y="594"/>
                </a:lnTo>
                <a:lnTo>
                  <a:pt x="69" y="599"/>
                </a:lnTo>
                <a:lnTo>
                  <a:pt x="64" y="604"/>
                </a:lnTo>
                <a:lnTo>
                  <a:pt x="60" y="616"/>
                </a:lnTo>
                <a:lnTo>
                  <a:pt x="62" y="640"/>
                </a:lnTo>
                <a:lnTo>
                  <a:pt x="64" y="647"/>
                </a:lnTo>
                <a:lnTo>
                  <a:pt x="66" y="650"/>
                </a:lnTo>
                <a:lnTo>
                  <a:pt x="76" y="655"/>
                </a:lnTo>
                <a:lnTo>
                  <a:pt x="78" y="656"/>
                </a:lnTo>
                <a:lnTo>
                  <a:pt x="80" y="662"/>
                </a:lnTo>
                <a:lnTo>
                  <a:pt x="80" y="664"/>
                </a:lnTo>
                <a:lnTo>
                  <a:pt x="80" y="668"/>
                </a:lnTo>
                <a:lnTo>
                  <a:pt x="82" y="671"/>
                </a:lnTo>
                <a:lnTo>
                  <a:pt x="83" y="674"/>
                </a:lnTo>
                <a:lnTo>
                  <a:pt x="85" y="675"/>
                </a:lnTo>
                <a:lnTo>
                  <a:pt x="92" y="675"/>
                </a:lnTo>
                <a:lnTo>
                  <a:pt x="96" y="676"/>
                </a:lnTo>
                <a:lnTo>
                  <a:pt x="96" y="670"/>
                </a:lnTo>
                <a:lnTo>
                  <a:pt x="96" y="668"/>
                </a:lnTo>
                <a:lnTo>
                  <a:pt x="90" y="659"/>
                </a:lnTo>
                <a:lnTo>
                  <a:pt x="90" y="654"/>
                </a:lnTo>
                <a:lnTo>
                  <a:pt x="96" y="639"/>
                </a:lnTo>
                <a:lnTo>
                  <a:pt x="101" y="638"/>
                </a:lnTo>
                <a:lnTo>
                  <a:pt x="114" y="639"/>
                </a:lnTo>
                <a:lnTo>
                  <a:pt x="151" y="652"/>
                </a:lnTo>
                <a:lnTo>
                  <a:pt x="156" y="656"/>
                </a:lnTo>
                <a:lnTo>
                  <a:pt x="176" y="659"/>
                </a:lnTo>
                <a:lnTo>
                  <a:pt x="185" y="658"/>
                </a:lnTo>
                <a:lnTo>
                  <a:pt x="199" y="652"/>
                </a:lnTo>
                <a:lnTo>
                  <a:pt x="204" y="644"/>
                </a:lnTo>
                <a:lnTo>
                  <a:pt x="213" y="634"/>
                </a:lnTo>
                <a:lnTo>
                  <a:pt x="229" y="627"/>
                </a:lnTo>
                <a:lnTo>
                  <a:pt x="236" y="627"/>
                </a:lnTo>
                <a:lnTo>
                  <a:pt x="245" y="628"/>
                </a:lnTo>
                <a:lnTo>
                  <a:pt x="252" y="628"/>
                </a:lnTo>
                <a:lnTo>
                  <a:pt x="270" y="631"/>
                </a:lnTo>
                <a:lnTo>
                  <a:pt x="279" y="632"/>
                </a:lnTo>
                <a:lnTo>
                  <a:pt x="281" y="634"/>
                </a:lnTo>
                <a:lnTo>
                  <a:pt x="293" y="630"/>
                </a:lnTo>
                <a:lnTo>
                  <a:pt x="300" y="628"/>
                </a:lnTo>
                <a:lnTo>
                  <a:pt x="311" y="631"/>
                </a:lnTo>
                <a:lnTo>
                  <a:pt x="316" y="642"/>
                </a:lnTo>
                <a:lnTo>
                  <a:pt x="316" y="648"/>
                </a:lnTo>
                <a:lnTo>
                  <a:pt x="318" y="651"/>
                </a:lnTo>
                <a:lnTo>
                  <a:pt x="318" y="652"/>
                </a:lnTo>
                <a:lnTo>
                  <a:pt x="341" y="666"/>
                </a:lnTo>
                <a:lnTo>
                  <a:pt x="366" y="676"/>
                </a:lnTo>
                <a:lnTo>
                  <a:pt x="377" y="682"/>
                </a:lnTo>
                <a:lnTo>
                  <a:pt x="380" y="682"/>
                </a:lnTo>
                <a:lnTo>
                  <a:pt x="386" y="675"/>
                </a:lnTo>
                <a:lnTo>
                  <a:pt x="371" y="670"/>
                </a:lnTo>
                <a:lnTo>
                  <a:pt x="371" y="666"/>
                </a:lnTo>
                <a:lnTo>
                  <a:pt x="373" y="662"/>
                </a:lnTo>
                <a:lnTo>
                  <a:pt x="393" y="658"/>
                </a:lnTo>
                <a:lnTo>
                  <a:pt x="396" y="655"/>
                </a:lnTo>
                <a:lnTo>
                  <a:pt x="396" y="651"/>
                </a:lnTo>
                <a:lnTo>
                  <a:pt x="389" y="644"/>
                </a:lnTo>
                <a:lnTo>
                  <a:pt x="375" y="640"/>
                </a:lnTo>
                <a:lnTo>
                  <a:pt x="373" y="639"/>
                </a:lnTo>
                <a:lnTo>
                  <a:pt x="373" y="638"/>
                </a:lnTo>
                <a:lnTo>
                  <a:pt x="375" y="632"/>
                </a:lnTo>
                <a:lnTo>
                  <a:pt x="375" y="631"/>
                </a:lnTo>
                <a:lnTo>
                  <a:pt x="380" y="628"/>
                </a:lnTo>
                <a:lnTo>
                  <a:pt x="382" y="630"/>
                </a:lnTo>
                <a:lnTo>
                  <a:pt x="384" y="630"/>
                </a:lnTo>
                <a:lnTo>
                  <a:pt x="398" y="638"/>
                </a:lnTo>
                <a:lnTo>
                  <a:pt x="400" y="639"/>
                </a:lnTo>
                <a:lnTo>
                  <a:pt x="400" y="648"/>
                </a:lnTo>
                <a:lnTo>
                  <a:pt x="402" y="654"/>
                </a:lnTo>
                <a:lnTo>
                  <a:pt x="407" y="656"/>
                </a:lnTo>
                <a:lnTo>
                  <a:pt x="425" y="651"/>
                </a:lnTo>
                <a:lnTo>
                  <a:pt x="437" y="651"/>
                </a:lnTo>
                <a:lnTo>
                  <a:pt x="448" y="652"/>
                </a:lnTo>
                <a:lnTo>
                  <a:pt x="451" y="650"/>
                </a:lnTo>
                <a:lnTo>
                  <a:pt x="455" y="647"/>
                </a:lnTo>
                <a:lnTo>
                  <a:pt x="458" y="648"/>
                </a:lnTo>
                <a:lnTo>
                  <a:pt x="474" y="655"/>
                </a:lnTo>
                <a:lnTo>
                  <a:pt x="492" y="650"/>
                </a:lnTo>
                <a:lnTo>
                  <a:pt x="508" y="636"/>
                </a:lnTo>
                <a:lnTo>
                  <a:pt x="530" y="628"/>
                </a:lnTo>
                <a:lnTo>
                  <a:pt x="533" y="622"/>
                </a:lnTo>
                <a:lnTo>
                  <a:pt x="528" y="619"/>
                </a:lnTo>
                <a:lnTo>
                  <a:pt x="522" y="623"/>
                </a:lnTo>
                <a:lnTo>
                  <a:pt x="510" y="626"/>
                </a:lnTo>
                <a:lnTo>
                  <a:pt x="508" y="624"/>
                </a:lnTo>
                <a:lnTo>
                  <a:pt x="508" y="620"/>
                </a:lnTo>
                <a:lnTo>
                  <a:pt x="508" y="615"/>
                </a:lnTo>
                <a:lnTo>
                  <a:pt x="514" y="610"/>
                </a:lnTo>
                <a:lnTo>
                  <a:pt x="517" y="606"/>
                </a:lnTo>
                <a:lnTo>
                  <a:pt x="519" y="604"/>
                </a:lnTo>
                <a:lnTo>
                  <a:pt x="521" y="603"/>
                </a:lnTo>
                <a:lnTo>
                  <a:pt x="542" y="592"/>
                </a:lnTo>
                <a:lnTo>
                  <a:pt x="549" y="590"/>
                </a:lnTo>
                <a:lnTo>
                  <a:pt x="551" y="590"/>
                </a:lnTo>
                <a:lnTo>
                  <a:pt x="556" y="590"/>
                </a:lnTo>
                <a:lnTo>
                  <a:pt x="562" y="594"/>
                </a:lnTo>
                <a:lnTo>
                  <a:pt x="565" y="595"/>
                </a:lnTo>
                <a:lnTo>
                  <a:pt x="567" y="598"/>
                </a:lnTo>
                <a:lnTo>
                  <a:pt x="569" y="598"/>
                </a:lnTo>
                <a:lnTo>
                  <a:pt x="570" y="602"/>
                </a:lnTo>
                <a:lnTo>
                  <a:pt x="576" y="608"/>
                </a:lnTo>
                <a:lnTo>
                  <a:pt x="588" y="607"/>
                </a:lnTo>
                <a:lnTo>
                  <a:pt x="592" y="606"/>
                </a:lnTo>
                <a:lnTo>
                  <a:pt x="597" y="607"/>
                </a:lnTo>
                <a:lnTo>
                  <a:pt x="608" y="608"/>
                </a:lnTo>
                <a:lnTo>
                  <a:pt x="611" y="611"/>
                </a:lnTo>
                <a:lnTo>
                  <a:pt x="615" y="618"/>
                </a:lnTo>
                <a:lnTo>
                  <a:pt x="627" y="623"/>
                </a:lnTo>
                <a:lnTo>
                  <a:pt x="656" y="635"/>
                </a:lnTo>
                <a:lnTo>
                  <a:pt x="665" y="634"/>
                </a:lnTo>
                <a:lnTo>
                  <a:pt x="666" y="632"/>
                </a:lnTo>
                <a:lnTo>
                  <a:pt x="672" y="626"/>
                </a:lnTo>
                <a:lnTo>
                  <a:pt x="686" y="619"/>
                </a:lnTo>
                <a:lnTo>
                  <a:pt x="695" y="618"/>
                </a:lnTo>
                <a:lnTo>
                  <a:pt x="700" y="616"/>
                </a:lnTo>
                <a:lnTo>
                  <a:pt x="704" y="618"/>
                </a:lnTo>
                <a:lnTo>
                  <a:pt x="707" y="618"/>
                </a:lnTo>
                <a:lnTo>
                  <a:pt x="709" y="619"/>
                </a:lnTo>
                <a:lnTo>
                  <a:pt x="716" y="623"/>
                </a:lnTo>
                <a:lnTo>
                  <a:pt x="723" y="627"/>
                </a:lnTo>
                <a:lnTo>
                  <a:pt x="730" y="632"/>
                </a:lnTo>
                <a:lnTo>
                  <a:pt x="736" y="631"/>
                </a:lnTo>
                <a:lnTo>
                  <a:pt x="738" y="631"/>
                </a:lnTo>
                <a:lnTo>
                  <a:pt x="743" y="631"/>
                </a:lnTo>
                <a:lnTo>
                  <a:pt x="746" y="632"/>
                </a:lnTo>
                <a:lnTo>
                  <a:pt x="748" y="632"/>
                </a:lnTo>
                <a:lnTo>
                  <a:pt x="754" y="642"/>
                </a:lnTo>
                <a:lnTo>
                  <a:pt x="782" y="632"/>
                </a:lnTo>
                <a:lnTo>
                  <a:pt x="784" y="631"/>
                </a:lnTo>
                <a:lnTo>
                  <a:pt x="805" y="624"/>
                </a:lnTo>
                <a:lnTo>
                  <a:pt x="821" y="618"/>
                </a:lnTo>
                <a:lnTo>
                  <a:pt x="828" y="615"/>
                </a:lnTo>
                <a:lnTo>
                  <a:pt x="835" y="614"/>
                </a:lnTo>
                <a:lnTo>
                  <a:pt x="841" y="612"/>
                </a:lnTo>
                <a:lnTo>
                  <a:pt x="855" y="608"/>
                </a:lnTo>
                <a:lnTo>
                  <a:pt x="864" y="608"/>
                </a:lnTo>
                <a:lnTo>
                  <a:pt x="871" y="608"/>
                </a:lnTo>
                <a:lnTo>
                  <a:pt x="889" y="608"/>
                </a:lnTo>
                <a:lnTo>
                  <a:pt x="896" y="612"/>
                </a:lnTo>
                <a:lnTo>
                  <a:pt x="899" y="616"/>
                </a:lnTo>
                <a:lnTo>
                  <a:pt x="906" y="620"/>
                </a:lnTo>
                <a:close/>
              </a:path>
            </a:pathLst>
          </a:custGeom>
          <a:solidFill>
            <a:srgbClr val="877753"/>
          </a:solidFill>
          <a:ln w="6350" cap="flat" cmpd="sng">
            <a:noFill/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59" name="D14"/>
          <p:cNvSpPr>
            <a:spLocks noChangeAspect="1"/>
          </p:cNvSpPr>
          <p:nvPr/>
        </p:nvSpPr>
        <p:spPr bwMode="auto">
          <a:xfrm>
            <a:off x="6821977" y="6231008"/>
            <a:ext cx="116395" cy="45719"/>
          </a:xfrm>
          <a:custGeom>
            <a:avLst/>
            <a:gdLst>
              <a:gd name="T0" fmla="*/ 150 w 331"/>
              <a:gd name="T1" fmla="*/ 6 h 93"/>
              <a:gd name="T2" fmla="*/ 139 w 331"/>
              <a:gd name="T3" fmla="*/ 12 h 93"/>
              <a:gd name="T4" fmla="*/ 137 w 331"/>
              <a:gd name="T5" fmla="*/ 13 h 93"/>
              <a:gd name="T6" fmla="*/ 132 w 331"/>
              <a:gd name="T7" fmla="*/ 14 h 93"/>
              <a:gd name="T8" fmla="*/ 112 w 331"/>
              <a:gd name="T9" fmla="*/ 24 h 93"/>
              <a:gd name="T10" fmla="*/ 96 w 331"/>
              <a:gd name="T11" fmla="*/ 29 h 93"/>
              <a:gd name="T12" fmla="*/ 87 w 331"/>
              <a:gd name="T13" fmla="*/ 30 h 93"/>
              <a:gd name="T14" fmla="*/ 71 w 331"/>
              <a:gd name="T15" fmla="*/ 33 h 93"/>
              <a:gd name="T16" fmla="*/ 34 w 331"/>
              <a:gd name="T17" fmla="*/ 49 h 93"/>
              <a:gd name="T18" fmla="*/ 0 w 331"/>
              <a:gd name="T19" fmla="*/ 68 h 93"/>
              <a:gd name="T20" fmla="*/ 9 w 331"/>
              <a:gd name="T21" fmla="*/ 81 h 93"/>
              <a:gd name="T22" fmla="*/ 23 w 331"/>
              <a:gd name="T23" fmla="*/ 89 h 93"/>
              <a:gd name="T24" fmla="*/ 57 w 331"/>
              <a:gd name="T25" fmla="*/ 92 h 93"/>
              <a:gd name="T26" fmla="*/ 86 w 331"/>
              <a:gd name="T27" fmla="*/ 78 h 93"/>
              <a:gd name="T28" fmla="*/ 96 w 331"/>
              <a:gd name="T29" fmla="*/ 77 h 93"/>
              <a:gd name="T30" fmla="*/ 112 w 331"/>
              <a:gd name="T31" fmla="*/ 77 h 93"/>
              <a:gd name="T32" fmla="*/ 119 w 331"/>
              <a:gd name="T33" fmla="*/ 80 h 93"/>
              <a:gd name="T34" fmla="*/ 132 w 331"/>
              <a:gd name="T35" fmla="*/ 85 h 93"/>
              <a:gd name="T36" fmla="*/ 139 w 331"/>
              <a:gd name="T37" fmla="*/ 86 h 93"/>
              <a:gd name="T38" fmla="*/ 151 w 331"/>
              <a:gd name="T39" fmla="*/ 82 h 93"/>
              <a:gd name="T40" fmla="*/ 167 w 331"/>
              <a:gd name="T41" fmla="*/ 73 h 93"/>
              <a:gd name="T42" fmla="*/ 194 w 331"/>
              <a:gd name="T43" fmla="*/ 61 h 93"/>
              <a:gd name="T44" fmla="*/ 214 w 331"/>
              <a:gd name="T45" fmla="*/ 53 h 93"/>
              <a:gd name="T46" fmla="*/ 249 w 331"/>
              <a:gd name="T47" fmla="*/ 57 h 93"/>
              <a:gd name="T48" fmla="*/ 262 w 331"/>
              <a:gd name="T49" fmla="*/ 57 h 93"/>
              <a:gd name="T50" fmla="*/ 279 w 331"/>
              <a:gd name="T51" fmla="*/ 40 h 93"/>
              <a:gd name="T52" fmla="*/ 322 w 331"/>
              <a:gd name="T53" fmla="*/ 33 h 93"/>
              <a:gd name="T54" fmla="*/ 331 w 331"/>
              <a:gd name="T55" fmla="*/ 32 h 93"/>
              <a:gd name="T56" fmla="*/ 310 w 331"/>
              <a:gd name="T57" fmla="*/ 21 h 93"/>
              <a:gd name="T58" fmla="*/ 294 w 331"/>
              <a:gd name="T59" fmla="*/ 18 h 93"/>
              <a:gd name="T60" fmla="*/ 267 w 331"/>
              <a:gd name="T61" fmla="*/ 16 h 93"/>
              <a:gd name="T62" fmla="*/ 194 w 331"/>
              <a:gd name="T63" fmla="*/ 0 h 93"/>
              <a:gd name="T64" fmla="*/ 166 w 331"/>
              <a:gd name="T65" fmla="*/ 2 h 9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331"/>
              <a:gd name="T100" fmla="*/ 0 h 93"/>
              <a:gd name="T101" fmla="*/ 331 w 331"/>
              <a:gd name="T102" fmla="*/ 93 h 9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331" h="93">
                <a:moveTo>
                  <a:pt x="153" y="5"/>
                </a:moveTo>
                <a:lnTo>
                  <a:pt x="150" y="6"/>
                </a:lnTo>
                <a:lnTo>
                  <a:pt x="148" y="6"/>
                </a:lnTo>
                <a:lnTo>
                  <a:pt x="139" y="12"/>
                </a:lnTo>
                <a:lnTo>
                  <a:pt x="137" y="12"/>
                </a:lnTo>
                <a:lnTo>
                  <a:pt x="137" y="13"/>
                </a:lnTo>
                <a:lnTo>
                  <a:pt x="134" y="14"/>
                </a:lnTo>
                <a:lnTo>
                  <a:pt x="132" y="14"/>
                </a:lnTo>
                <a:lnTo>
                  <a:pt x="119" y="21"/>
                </a:lnTo>
                <a:lnTo>
                  <a:pt x="112" y="24"/>
                </a:lnTo>
                <a:lnTo>
                  <a:pt x="100" y="28"/>
                </a:lnTo>
                <a:lnTo>
                  <a:pt x="96" y="29"/>
                </a:lnTo>
                <a:lnTo>
                  <a:pt x="89" y="30"/>
                </a:lnTo>
                <a:lnTo>
                  <a:pt x="87" y="30"/>
                </a:lnTo>
                <a:lnTo>
                  <a:pt x="82" y="32"/>
                </a:lnTo>
                <a:lnTo>
                  <a:pt x="71" y="33"/>
                </a:lnTo>
                <a:lnTo>
                  <a:pt x="43" y="45"/>
                </a:lnTo>
                <a:lnTo>
                  <a:pt x="34" y="49"/>
                </a:lnTo>
                <a:lnTo>
                  <a:pt x="2" y="53"/>
                </a:lnTo>
                <a:lnTo>
                  <a:pt x="0" y="68"/>
                </a:lnTo>
                <a:lnTo>
                  <a:pt x="7" y="74"/>
                </a:lnTo>
                <a:lnTo>
                  <a:pt x="9" y="81"/>
                </a:lnTo>
                <a:lnTo>
                  <a:pt x="20" y="88"/>
                </a:lnTo>
                <a:lnTo>
                  <a:pt x="23" y="89"/>
                </a:lnTo>
                <a:lnTo>
                  <a:pt x="38" y="93"/>
                </a:lnTo>
                <a:lnTo>
                  <a:pt x="57" y="92"/>
                </a:lnTo>
                <a:lnTo>
                  <a:pt x="77" y="81"/>
                </a:lnTo>
                <a:lnTo>
                  <a:pt x="86" y="78"/>
                </a:lnTo>
                <a:lnTo>
                  <a:pt x="87" y="78"/>
                </a:lnTo>
                <a:lnTo>
                  <a:pt x="96" y="77"/>
                </a:lnTo>
                <a:lnTo>
                  <a:pt x="107" y="76"/>
                </a:lnTo>
                <a:lnTo>
                  <a:pt x="112" y="77"/>
                </a:lnTo>
                <a:lnTo>
                  <a:pt x="116" y="78"/>
                </a:lnTo>
                <a:lnTo>
                  <a:pt x="119" y="80"/>
                </a:lnTo>
                <a:lnTo>
                  <a:pt x="121" y="85"/>
                </a:lnTo>
                <a:lnTo>
                  <a:pt x="132" y="85"/>
                </a:lnTo>
                <a:lnTo>
                  <a:pt x="137" y="88"/>
                </a:lnTo>
                <a:lnTo>
                  <a:pt x="139" y="86"/>
                </a:lnTo>
                <a:lnTo>
                  <a:pt x="150" y="84"/>
                </a:lnTo>
                <a:lnTo>
                  <a:pt x="151" y="82"/>
                </a:lnTo>
                <a:lnTo>
                  <a:pt x="166" y="78"/>
                </a:lnTo>
                <a:lnTo>
                  <a:pt x="167" y="73"/>
                </a:lnTo>
                <a:lnTo>
                  <a:pt x="182" y="64"/>
                </a:lnTo>
                <a:lnTo>
                  <a:pt x="194" y="61"/>
                </a:lnTo>
                <a:lnTo>
                  <a:pt x="196" y="58"/>
                </a:lnTo>
                <a:lnTo>
                  <a:pt x="214" y="53"/>
                </a:lnTo>
                <a:lnTo>
                  <a:pt x="233" y="48"/>
                </a:lnTo>
                <a:lnTo>
                  <a:pt x="249" y="57"/>
                </a:lnTo>
                <a:lnTo>
                  <a:pt x="258" y="58"/>
                </a:lnTo>
                <a:lnTo>
                  <a:pt x="262" y="57"/>
                </a:lnTo>
                <a:lnTo>
                  <a:pt x="274" y="44"/>
                </a:lnTo>
                <a:lnTo>
                  <a:pt x="279" y="40"/>
                </a:lnTo>
                <a:lnTo>
                  <a:pt x="308" y="38"/>
                </a:lnTo>
                <a:lnTo>
                  <a:pt x="322" y="33"/>
                </a:lnTo>
                <a:lnTo>
                  <a:pt x="329" y="34"/>
                </a:lnTo>
                <a:lnTo>
                  <a:pt x="331" y="32"/>
                </a:lnTo>
                <a:lnTo>
                  <a:pt x="317" y="16"/>
                </a:lnTo>
                <a:lnTo>
                  <a:pt x="310" y="21"/>
                </a:lnTo>
                <a:lnTo>
                  <a:pt x="301" y="24"/>
                </a:lnTo>
                <a:lnTo>
                  <a:pt x="294" y="18"/>
                </a:lnTo>
                <a:lnTo>
                  <a:pt x="288" y="20"/>
                </a:lnTo>
                <a:lnTo>
                  <a:pt x="267" y="16"/>
                </a:lnTo>
                <a:lnTo>
                  <a:pt x="226" y="5"/>
                </a:lnTo>
                <a:lnTo>
                  <a:pt x="194" y="0"/>
                </a:lnTo>
                <a:lnTo>
                  <a:pt x="169" y="2"/>
                </a:lnTo>
                <a:lnTo>
                  <a:pt x="166" y="2"/>
                </a:lnTo>
                <a:lnTo>
                  <a:pt x="153" y="5"/>
                </a:lnTo>
                <a:close/>
              </a:path>
            </a:pathLst>
          </a:custGeom>
          <a:solidFill>
            <a:srgbClr val="808080"/>
          </a:solidFill>
          <a:ln w="6350" cap="flat" cmpd="sng">
            <a:noFill/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60" name="TextBox 259"/>
          <p:cNvSpPr txBox="1"/>
          <p:nvPr/>
        </p:nvSpPr>
        <p:spPr>
          <a:xfrm>
            <a:off x="687516" y="518464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AK: </a:t>
            </a: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59.5%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dirty="0">
                <a:solidFill>
                  <a:schemeClr val="bg1"/>
                </a:solidFill>
                <a:latin typeface="+mj-lt"/>
              </a:rPr>
              <a:t>(5,761)</a:t>
            </a:r>
            <a:endParaRPr lang="en-US" sz="1300" kern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61" name="TextBox 260"/>
          <p:cNvSpPr txBox="1"/>
          <p:nvPr/>
        </p:nvSpPr>
        <p:spPr>
          <a:xfrm>
            <a:off x="3219062" y="587959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HI:</a:t>
            </a: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47.4%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(3,558)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62" name="TextBox 261"/>
          <p:cNvSpPr txBox="1"/>
          <p:nvPr/>
        </p:nvSpPr>
        <p:spPr>
          <a:xfrm>
            <a:off x="5783718" y="5996358"/>
            <a:ext cx="64008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PR:</a:t>
            </a: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85.2%</a:t>
            </a:r>
            <a:endParaRPr lang="en-US" sz="1300" kern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(14,051)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63" name="5-Point Star 262"/>
          <p:cNvSpPr/>
          <p:nvPr/>
        </p:nvSpPr>
        <p:spPr>
          <a:xfrm>
            <a:off x="7242729" y="3322320"/>
            <a:ext cx="152400" cy="152400"/>
          </a:xfrm>
          <a:prstGeom prst="star5">
            <a:avLst/>
          </a:prstGeom>
          <a:solidFill>
            <a:srgbClr val="20183B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4" name="Rectangle 263"/>
          <p:cNvSpPr>
            <a:spLocks noChangeArrowheads="1"/>
          </p:cNvSpPr>
          <p:nvPr/>
        </p:nvSpPr>
        <p:spPr bwMode="auto">
          <a:xfrm>
            <a:off x="7467600" y="5334000"/>
            <a:ext cx="365760" cy="182880"/>
          </a:xfrm>
          <a:prstGeom prst="rect">
            <a:avLst/>
          </a:prstGeom>
          <a:solidFill>
            <a:srgbClr val="20183B"/>
          </a:solidFill>
          <a:ln w="9525" algn="ctr">
            <a:solidFill>
              <a:srgbClr val="595959"/>
            </a:solidFill>
            <a:miter lim="800000"/>
            <a:headEnd/>
            <a:tailEnd/>
          </a:ln>
          <a:effectLst/>
        </p:spPr>
        <p:txBody>
          <a:bodyPr wrap="none" lIns="45720" rIns="4572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5" name="Text Box 5"/>
          <p:cNvSpPr txBox="1">
            <a:spLocks noChangeArrowheads="1"/>
          </p:cNvSpPr>
          <p:nvPr/>
        </p:nvSpPr>
        <p:spPr bwMode="auto">
          <a:xfrm>
            <a:off x="7924800" y="5334000"/>
            <a:ext cx="118872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1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- 54.9%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Trained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6" name="Rectangle 265"/>
          <p:cNvSpPr>
            <a:spLocks noChangeArrowheads="1"/>
          </p:cNvSpPr>
          <p:nvPr/>
        </p:nvSpPr>
        <p:spPr bwMode="auto">
          <a:xfrm>
            <a:off x="7468870" y="5029200"/>
            <a:ext cx="365760" cy="182880"/>
          </a:xfrm>
          <a:prstGeom prst="rect">
            <a:avLst/>
          </a:prstGeom>
          <a:solidFill>
            <a:srgbClr val="536587"/>
          </a:solidFill>
          <a:ln w="9525" algn="ctr">
            <a:solidFill>
              <a:srgbClr val="595959"/>
            </a:solidFill>
            <a:miter lim="800000"/>
            <a:headEnd/>
            <a:tailEnd/>
          </a:ln>
          <a:effectLst/>
        </p:spPr>
        <p:txBody>
          <a:bodyPr wrap="none" lIns="45720" rIns="4572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7" name="Text Box 5"/>
          <p:cNvSpPr txBox="1">
            <a:spLocks noChangeArrowheads="1"/>
          </p:cNvSpPr>
          <p:nvPr/>
        </p:nvSpPr>
        <p:spPr bwMode="auto">
          <a:xfrm>
            <a:off x="7926070" y="5029200"/>
            <a:ext cx="118872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35 - 44.9% Trained</a:t>
            </a:r>
          </a:p>
        </p:txBody>
      </p:sp>
      <p:sp>
        <p:nvSpPr>
          <p:cNvPr id="268" name="Rectangle 267"/>
          <p:cNvSpPr>
            <a:spLocks noChangeArrowheads="1"/>
          </p:cNvSpPr>
          <p:nvPr/>
        </p:nvSpPr>
        <p:spPr bwMode="auto">
          <a:xfrm>
            <a:off x="7468870" y="4724400"/>
            <a:ext cx="365760" cy="182880"/>
          </a:xfrm>
          <a:prstGeom prst="rect">
            <a:avLst/>
          </a:prstGeom>
          <a:solidFill>
            <a:srgbClr val="CBDDFF"/>
          </a:solidFill>
          <a:ln w="9525" algn="ctr">
            <a:solidFill>
              <a:srgbClr val="595959"/>
            </a:solidFill>
            <a:miter lim="800000"/>
            <a:headEnd/>
            <a:tailEnd/>
          </a:ln>
          <a:effectLst/>
        </p:spPr>
        <p:txBody>
          <a:bodyPr wrap="none" lIns="45720" rIns="4572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9" name="Text Box 5"/>
          <p:cNvSpPr txBox="1">
            <a:spLocks noChangeArrowheads="1"/>
          </p:cNvSpPr>
          <p:nvPr/>
        </p:nvSpPr>
        <p:spPr bwMode="auto">
          <a:xfrm>
            <a:off x="7926070" y="4724400"/>
            <a:ext cx="118872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0.1 -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34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.9% Trained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70" name="Table 2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1092250"/>
              </p:ext>
            </p:extLst>
          </p:nvPr>
        </p:nvGraphicFramePr>
        <p:xfrm>
          <a:off x="91440" y="6248400"/>
          <a:ext cx="4639531" cy="609600"/>
        </p:xfrm>
        <a:graphic>
          <a:graphicData uri="http://schemas.openxmlformats.org/drawingml/2006/table">
            <a:tbl>
              <a:tblPr firstRow="1" bandRow="1"/>
              <a:tblGrid>
                <a:gridCol w="12975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419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61.9%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Percent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Trained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(1,439,401)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Responders To Be Trained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0" name="TextBox 139"/>
          <p:cNvSpPr txBox="1"/>
          <p:nvPr/>
        </p:nvSpPr>
        <p:spPr>
          <a:xfrm>
            <a:off x="3862019" y="365760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93.5%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11,603)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6023340" y="4110795"/>
            <a:ext cx="615137" cy="16572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dirty="0">
                <a:solidFill>
                  <a:schemeClr val="bg1"/>
                </a:solidFill>
                <a:latin typeface="+mj-lt"/>
              </a:rPr>
              <a:t>(34,405)</a:t>
            </a:r>
            <a:endParaRPr kumimoji="0" lang="en-US" sz="10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5798967" y="4626864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55.3%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dirty="0">
                <a:solidFill>
                  <a:schemeClr val="bg1"/>
                </a:solidFill>
                <a:latin typeface="+mj-lt"/>
              </a:rPr>
              <a:t>(17,538)</a:t>
            </a:r>
          </a:p>
        </p:txBody>
      </p:sp>
      <p:sp>
        <p:nvSpPr>
          <p:cNvPr id="159" name="TextBox 158"/>
          <p:cNvSpPr txBox="1"/>
          <p:nvPr/>
        </p:nvSpPr>
        <p:spPr>
          <a:xfrm>
            <a:off x="4611955" y="295351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35.5%</a:t>
            </a:r>
            <a:endParaRPr lang="en-US" sz="1300" b="1" kern="0" noProof="0" dirty="0">
              <a:solidFill>
                <a:schemeClr val="bg1"/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42,718</a:t>
            </a:r>
            <a:r>
              <a:rPr kumimoji="0" lang="en-US" sz="10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68" name="TextBox 167"/>
          <p:cNvSpPr txBox="1"/>
          <p:nvPr/>
        </p:nvSpPr>
        <p:spPr>
          <a:xfrm>
            <a:off x="4431074" y="201168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</a:t>
            </a: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26.7%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(21,542)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9" name="TextBox 208"/>
          <p:cNvSpPr txBox="1"/>
          <p:nvPr/>
        </p:nvSpPr>
        <p:spPr>
          <a:xfrm>
            <a:off x="8324882" y="3436096"/>
            <a:ext cx="828024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DE: </a:t>
            </a: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31.5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(5,395)</a:t>
            </a:r>
            <a:endParaRPr kumimoji="0" lang="en-US" sz="10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12" name="Straight Connector 211"/>
          <p:cNvCxnSpPr>
            <a:cxnSpLocks/>
            <a:stCxn id="179" idx="32"/>
          </p:cNvCxnSpPr>
          <p:nvPr/>
        </p:nvCxnSpPr>
        <p:spPr>
          <a:xfrm>
            <a:off x="7734536" y="3468097"/>
            <a:ext cx="548640" cy="65091"/>
          </a:xfrm>
          <a:prstGeom prst="line">
            <a:avLst/>
          </a:prstGeom>
          <a:noFill/>
          <a:ln w="9525" cap="flat" cmpd="sng" algn="ctr">
            <a:solidFill>
              <a:srgbClr val="595959"/>
            </a:solidFill>
            <a:prstDash val="solid"/>
          </a:ln>
          <a:effectLst/>
        </p:spPr>
      </p:cxnSp>
      <p:sp>
        <p:nvSpPr>
          <p:cNvPr id="216" name="Rectangle 215"/>
          <p:cNvSpPr>
            <a:spLocks noChangeArrowheads="1"/>
          </p:cNvSpPr>
          <p:nvPr/>
        </p:nvSpPr>
        <p:spPr bwMode="auto">
          <a:xfrm>
            <a:off x="7467600" y="5632704"/>
            <a:ext cx="365760" cy="182880"/>
          </a:xfrm>
          <a:prstGeom prst="rect">
            <a:avLst/>
          </a:prstGeom>
          <a:solidFill>
            <a:srgbClr val="B9A985"/>
          </a:solidFill>
          <a:ln w="9525" algn="ctr">
            <a:solidFill>
              <a:srgbClr val="595959"/>
            </a:solidFill>
            <a:miter lim="800000"/>
            <a:headEnd/>
            <a:tailEnd/>
          </a:ln>
          <a:effectLst/>
        </p:spPr>
        <p:txBody>
          <a:bodyPr wrap="none" lIns="45720" rIns="4572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1" name="Text Box 5"/>
          <p:cNvSpPr txBox="1">
            <a:spLocks noChangeArrowheads="1"/>
          </p:cNvSpPr>
          <p:nvPr/>
        </p:nvSpPr>
        <p:spPr bwMode="auto">
          <a:xfrm>
            <a:off x="7924800" y="5632704"/>
            <a:ext cx="118872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55 -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64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.9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Trained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2" name="Rectangle 271"/>
          <p:cNvSpPr>
            <a:spLocks noChangeArrowheads="1"/>
          </p:cNvSpPr>
          <p:nvPr/>
        </p:nvSpPr>
        <p:spPr bwMode="auto">
          <a:xfrm>
            <a:off x="7467600" y="5931408"/>
            <a:ext cx="365760" cy="182880"/>
          </a:xfrm>
          <a:prstGeom prst="rect">
            <a:avLst/>
          </a:prstGeom>
          <a:solidFill>
            <a:srgbClr val="808080"/>
          </a:solidFill>
          <a:ln w="9525" algn="ctr">
            <a:solidFill>
              <a:srgbClr val="595959"/>
            </a:solidFill>
            <a:miter lim="800000"/>
            <a:headEnd/>
            <a:tailEnd/>
          </a:ln>
          <a:effectLst/>
        </p:spPr>
        <p:txBody>
          <a:bodyPr wrap="none" lIns="45720" rIns="4572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273" name="Text Box 5"/>
          <p:cNvSpPr txBox="1">
            <a:spLocks noChangeArrowheads="1"/>
          </p:cNvSpPr>
          <p:nvPr/>
        </p:nvSpPr>
        <p:spPr bwMode="auto">
          <a:xfrm>
            <a:off x="7924800" y="5931408"/>
            <a:ext cx="118872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65 - </a:t>
            </a:r>
            <a:r>
              <a:rPr lang="en-US" sz="1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74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.9%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Trained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4" name="Rectangle 273"/>
          <p:cNvSpPr>
            <a:spLocks noChangeArrowheads="1"/>
          </p:cNvSpPr>
          <p:nvPr/>
        </p:nvSpPr>
        <p:spPr bwMode="auto">
          <a:xfrm>
            <a:off x="7467600" y="6236208"/>
            <a:ext cx="365760" cy="182880"/>
          </a:xfrm>
          <a:prstGeom prst="rect">
            <a:avLst/>
          </a:prstGeom>
          <a:solidFill>
            <a:srgbClr val="877753"/>
          </a:solidFill>
          <a:ln w="9525" algn="ctr">
            <a:solidFill>
              <a:srgbClr val="595959"/>
            </a:solidFill>
            <a:miter lim="800000"/>
            <a:headEnd/>
            <a:tailEnd/>
          </a:ln>
          <a:effectLst/>
        </p:spPr>
        <p:txBody>
          <a:bodyPr wrap="none" lIns="45720" rIns="4572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5" name="Text Box 5"/>
          <p:cNvSpPr txBox="1">
            <a:spLocks noChangeArrowheads="1"/>
          </p:cNvSpPr>
          <p:nvPr/>
        </p:nvSpPr>
        <p:spPr bwMode="auto">
          <a:xfrm>
            <a:off x="7924800" y="6236208"/>
            <a:ext cx="109728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75+%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Trained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982FDE-A9F5-24DA-7B24-409C73C50FF5}"/>
              </a:ext>
            </a:extLst>
          </p:cNvPr>
          <p:cNvSpPr txBox="1"/>
          <p:nvPr/>
        </p:nvSpPr>
        <p:spPr>
          <a:xfrm>
            <a:off x="3510502" y="1503849"/>
            <a:ext cx="128016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1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Canada: (4,447)</a:t>
            </a:r>
            <a:endParaRPr kumimoji="0" lang="en-US" sz="900" i="1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CD79D0-446B-92C9-91FF-82D362A820B2}"/>
              </a:ext>
            </a:extLst>
          </p:cNvPr>
          <p:cNvSpPr txBox="1"/>
          <p:nvPr/>
        </p:nvSpPr>
        <p:spPr>
          <a:xfrm>
            <a:off x="1601729" y="5258638"/>
            <a:ext cx="1096226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1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Mexico: (</a:t>
            </a:r>
            <a:r>
              <a:rPr lang="en-US" sz="1000" i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1,323)</a:t>
            </a:r>
            <a:endParaRPr kumimoji="0" lang="en-US" sz="1000" i="1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09848053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+mn-lt"/>
              </a:rPr>
              <a:t>TIM Training Program Implementation Progress </a:t>
            </a:r>
            <a:br>
              <a:rPr lang="en-US" sz="2800" dirty="0">
                <a:solidFill>
                  <a:srgbClr val="FFFFFF"/>
                </a:solidFill>
                <a:latin typeface="+mn-lt"/>
              </a:rPr>
            </a:br>
            <a:r>
              <a:rPr lang="en-US" sz="2800" dirty="0">
                <a:solidFill>
                  <a:srgbClr val="FFFFFF"/>
                </a:solidFill>
                <a:latin typeface="+mn-lt"/>
              </a:rPr>
              <a:t>Total Trained By Discipline </a:t>
            </a:r>
            <a:br>
              <a:rPr lang="en-US" sz="2200" dirty="0">
                <a:solidFill>
                  <a:srgbClr val="FFFFFF"/>
                </a:solidFill>
                <a:latin typeface="+mn-lt"/>
              </a:rPr>
            </a:br>
            <a:r>
              <a:rPr lang="en-US" sz="2200" dirty="0">
                <a:solidFill>
                  <a:srgbClr val="FFFFFF"/>
                </a:solidFill>
                <a:latin typeface="+mn-lt"/>
              </a:rPr>
              <a:t> - As of </a:t>
            </a:r>
            <a: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June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29, 2026</a:t>
            </a:r>
            <a:endParaRPr lang="en-US" dirty="0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0" y="6583680"/>
            <a:ext cx="682752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/>
              <a:t>* </a:t>
            </a:r>
            <a:r>
              <a:rPr lang="en-US" sz="1050" i="1"/>
              <a:t>The NHI WBT total for the time period between 10/01/14 and 09/30/16 is reported as "Other Disciplines"</a:t>
            </a:r>
            <a:endParaRPr lang="en-US" sz="1050" i="1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8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7746551"/>
              </p:ext>
            </p:extLst>
          </p:nvPr>
        </p:nvGraphicFramePr>
        <p:xfrm>
          <a:off x="182880" y="1325880"/>
          <a:ext cx="8778240" cy="5303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41034288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 Training Program Implementation Progress</a:t>
            </a:r>
            <a:b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State Progress Since Last Report</a:t>
            </a:r>
            <a:b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Between 06/15/26 and 06/29/26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910CB6E-42CF-F146-D6D3-A8844CD4F3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307" y="1391509"/>
            <a:ext cx="4312920" cy="534924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E0C50AB-05B6-32B9-883C-A8102D6580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6773" y="1391509"/>
            <a:ext cx="4312920" cy="5349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657861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 Training Program Implementation Progress</a:t>
            </a:r>
            <a:b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 Ten States Since Last Report </a:t>
            </a:r>
            <a:b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Between 06/15/26 and 06/29/26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29051BB-1390-8DC0-4CD0-F42587DA1D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" y="1645920"/>
            <a:ext cx="8778240" cy="4683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505862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48D7431597B5D478322745DDEA0C8B9" ma:contentTypeVersion="0" ma:contentTypeDescription="Create a new document." ma:contentTypeScope="" ma:versionID="34f837a12c2be67239e6293988a6b83d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EC1449A-B655-42C8-9B39-5455899B09C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3BBE203-FEDB-4181-9AAE-78382DF24A9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59BDDA8-B6B7-484C-903D-7047713E651A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70426</TotalTime>
  <Words>1602</Words>
  <Application>Microsoft Office PowerPoint</Application>
  <PresentationFormat>On-screen Show (4:3)</PresentationFormat>
  <Paragraphs>861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FranklinGotMdITC</vt:lpstr>
      <vt:lpstr>Default Design</vt:lpstr>
      <vt:lpstr>National TIM Responder Training  Program Implementation Progress   - As of June 29, 2026</vt:lpstr>
      <vt:lpstr>TIM Training Program Implementation Progress  Train-the-Trainer (TtT) Sessions    - As of June 29, 2026</vt:lpstr>
      <vt:lpstr>TIM Training Program Implementation Progress TtT Session Participants  - As of June 29, 2026</vt:lpstr>
      <vt:lpstr>TIM Training Program Implementation Progress Responder Training: In-Person &amp; WBT  - As of June 29, 2026</vt:lpstr>
      <vt:lpstr>TIM Training Program Implementation Progress Total Trained  - As of June 29, 2026</vt:lpstr>
      <vt:lpstr>TIM Training Program Implementation Progress Percent Trained – Goal of 69.5% (1M)   - As of June 29, 2026</vt:lpstr>
      <vt:lpstr>TIM Training Program Implementation Progress  Total Trained By Discipline   - As of June 29, 2026</vt:lpstr>
      <vt:lpstr>TIM Training Program Implementation Progress State Progress Since Last Report  - Between 06/15/26 and 06/29/26</vt:lpstr>
      <vt:lpstr>TIM Training Program Implementation Progress Top Ten States Since Last Report   - Between 06/15/26 and 06/29/26</vt:lpstr>
    </vt:vector>
  </TitlesOfParts>
  <Company>ASC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SHRP2</dc:title>
  <dc:creator>Irwin, Benjamin CTR (VOLPE)</dc:creator>
  <cp:lastModifiedBy>Katie Belmore</cp:lastModifiedBy>
  <cp:revision>2517</cp:revision>
  <cp:lastPrinted>2026-07-10T01:18:04Z</cp:lastPrinted>
  <dcterms:created xsi:type="dcterms:W3CDTF">2011-10-26T19:28:22Z</dcterms:created>
  <dcterms:modified xsi:type="dcterms:W3CDTF">2026-07-10T01:18:15Z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0x010100348D7431597B5D478322745DDEA0C8B9</vt:lpwstr>
  </property>
</Properties>
</file>