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93" r:id="rId6"/>
    <p:sldId id="271" r:id="rId7"/>
    <p:sldId id="265" r:id="rId8"/>
    <p:sldId id="272" r:id="rId9"/>
    <p:sldId id="274" r:id="rId10"/>
    <p:sldId id="269" r:id="rId11"/>
    <p:sldId id="277" r:id="rId12"/>
    <p:sldId id="278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3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7753"/>
    <a:srgbClr val="536587"/>
    <a:srgbClr val="7F7F7F"/>
    <a:srgbClr val="B9A985"/>
    <a:srgbClr val="20183B"/>
    <a:srgbClr val="CBDDFF"/>
    <a:srgbClr val="808080"/>
    <a:srgbClr val="595959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26629-4339-4341-ADC2-E9E6D0A9DED2}" v="56" dt="2024-12-02T18:45:00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8" autoAdjust="0"/>
    <p:restoredTop sz="91440" autoAdjust="0"/>
  </p:normalViewPr>
  <p:slideViewPr>
    <p:cSldViewPr>
      <p:cViewPr varScale="1">
        <p:scale>
          <a:sx n="107" d="100"/>
          <a:sy n="107" d="100"/>
        </p:scale>
        <p:origin x="2052" y="96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024"/>
        <p:guide pos="2303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AW00\Jobs3\60583\PL%20001%20-%20SHRP2%20TIM%20Trng\Reports\Status%20Report\TIM%20Training%20Status%20Report%20-%200406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582975213485639"/>
          <c:y val="2.0226537216828478E-2"/>
          <c:w val="0.71681326475915863"/>
          <c:h val="0.887887011696353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'21_Discipline PPT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0.16191544573236444"/>
                  <c:y val="1.2606785957368311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44,887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(67.1%)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91952928960802"/>
                      <c:h val="3.40897629853756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D66-4D10-8783-E1ED3327E350}"/>
                </c:ext>
              </c:extLst>
            </c:dLbl>
            <c:dLbl>
              <c:idx val="1"/>
              <c:layout>
                <c:manualLayout>
                  <c:x val="3.908949639288474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80,522 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   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(75.6%)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D66-4D10-8783-E1ED3327E350}"/>
                </c:ext>
              </c:extLst>
            </c:dLbl>
            <c:dLbl>
              <c:idx val="2"/>
              <c:layout>
                <c:manualLayout>
                  <c:x val="3.8078703810963323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69,029  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(61.8%)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D66-4D10-8783-E1ED3327E350}"/>
                </c:ext>
              </c:extLst>
            </c:dLbl>
            <c:dLbl>
              <c:idx val="3"/>
              <c:layout>
                <c:manualLayout>
                  <c:x val="1.8764523232831839E-3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 baseline="0">
                        <a:solidFill>
                          <a:schemeClr val="bg1"/>
                        </a:solidFill>
                      </a:rPr>
                      <a:t>111,059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(47.0%)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D66-4D10-8783-E1ED3327E350}"/>
                </c:ext>
              </c:extLst>
            </c:dLbl>
            <c:dLbl>
              <c:idx val="4"/>
              <c:layout>
                <c:manualLayout>
                  <c:x val="-2.6337121310773308E-2"/>
                  <c:y val="-2.9472795414988909E-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215,167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(50.5%)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57503388999452"/>
                      <c:h val="3.9636913767019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3D66-4D10-8783-E1ED3327E350}"/>
                </c:ext>
              </c:extLst>
            </c:dLbl>
            <c:dLbl>
              <c:idx val="5"/>
              <c:layout>
                <c:manualLayout>
                  <c:x val="-0.13458680950437976"/>
                  <c:y val="9.2401196436088711E-6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/>
                      <a:t>348,058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(72.4%)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53626369361958"/>
                      <c:h val="2.75662069168590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3D66-4D10-8783-E1ED3327E35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Data'!$C$2:$C$7</c:f>
              <c:numCache>
                <c:formatCode>#,##0</c:formatCode>
                <c:ptCount val="6"/>
                <c:pt idx="0">
                  <c:v>44887</c:v>
                </c:pt>
                <c:pt idx="1">
                  <c:v>80522</c:v>
                </c:pt>
                <c:pt idx="2">
                  <c:v>69029</c:v>
                </c:pt>
                <c:pt idx="3">
                  <c:v>111059</c:v>
                </c:pt>
                <c:pt idx="4">
                  <c:v>215167</c:v>
                </c:pt>
                <c:pt idx="5">
                  <c:v>348058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66-4D10-8783-E1ED3327E350}"/>
            </c:ext>
          </c:extLst>
        </c:ser>
        <c:ser>
          <c:idx val="1"/>
          <c:order val="1"/>
          <c:tx>
            <c:strRef>
              <c:f>'21_Discipline PPT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7449791212702601"/>
                  <c:y val="-2.3896861148772017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66,942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D66-4D10-8783-E1ED3327E350}"/>
                </c:ext>
              </c:extLst>
            </c:dLbl>
            <c:dLbl>
              <c:idx val="1"/>
              <c:layout>
                <c:manualLayout>
                  <c:x val="0.12837035943825656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106,504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3D66-4D10-8783-E1ED3327E350}"/>
                </c:ext>
              </c:extLst>
            </c:dLbl>
            <c:dLbl>
              <c:idx val="2"/>
              <c:layout>
                <c:manualLayout>
                  <c:x val="0.13311444669195838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111,722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3D66-4D10-8783-E1ED3327E3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236,133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D66-4D10-8783-E1ED3327E35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425,998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D66-4D10-8783-E1ED3327E35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480,570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3D66-4D10-8783-E1ED3327E3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Data'!$D$2:$D$7</c:f>
              <c:numCache>
                <c:formatCode>#,##0</c:formatCode>
                <c:ptCount val="6"/>
                <c:pt idx="0">
                  <c:v>22055</c:v>
                </c:pt>
                <c:pt idx="1">
                  <c:v>25982</c:v>
                </c:pt>
                <c:pt idx="2">
                  <c:v>42693</c:v>
                </c:pt>
                <c:pt idx="3">
                  <c:v>125074.29999999999</c:v>
                </c:pt>
                <c:pt idx="4">
                  <c:v>210831</c:v>
                </c:pt>
                <c:pt idx="5">
                  <c:v>132512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D66-4D10-8783-E1ED3327E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  <c:max val="500000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(WBT)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/>
            <a:t>Total Trained: 868,722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26,494</a:t>
          </a:r>
          <a:r>
            <a:rPr lang="en-US" sz="2400" dirty="0"/>
            <a:t> sessions with </a:t>
          </a:r>
          <a:r>
            <a:rPr lang="en-US" sz="2400" b="1" dirty="0"/>
            <a:t>601,464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705</a:t>
          </a:r>
          <a:r>
            <a:rPr lang="en-US" sz="2400" dirty="0"/>
            <a:t> sessions with </a:t>
          </a:r>
          <a:r>
            <a:rPr lang="en-US" sz="2400" b="1" dirty="0"/>
            <a:t>17,411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249,847 </a:t>
          </a:r>
          <a:r>
            <a:rPr lang="en-US" sz="2400" b="0" dirty="0"/>
            <a:t>Total  |  </a:t>
          </a:r>
          <a:r>
            <a:rPr lang="en-US" sz="2400" b="1" dirty="0"/>
            <a:t>143,060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27,407 </a:t>
          </a:r>
          <a:r>
            <a:rPr lang="en-US" sz="2000" b="0" dirty="0"/>
            <a:t>Other</a:t>
          </a:r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79,380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 custLinFactNeighborX="-367" custLinFactNeighborY="849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705</a:t>
          </a:r>
          <a:r>
            <a:rPr lang="en-US" sz="2400" kern="1200" dirty="0"/>
            <a:t> sessions with </a:t>
          </a:r>
          <a:r>
            <a:rPr lang="en-US" sz="2400" b="1" kern="1200" dirty="0"/>
            <a:t>17,411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26,494</a:t>
          </a:r>
          <a:r>
            <a:rPr lang="en-US" sz="2400" kern="1200" dirty="0"/>
            <a:t> sessions with </a:t>
          </a:r>
          <a:r>
            <a:rPr lang="en-US" sz="2400" b="1" kern="1200" dirty="0"/>
            <a:t>601,464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(WBT)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249,847 </a:t>
          </a:r>
          <a:r>
            <a:rPr lang="en-US" sz="2400" b="0" kern="1200" dirty="0"/>
            <a:t>Total  |  </a:t>
          </a:r>
          <a:r>
            <a:rPr lang="en-US" sz="2400" b="1" kern="1200" dirty="0"/>
            <a:t>143,060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27,407 </a:t>
          </a:r>
          <a:r>
            <a:rPr lang="en-US" sz="2000" b="0" kern="1200" dirty="0"/>
            <a:t>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79,380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70865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868,722</a:t>
          </a:r>
        </a:p>
      </dsp:txBody>
      <dsp:txXfrm>
        <a:off x="1769185" y="4070865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8" y="10"/>
            <a:ext cx="3037627" cy="464980"/>
          </a:xfrm>
          <a:prstGeom prst="rect">
            <a:avLst/>
          </a:prstGeom>
        </p:spPr>
        <p:txBody>
          <a:bodyPr vert="horz" lIns="91829" tIns="45914" rIns="91829" bIns="459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95" y="10"/>
            <a:ext cx="3037627" cy="464980"/>
          </a:xfrm>
          <a:prstGeom prst="rect">
            <a:avLst/>
          </a:prstGeom>
        </p:spPr>
        <p:txBody>
          <a:bodyPr vert="horz" lIns="91829" tIns="45914" rIns="91829" bIns="45914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8" y="8829839"/>
            <a:ext cx="3037627" cy="464980"/>
          </a:xfrm>
          <a:prstGeom prst="rect">
            <a:avLst/>
          </a:prstGeom>
        </p:spPr>
        <p:txBody>
          <a:bodyPr vert="horz" lIns="91829" tIns="45914" rIns="91829" bIns="459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95" y="8829839"/>
            <a:ext cx="3037627" cy="464980"/>
          </a:xfrm>
          <a:prstGeom prst="rect">
            <a:avLst/>
          </a:prstGeom>
        </p:spPr>
        <p:txBody>
          <a:bodyPr vert="horz" lIns="91829" tIns="45914" rIns="91829" bIns="45914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8" y="10"/>
            <a:ext cx="3037627" cy="464980"/>
          </a:xfrm>
          <a:prstGeom prst="rect">
            <a:avLst/>
          </a:prstGeom>
        </p:spPr>
        <p:txBody>
          <a:bodyPr vert="horz" lIns="92888" tIns="46445" rIns="92888" bIns="46445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195" y="10"/>
            <a:ext cx="3037627" cy="464980"/>
          </a:xfrm>
          <a:prstGeom prst="rect">
            <a:avLst/>
          </a:prstGeom>
        </p:spPr>
        <p:txBody>
          <a:bodyPr vert="horz" lIns="92888" tIns="46445" rIns="92888" bIns="46445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48200" cy="3487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8" tIns="46445" rIns="92888" bIns="4644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70" y="4416512"/>
            <a:ext cx="5607679" cy="4183221"/>
          </a:xfrm>
          <a:prstGeom prst="rect">
            <a:avLst/>
          </a:prstGeom>
        </p:spPr>
        <p:txBody>
          <a:bodyPr vert="horz" lIns="92888" tIns="46445" rIns="92888" bIns="4644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8" y="8829839"/>
            <a:ext cx="3037627" cy="464980"/>
          </a:xfrm>
          <a:prstGeom prst="rect">
            <a:avLst/>
          </a:prstGeom>
        </p:spPr>
        <p:txBody>
          <a:bodyPr vert="horz" lIns="92888" tIns="46445" rIns="92888" bIns="46445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195" y="8829839"/>
            <a:ext cx="3037627" cy="464980"/>
          </a:xfrm>
          <a:prstGeom prst="rect">
            <a:avLst/>
          </a:prstGeom>
        </p:spPr>
        <p:txBody>
          <a:bodyPr vert="horz" lIns="92888" tIns="46445" rIns="92888" bIns="46445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4/14/2026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April 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52157457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100E10-81AB-918A-7174-F0520F4AAC30}"/>
              </a:ext>
            </a:extLst>
          </p:cNvPr>
          <p:cNvCxnSpPr/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1D319A91-3CCC-5C79-5661-0789AAF57385}"/>
              </a:ext>
            </a:extLst>
          </p:cNvPr>
          <p:cNvSpPr>
            <a:spLocks noChangeAspect="1"/>
          </p:cNvSpPr>
          <p:nvPr/>
        </p:nvSpPr>
        <p:spPr>
          <a:xfrm>
            <a:off x="4249096" y="58133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07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207644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18433" y="244113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28038" y="305756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4054" y="338711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23880" y="34242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217439" y="36874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23506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8299" y="308572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81795" y="262741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638404"/>
              </p:ext>
            </p:extLst>
          </p:nvPr>
        </p:nvGraphicFramePr>
        <p:xfrm>
          <a:off x="182880" y="6376985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Virtual 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540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6" name="Diamond 375"/>
          <p:cNvSpPr/>
          <p:nvPr/>
        </p:nvSpPr>
        <p:spPr>
          <a:xfrm>
            <a:off x="915492" y="167139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281931" y="3714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780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429" name="Isosceles Triangle 428"/>
          <p:cNvSpPr>
            <a:spLocks noChangeAspect="1"/>
          </p:cNvSpPr>
          <p:nvPr/>
        </p:nvSpPr>
        <p:spPr>
          <a:xfrm>
            <a:off x="7690484" y="25637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214238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46767" y="30050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24893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8E71237D-9D36-4F73-8A36-0F948160FAC9}"/>
              </a:ext>
            </a:extLst>
          </p:cNvPr>
          <p:cNvSpPr>
            <a:spLocks noChangeAspect="1"/>
          </p:cNvSpPr>
          <p:nvPr/>
        </p:nvSpPr>
        <p:spPr>
          <a:xfrm>
            <a:off x="4065800" y="38669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8" name="Isosceles Triangle 517">
            <a:extLst>
              <a:ext uri="{FF2B5EF4-FFF2-40B4-BE49-F238E27FC236}">
                <a16:creationId xmlns:a16="http://schemas.microsoft.com/office/drawing/2014/main" id="{802DF570-56CA-4EB9-A85F-05FC3AD170FB}"/>
              </a:ext>
            </a:extLst>
          </p:cNvPr>
          <p:cNvSpPr>
            <a:spLocks noChangeAspect="1"/>
          </p:cNvSpPr>
          <p:nvPr/>
        </p:nvSpPr>
        <p:spPr>
          <a:xfrm>
            <a:off x="637406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9" name="Isosceles Triangle 518">
            <a:extLst>
              <a:ext uri="{FF2B5EF4-FFF2-40B4-BE49-F238E27FC236}">
                <a16:creationId xmlns:a16="http://schemas.microsoft.com/office/drawing/2014/main" id="{E8AE3DFA-14FB-46B8-8931-48C0C9102379}"/>
              </a:ext>
            </a:extLst>
          </p:cNvPr>
          <p:cNvSpPr>
            <a:spLocks noChangeAspect="1"/>
          </p:cNvSpPr>
          <p:nvPr/>
        </p:nvSpPr>
        <p:spPr>
          <a:xfrm>
            <a:off x="765216" y="3942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CEB6B546-A1C4-4A30-92FE-C6432B5B3440}"/>
              </a:ext>
            </a:extLst>
          </p:cNvPr>
          <p:cNvSpPr>
            <a:spLocks noChangeAspect="1"/>
          </p:cNvSpPr>
          <p:nvPr/>
        </p:nvSpPr>
        <p:spPr>
          <a:xfrm>
            <a:off x="3089250" y="34155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22DA42D-40C4-46CE-8975-956EFF2170F7}"/>
              </a:ext>
            </a:extLst>
          </p:cNvPr>
          <p:cNvSpPr>
            <a:spLocks noChangeAspect="1"/>
          </p:cNvSpPr>
          <p:nvPr/>
        </p:nvSpPr>
        <p:spPr>
          <a:xfrm>
            <a:off x="7599914" y="37683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1961FC9E-FA6F-49FC-BD12-F749C4AB0733}"/>
              </a:ext>
            </a:extLst>
          </p:cNvPr>
          <p:cNvSpPr>
            <a:spLocks noChangeAspect="1"/>
          </p:cNvSpPr>
          <p:nvPr/>
        </p:nvSpPr>
        <p:spPr>
          <a:xfrm>
            <a:off x="6822228" y="30426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1" name="Isosceles Triangle 520">
            <a:extLst>
              <a:ext uri="{FF2B5EF4-FFF2-40B4-BE49-F238E27FC236}">
                <a16:creationId xmlns:a16="http://schemas.microsoft.com/office/drawing/2014/main" id="{137C03D4-7DF3-46BE-B139-2726B4CD8FDA}"/>
              </a:ext>
            </a:extLst>
          </p:cNvPr>
          <p:cNvSpPr>
            <a:spLocks noChangeAspect="1"/>
          </p:cNvSpPr>
          <p:nvPr/>
        </p:nvSpPr>
        <p:spPr>
          <a:xfrm>
            <a:off x="7459974" y="25171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3B274CF2-904A-42AB-99C8-9345BA38FFD3}"/>
              </a:ext>
            </a:extLst>
          </p:cNvPr>
          <p:cNvSpPr>
            <a:spLocks noChangeAspect="1"/>
          </p:cNvSpPr>
          <p:nvPr/>
        </p:nvSpPr>
        <p:spPr>
          <a:xfrm>
            <a:off x="6691940" y="36376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A1739FF6-6C85-439C-B386-EAC106E14309}"/>
              </a:ext>
            </a:extLst>
          </p:cNvPr>
          <p:cNvSpPr>
            <a:spLocks noChangeAspect="1"/>
          </p:cNvSpPr>
          <p:nvPr/>
        </p:nvSpPr>
        <p:spPr>
          <a:xfrm>
            <a:off x="6252870" y="5210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4" name="Oval 523">
            <a:extLst>
              <a:ext uri="{FF2B5EF4-FFF2-40B4-BE49-F238E27FC236}">
                <a16:creationId xmlns:a16="http://schemas.microsoft.com/office/drawing/2014/main" id="{BA7D4E6E-5268-4A65-A3A9-829356F6F0A0}"/>
              </a:ext>
            </a:extLst>
          </p:cNvPr>
          <p:cNvSpPr>
            <a:spLocks noChangeAspect="1"/>
          </p:cNvSpPr>
          <p:nvPr/>
        </p:nvSpPr>
        <p:spPr>
          <a:xfrm>
            <a:off x="1506170" y="259235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26" name="Isosceles Triangle 525">
            <a:extLst>
              <a:ext uri="{FF2B5EF4-FFF2-40B4-BE49-F238E27FC236}">
                <a16:creationId xmlns:a16="http://schemas.microsoft.com/office/drawing/2014/main" id="{D68CED4F-D0C1-401E-8B08-D928535CB781}"/>
              </a:ext>
            </a:extLst>
          </p:cNvPr>
          <p:cNvSpPr>
            <a:spLocks noChangeAspect="1"/>
          </p:cNvSpPr>
          <p:nvPr/>
        </p:nvSpPr>
        <p:spPr>
          <a:xfrm>
            <a:off x="7482497" y="298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7" name="Isosceles Triangle 526">
            <a:extLst>
              <a:ext uri="{FF2B5EF4-FFF2-40B4-BE49-F238E27FC236}">
                <a16:creationId xmlns:a16="http://schemas.microsoft.com/office/drawing/2014/main" id="{D7BFFC0D-4B95-4DD6-A0AB-D0333073555E}"/>
              </a:ext>
            </a:extLst>
          </p:cNvPr>
          <p:cNvSpPr>
            <a:spLocks noChangeAspect="1"/>
          </p:cNvSpPr>
          <p:nvPr/>
        </p:nvSpPr>
        <p:spPr>
          <a:xfrm>
            <a:off x="832912" y="41244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Isosceles Triangle 527">
            <a:extLst>
              <a:ext uri="{FF2B5EF4-FFF2-40B4-BE49-F238E27FC236}">
                <a16:creationId xmlns:a16="http://schemas.microsoft.com/office/drawing/2014/main" id="{4695ED0A-2D5C-4997-A14E-B16C57C424E3}"/>
              </a:ext>
            </a:extLst>
          </p:cNvPr>
          <p:cNvSpPr>
            <a:spLocks noChangeAspect="1"/>
          </p:cNvSpPr>
          <p:nvPr/>
        </p:nvSpPr>
        <p:spPr>
          <a:xfrm>
            <a:off x="6909325" y="476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9" name="Isosceles Triangle 528">
            <a:extLst>
              <a:ext uri="{FF2B5EF4-FFF2-40B4-BE49-F238E27FC236}">
                <a16:creationId xmlns:a16="http://schemas.microsoft.com/office/drawing/2014/main" id="{31A1C82E-1DC0-47BB-B5D3-F89D5CCD4425}"/>
              </a:ext>
            </a:extLst>
          </p:cNvPr>
          <p:cNvSpPr>
            <a:spLocks noChangeAspect="1"/>
          </p:cNvSpPr>
          <p:nvPr/>
        </p:nvSpPr>
        <p:spPr>
          <a:xfrm>
            <a:off x="4810224" y="31345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0" name="Isosceles Triangle 529">
            <a:extLst>
              <a:ext uri="{FF2B5EF4-FFF2-40B4-BE49-F238E27FC236}">
                <a16:creationId xmlns:a16="http://schemas.microsoft.com/office/drawing/2014/main" id="{FE6DB02F-15AB-43F3-9A6A-136D20AD0654}"/>
              </a:ext>
            </a:extLst>
          </p:cNvPr>
          <p:cNvSpPr>
            <a:spLocks noChangeAspect="1"/>
          </p:cNvSpPr>
          <p:nvPr/>
        </p:nvSpPr>
        <p:spPr>
          <a:xfrm>
            <a:off x="7688962" y="25185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31" name="Isosceles Triangle 530">
            <a:extLst>
              <a:ext uri="{FF2B5EF4-FFF2-40B4-BE49-F238E27FC236}">
                <a16:creationId xmlns:a16="http://schemas.microsoft.com/office/drawing/2014/main" id="{2DB49732-02F0-40E7-B004-8BBCCF4DFB0B}"/>
              </a:ext>
            </a:extLst>
          </p:cNvPr>
          <p:cNvSpPr>
            <a:spLocks noChangeAspect="1"/>
          </p:cNvSpPr>
          <p:nvPr/>
        </p:nvSpPr>
        <p:spPr>
          <a:xfrm>
            <a:off x="6619795" y="60787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9A6E0914-BAEF-460D-A9E0-BEE255E1D965}"/>
              </a:ext>
            </a:extLst>
          </p:cNvPr>
          <p:cNvSpPr>
            <a:spLocks noChangeAspect="1"/>
          </p:cNvSpPr>
          <p:nvPr/>
        </p:nvSpPr>
        <p:spPr>
          <a:xfrm>
            <a:off x="6638530" y="6122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B5BCBCF7-EFB1-4B74-86B4-0E863A46A5F6}"/>
              </a:ext>
            </a:extLst>
          </p:cNvPr>
          <p:cNvSpPr>
            <a:spLocks noChangeAspect="1"/>
          </p:cNvSpPr>
          <p:nvPr/>
        </p:nvSpPr>
        <p:spPr>
          <a:xfrm>
            <a:off x="7315200" y="40193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3" name="Isosceles Triangle 532">
            <a:extLst>
              <a:ext uri="{FF2B5EF4-FFF2-40B4-BE49-F238E27FC236}">
                <a16:creationId xmlns:a16="http://schemas.microsoft.com/office/drawing/2014/main" id="{58D2049F-5CAF-46AD-B437-65CB153BB643}"/>
              </a:ext>
            </a:extLst>
          </p:cNvPr>
          <p:cNvSpPr>
            <a:spLocks noChangeAspect="1"/>
          </p:cNvSpPr>
          <p:nvPr/>
        </p:nvSpPr>
        <p:spPr>
          <a:xfrm>
            <a:off x="6967028" y="48026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4" name="Isosceles Triangle 533">
            <a:extLst>
              <a:ext uri="{FF2B5EF4-FFF2-40B4-BE49-F238E27FC236}">
                <a16:creationId xmlns:a16="http://schemas.microsoft.com/office/drawing/2014/main" id="{6FC30826-A888-429D-8891-A349B8892CA8}"/>
              </a:ext>
            </a:extLst>
          </p:cNvPr>
          <p:cNvSpPr>
            <a:spLocks noChangeAspect="1"/>
          </p:cNvSpPr>
          <p:nvPr/>
        </p:nvSpPr>
        <p:spPr>
          <a:xfrm>
            <a:off x="7451561" y="30614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AC8D9ED7-00DF-4386-A4C6-065941887C56}"/>
              </a:ext>
            </a:extLst>
          </p:cNvPr>
          <p:cNvSpPr>
            <a:spLocks noChangeAspect="1"/>
          </p:cNvSpPr>
          <p:nvPr/>
        </p:nvSpPr>
        <p:spPr>
          <a:xfrm>
            <a:off x="7395820" y="30752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37" name="Isosceles Triangle 536">
            <a:extLst>
              <a:ext uri="{FF2B5EF4-FFF2-40B4-BE49-F238E27FC236}">
                <a16:creationId xmlns:a16="http://schemas.microsoft.com/office/drawing/2014/main" id="{A3A9DBF0-1C3E-4566-ADEE-C81616F9A5AC}"/>
              </a:ext>
            </a:extLst>
          </p:cNvPr>
          <p:cNvSpPr>
            <a:spLocks noChangeAspect="1"/>
          </p:cNvSpPr>
          <p:nvPr/>
        </p:nvSpPr>
        <p:spPr>
          <a:xfrm>
            <a:off x="1008774" y="4586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8" name="Isosceles Triangle 537">
            <a:extLst>
              <a:ext uri="{FF2B5EF4-FFF2-40B4-BE49-F238E27FC236}">
                <a16:creationId xmlns:a16="http://schemas.microsoft.com/office/drawing/2014/main" id="{8DE3E19B-5E76-4FA8-8E76-60E5835A4DE8}"/>
              </a:ext>
            </a:extLst>
          </p:cNvPr>
          <p:cNvSpPr>
            <a:spLocks noChangeAspect="1"/>
          </p:cNvSpPr>
          <p:nvPr/>
        </p:nvSpPr>
        <p:spPr>
          <a:xfrm>
            <a:off x="7306768" y="36720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0" name="Isosceles Triangle 539">
            <a:extLst>
              <a:ext uri="{FF2B5EF4-FFF2-40B4-BE49-F238E27FC236}">
                <a16:creationId xmlns:a16="http://schemas.microsoft.com/office/drawing/2014/main" id="{2058D925-C7B5-44CB-9289-47C4775A142C}"/>
              </a:ext>
            </a:extLst>
          </p:cNvPr>
          <p:cNvSpPr>
            <a:spLocks noChangeAspect="1"/>
          </p:cNvSpPr>
          <p:nvPr/>
        </p:nvSpPr>
        <p:spPr>
          <a:xfrm>
            <a:off x="7119436" y="26600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1" name="Isosceles Triangle 540">
            <a:extLst>
              <a:ext uri="{FF2B5EF4-FFF2-40B4-BE49-F238E27FC236}">
                <a16:creationId xmlns:a16="http://schemas.microsoft.com/office/drawing/2014/main" id="{75D0863B-7CD1-4919-8B38-64ACDDF0A37D}"/>
              </a:ext>
            </a:extLst>
          </p:cNvPr>
          <p:cNvSpPr>
            <a:spLocks noChangeAspect="1"/>
          </p:cNvSpPr>
          <p:nvPr/>
        </p:nvSpPr>
        <p:spPr>
          <a:xfrm>
            <a:off x="6899140" y="31955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3" name="Isosceles Triangle 542">
            <a:extLst>
              <a:ext uri="{FF2B5EF4-FFF2-40B4-BE49-F238E27FC236}">
                <a16:creationId xmlns:a16="http://schemas.microsoft.com/office/drawing/2014/main" id="{17DAA522-CC45-4AF7-9705-4647B5BE3163}"/>
              </a:ext>
            </a:extLst>
          </p:cNvPr>
          <p:cNvSpPr>
            <a:spLocks noChangeAspect="1"/>
          </p:cNvSpPr>
          <p:nvPr/>
        </p:nvSpPr>
        <p:spPr>
          <a:xfrm>
            <a:off x="6457827" y="4494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4" name="Isosceles Triangle 543">
            <a:extLst>
              <a:ext uri="{FF2B5EF4-FFF2-40B4-BE49-F238E27FC236}">
                <a16:creationId xmlns:a16="http://schemas.microsoft.com/office/drawing/2014/main" id="{A5F9DFBD-C259-4AA5-B6E0-FDEF24EE7690}"/>
              </a:ext>
            </a:extLst>
          </p:cNvPr>
          <p:cNvSpPr>
            <a:spLocks noChangeAspect="1"/>
          </p:cNvSpPr>
          <p:nvPr/>
        </p:nvSpPr>
        <p:spPr>
          <a:xfrm>
            <a:off x="7447326" y="2824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85AE59EE-7BC2-4E63-990B-AE495500AA44}"/>
              </a:ext>
            </a:extLst>
          </p:cNvPr>
          <p:cNvSpPr>
            <a:spLocks noChangeAspect="1"/>
          </p:cNvSpPr>
          <p:nvPr/>
        </p:nvSpPr>
        <p:spPr>
          <a:xfrm>
            <a:off x="3066401" y="290377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Isosceles Triangle 545">
            <a:extLst>
              <a:ext uri="{FF2B5EF4-FFF2-40B4-BE49-F238E27FC236}">
                <a16:creationId xmlns:a16="http://schemas.microsoft.com/office/drawing/2014/main" id="{B904AE79-613A-419C-B18C-3D4AA8E6B96F}"/>
              </a:ext>
            </a:extLst>
          </p:cNvPr>
          <p:cNvSpPr>
            <a:spLocks noChangeAspect="1"/>
          </p:cNvSpPr>
          <p:nvPr/>
        </p:nvSpPr>
        <p:spPr>
          <a:xfrm>
            <a:off x="6818958" y="24926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11EC355-263B-419E-8E55-2069B9B797A2}"/>
              </a:ext>
            </a:extLst>
          </p:cNvPr>
          <p:cNvSpPr txBox="1"/>
          <p:nvPr/>
        </p:nvSpPr>
        <p:spPr>
          <a:xfrm>
            <a:off x="6420761" y="2310951"/>
            <a:ext cx="603399" cy="15773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</a:t>
            </a:r>
          </a:p>
        </p:txBody>
      </p:sp>
      <p:sp>
        <p:nvSpPr>
          <p:cNvPr id="548" name="Isosceles Triangle 547">
            <a:extLst>
              <a:ext uri="{FF2B5EF4-FFF2-40B4-BE49-F238E27FC236}">
                <a16:creationId xmlns:a16="http://schemas.microsoft.com/office/drawing/2014/main" id="{B845E85E-3721-435C-AE48-5B7E93EDF058}"/>
              </a:ext>
            </a:extLst>
          </p:cNvPr>
          <p:cNvSpPr>
            <a:spLocks noChangeAspect="1"/>
          </p:cNvSpPr>
          <p:nvPr/>
        </p:nvSpPr>
        <p:spPr>
          <a:xfrm>
            <a:off x="1375796" y="4019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1" name="Isosceles Triangle 550">
            <a:extLst>
              <a:ext uri="{FF2B5EF4-FFF2-40B4-BE49-F238E27FC236}">
                <a16:creationId xmlns:a16="http://schemas.microsoft.com/office/drawing/2014/main" id="{6A24B092-BE87-4F97-A6DC-698E03A0681F}"/>
              </a:ext>
            </a:extLst>
          </p:cNvPr>
          <p:cNvSpPr>
            <a:spLocks noChangeAspect="1"/>
          </p:cNvSpPr>
          <p:nvPr/>
        </p:nvSpPr>
        <p:spPr>
          <a:xfrm>
            <a:off x="1484116" y="30684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2" name="Isosceles Triangle 551">
            <a:extLst>
              <a:ext uri="{FF2B5EF4-FFF2-40B4-BE49-F238E27FC236}">
                <a16:creationId xmlns:a16="http://schemas.microsoft.com/office/drawing/2014/main" id="{ABEA726F-EA35-4F3B-8753-22C6E0D652B9}"/>
              </a:ext>
            </a:extLst>
          </p:cNvPr>
          <p:cNvSpPr>
            <a:spLocks noChangeAspect="1"/>
          </p:cNvSpPr>
          <p:nvPr/>
        </p:nvSpPr>
        <p:spPr>
          <a:xfrm>
            <a:off x="7138385" y="31721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4F022394-B811-49CE-9768-966F07693C6A}"/>
              </a:ext>
            </a:extLst>
          </p:cNvPr>
          <p:cNvSpPr>
            <a:spLocks noChangeAspect="1"/>
          </p:cNvSpPr>
          <p:nvPr/>
        </p:nvSpPr>
        <p:spPr>
          <a:xfrm>
            <a:off x="6620562" y="49061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4" name="Isosceles Triangle 553">
            <a:extLst>
              <a:ext uri="{FF2B5EF4-FFF2-40B4-BE49-F238E27FC236}">
                <a16:creationId xmlns:a16="http://schemas.microsoft.com/office/drawing/2014/main" id="{4D893E7E-601D-4245-A77E-561B2BE1DC81}"/>
              </a:ext>
            </a:extLst>
          </p:cNvPr>
          <p:cNvSpPr>
            <a:spLocks noChangeAspect="1"/>
          </p:cNvSpPr>
          <p:nvPr/>
        </p:nvSpPr>
        <p:spPr>
          <a:xfrm>
            <a:off x="4214241" y="58401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5" name="Isosceles Triangle 554">
            <a:extLst>
              <a:ext uri="{FF2B5EF4-FFF2-40B4-BE49-F238E27FC236}">
                <a16:creationId xmlns:a16="http://schemas.microsoft.com/office/drawing/2014/main" id="{2310E469-DA3F-4F7A-B4B6-248215FBB29D}"/>
              </a:ext>
            </a:extLst>
          </p:cNvPr>
          <p:cNvSpPr>
            <a:spLocks noChangeAspect="1"/>
          </p:cNvSpPr>
          <p:nvPr/>
        </p:nvSpPr>
        <p:spPr>
          <a:xfrm>
            <a:off x="4121003" y="61090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7" name="Isosceles Triangle 556">
            <a:extLst>
              <a:ext uri="{FF2B5EF4-FFF2-40B4-BE49-F238E27FC236}">
                <a16:creationId xmlns:a16="http://schemas.microsoft.com/office/drawing/2014/main" id="{995FB7A6-4B4F-4AA9-B8D9-32D698DD4883}"/>
              </a:ext>
            </a:extLst>
          </p:cNvPr>
          <p:cNvSpPr>
            <a:spLocks noChangeAspect="1"/>
          </p:cNvSpPr>
          <p:nvPr/>
        </p:nvSpPr>
        <p:spPr>
          <a:xfrm>
            <a:off x="4576052" y="54972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6F049977-FF71-4EBF-AC74-B71E7016B67C}"/>
              </a:ext>
            </a:extLst>
          </p:cNvPr>
          <p:cNvSpPr>
            <a:spLocks noChangeAspect="1"/>
          </p:cNvSpPr>
          <p:nvPr/>
        </p:nvSpPr>
        <p:spPr>
          <a:xfrm>
            <a:off x="6706367" y="49697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>
            <a:extLst>
              <a:ext uri="{FF2B5EF4-FFF2-40B4-BE49-F238E27FC236}">
                <a16:creationId xmlns:a16="http://schemas.microsoft.com/office/drawing/2014/main" id="{0A93A030-3BF7-4650-B333-158938D5FC55}"/>
              </a:ext>
            </a:extLst>
          </p:cNvPr>
          <p:cNvSpPr>
            <a:spLocks noChangeAspect="1"/>
          </p:cNvSpPr>
          <p:nvPr/>
        </p:nvSpPr>
        <p:spPr>
          <a:xfrm>
            <a:off x="6568914" y="477328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536" name="Isosceles Triangle 535">
            <a:extLst>
              <a:ext uri="{FF2B5EF4-FFF2-40B4-BE49-F238E27FC236}">
                <a16:creationId xmlns:a16="http://schemas.microsoft.com/office/drawing/2014/main" id="{8658773E-1570-45DE-AFCC-118EF0E5720F}"/>
              </a:ext>
            </a:extLst>
          </p:cNvPr>
          <p:cNvSpPr>
            <a:spLocks noChangeAspect="1"/>
          </p:cNvSpPr>
          <p:nvPr/>
        </p:nvSpPr>
        <p:spPr>
          <a:xfrm>
            <a:off x="6978155" y="4902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9" name="Isosceles Triangle 538">
            <a:extLst>
              <a:ext uri="{FF2B5EF4-FFF2-40B4-BE49-F238E27FC236}">
                <a16:creationId xmlns:a16="http://schemas.microsoft.com/office/drawing/2014/main" id="{61002921-A85E-4E71-83D2-FCEFFC543B73}"/>
              </a:ext>
            </a:extLst>
          </p:cNvPr>
          <p:cNvSpPr>
            <a:spLocks noChangeAspect="1"/>
          </p:cNvSpPr>
          <p:nvPr/>
        </p:nvSpPr>
        <p:spPr>
          <a:xfrm>
            <a:off x="5138047" y="44686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0" name="Isosceles Triangle 549">
            <a:extLst>
              <a:ext uri="{FF2B5EF4-FFF2-40B4-BE49-F238E27FC236}">
                <a16:creationId xmlns:a16="http://schemas.microsoft.com/office/drawing/2014/main" id="{5ECCFE3E-F050-4688-9A30-1D9828A663EA}"/>
              </a:ext>
            </a:extLst>
          </p:cNvPr>
          <p:cNvSpPr>
            <a:spLocks noChangeAspect="1"/>
          </p:cNvSpPr>
          <p:nvPr/>
        </p:nvSpPr>
        <p:spPr>
          <a:xfrm>
            <a:off x="4804875" y="3650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Isosceles Triangle 558">
            <a:extLst>
              <a:ext uri="{FF2B5EF4-FFF2-40B4-BE49-F238E27FC236}">
                <a16:creationId xmlns:a16="http://schemas.microsoft.com/office/drawing/2014/main" id="{7F074857-3AD0-4636-8659-583DA85CAE23}"/>
              </a:ext>
            </a:extLst>
          </p:cNvPr>
          <p:cNvSpPr>
            <a:spLocks noChangeAspect="1"/>
          </p:cNvSpPr>
          <p:nvPr/>
        </p:nvSpPr>
        <p:spPr>
          <a:xfrm>
            <a:off x="5450497" y="3948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Isosceles Triangle 559">
            <a:extLst>
              <a:ext uri="{FF2B5EF4-FFF2-40B4-BE49-F238E27FC236}">
                <a16:creationId xmlns:a16="http://schemas.microsoft.com/office/drawing/2014/main" id="{E5A1C220-9975-408A-95D0-C3CAE9C544D9}"/>
              </a:ext>
            </a:extLst>
          </p:cNvPr>
          <p:cNvSpPr>
            <a:spLocks noChangeAspect="1"/>
          </p:cNvSpPr>
          <p:nvPr/>
        </p:nvSpPr>
        <p:spPr>
          <a:xfrm>
            <a:off x="5002502" y="34410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Isosceles Triangle 560">
            <a:extLst>
              <a:ext uri="{FF2B5EF4-FFF2-40B4-BE49-F238E27FC236}">
                <a16:creationId xmlns:a16="http://schemas.microsoft.com/office/drawing/2014/main" id="{C09CBBCA-D00E-4AB7-8369-7BBA8EBD9950}"/>
              </a:ext>
            </a:extLst>
          </p:cNvPr>
          <p:cNvSpPr>
            <a:spLocks noChangeAspect="1"/>
          </p:cNvSpPr>
          <p:nvPr/>
        </p:nvSpPr>
        <p:spPr>
          <a:xfrm>
            <a:off x="7611465" y="2627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3" name="Isosceles Triangle 562">
            <a:extLst>
              <a:ext uri="{FF2B5EF4-FFF2-40B4-BE49-F238E27FC236}">
                <a16:creationId xmlns:a16="http://schemas.microsoft.com/office/drawing/2014/main" id="{7F0D8639-5C16-45AF-B637-4DA55287E5FE}"/>
              </a:ext>
            </a:extLst>
          </p:cNvPr>
          <p:cNvSpPr>
            <a:spLocks noChangeAspect="1"/>
          </p:cNvSpPr>
          <p:nvPr/>
        </p:nvSpPr>
        <p:spPr>
          <a:xfrm>
            <a:off x="2720493" y="49880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2DBA1F37-9CF2-47AF-BCE9-406BABDB439D}"/>
              </a:ext>
            </a:extLst>
          </p:cNvPr>
          <p:cNvSpPr>
            <a:spLocks noChangeAspect="1"/>
          </p:cNvSpPr>
          <p:nvPr/>
        </p:nvSpPr>
        <p:spPr>
          <a:xfrm>
            <a:off x="3433982" y="4992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E9DC12C8-37BA-43D6-9A36-23EB6389B398}"/>
              </a:ext>
            </a:extLst>
          </p:cNvPr>
          <p:cNvSpPr>
            <a:spLocks noChangeAspect="1"/>
          </p:cNvSpPr>
          <p:nvPr/>
        </p:nvSpPr>
        <p:spPr>
          <a:xfrm>
            <a:off x="6006925" y="33731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73" name="Isosceles Triangle 572">
            <a:extLst>
              <a:ext uri="{FF2B5EF4-FFF2-40B4-BE49-F238E27FC236}">
                <a16:creationId xmlns:a16="http://schemas.microsoft.com/office/drawing/2014/main" id="{A6730DB7-47BF-4667-BE65-92F9E98517AB}"/>
              </a:ext>
            </a:extLst>
          </p:cNvPr>
          <p:cNvSpPr>
            <a:spLocks noChangeAspect="1"/>
          </p:cNvSpPr>
          <p:nvPr/>
        </p:nvSpPr>
        <p:spPr>
          <a:xfrm>
            <a:off x="2617497" y="57324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4" name="Isosceles Triangle 573">
            <a:extLst>
              <a:ext uri="{FF2B5EF4-FFF2-40B4-BE49-F238E27FC236}">
                <a16:creationId xmlns:a16="http://schemas.microsoft.com/office/drawing/2014/main" id="{E36559A9-5A94-420C-8E9E-6AF1B5F2F1BC}"/>
              </a:ext>
            </a:extLst>
          </p:cNvPr>
          <p:cNvSpPr>
            <a:spLocks noChangeAspect="1"/>
          </p:cNvSpPr>
          <p:nvPr/>
        </p:nvSpPr>
        <p:spPr>
          <a:xfrm>
            <a:off x="6938372" y="54006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5" name="Isosceles Triangle 574">
            <a:extLst>
              <a:ext uri="{FF2B5EF4-FFF2-40B4-BE49-F238E27FC236}">
                <a16:creationId xmlns:a16="http://schemas.microsoft.com/office/drawing/2014/main" id="{9E4DCACD-B078-4DEB-A2C7-3DAB734686A0}"/>
              </a:ext>
            </a:extLst>
          </p:cNvPr>
          <p:cNvSpPr>
            <a:spLocks noChangeAspect="1"/>
          </p:cNvSpPr>
          <p:nvPr/>
        </p:nvSpPr>
        <p:spPr>
          <a:xfrm>
            <a:off x="7821550" y="27228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C5DE361C-4836-481E-9DDD-4C24FA93E74A}"/>
              </a:ext>
            </a:extLst>
          </p:cNvPr>
          <p:cNvSpPr>
            <a:spLocks noChangeAspect="1"/>
          </p:cNvSpPr>
          <p:nvPr/>
        </p:nvSpPr>
        <p:spPr>
          <a:xfrm>
            <a:off x="5802272" y="31143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2" name="Isosceles Triangle 571">
            <a:extLst>
              <a:ext uri="{FF2B5EF4-FFF2-40B4-BE49-F238E27FC236}">
                <a16:creationId xmlns:a16="http://schemas.microsoft.com/office/drawing/2014/main" id="{8292A1D5-E778-4118-B489-FD52FD78C3E1}"/>
              </a:ext>
            </a:extLst>
          </p:cNvPr>
          <p:cNvSpPr>
            <a:spLocks noChangeAspect="1"/>
          </p:cNvSpPr>
          <p:nvPr/>
        </p:nvSpPr>
        <p:spPr>
          <a:xfrm>
            <a:off x="7335462" y="3658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6" name="Isosceles Triangle 575">
            <a:extLst>
              <a:ext uri="{FF2B5EF4-FFF2-40B4-BE49-F238E27FC236}">
                <a16:creationId xmlns:a16="http://schemas.microsoft.com/office/drawing/2014/main" id="{A5117673-8552-4FA8-9E09-7DD800D5D52F}"/>
              </a:ext>
            </a:extLst>
          </p:cNvPr>
          <p:cNvSpPr>
            <a:spLocks noChangeAspect="1"/>
          </p:cNvSpPr>
          <p:nvPr/>
        </p:nvSpPr>
        <p:spPr>
          <a:xfrm>
            <a:off x="4010470" y="33714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7" name="Isosceles Triangle 576">
            <a:extLst>
              <a:ext uri="{FF2B5EF4-FFF2-40B4-BE49-F238E27FC236}">
                <a16:creationId xmlns:a16="http://schemas.microsoft.com/office/drawing/2014/main" id="{A193858C-2E03-4F1D-AF25-4972BC0E19E5}"/>
              </a:ext>
            </a:extLst>
          </p:cNvPr>
          <p:cNvSpPr>
            <a:spLocks noChangeAspect="1"/>
          </p:cNvSpPr>
          <p:nvPr/>
        </p:nvSpPr>
        <p:spPr>
          <a:xfrm>
            <a:off x="6896576" y="5111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8" name="Isosceles Triangle 577">
            <a:extLst>
              <a:ext uri="{FF2B5EF4-FFF2-40B4-BE49-F238E27FC236}">
                <a16:creationId xmlns:a16="http://schemas.microsoft.com/office/drawing/2014/main" id="{2AC157F5-2D2B-4071-AA6A-9AA0A625AF30}"/>
              </a:ext>
            </a:extLst>
          </p:cNvPr>
          <p:cNvSpPr>
            <a:spLocks noChangeAspect="1"/>
          </p:cNvSpPr>
          <p:nvPr/>
        </p:nvSpPr>
        <p:spPr>
          <a:xfrm>
            <a:off x="586468" y="33779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80" name="Isosceles Triangle 579">
            <a:extLst>
              <a:ext uri="{FF2B5EF4-FFF2-40B4-BE49-F238E27FC236}">
                <a16:creationId xmlns:a16="http://schemas.microsoft.com/office/drawing/2014/main" id="{9EBF5338-DFA4-4557-921D-367DE0F36218}"/>
              </a:ext>
            </a:extLst>
          </p:cNvPr>
          <p:cNvSpPr>
            <a:spLocks noChangeAspect="1"/>
          </p:cNvSpPr>
          <p:nvPr/>
        </p:nvSpPr>
        <p:spPr>
          <a:xfrm>
            <a:off x="6177120" y="5191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1" name="Isosceles Triangle 580">
            <a:extLst>
              <a:ext uri="{FF2B5EF4-FFF2-40B4-BE49-F238E27FC236}">
                <a16:creationId xmlns:a16="http://schemas.microsoft.com/office/drawing/2014/main" id="{9426DB0C-4264-492F-8F6C-ADE04D7B6227}"/>
              </a:ext>
            </a:extLst>
          </p:cNvPr>
          <p:cNvSpPr>
            <a:spLocks noChangeAspect="1"/>
          </p:cNvSpPr>
          <p:nvPr/>
        </p:nvSpPr>
        <p:spPr>
          <a:xfrm>
            <a:off x="7016136" y="5512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2" name="Isosceles Triangle 581">
            <a:extLst>
              <a:ext uri="{FF2B5EF4-FFF2-40B4-BE49-F238E27FC236}">
                <a16:creationId xmlns:a16="http://schemas.microsoft.com/office/drawing/2014/main" id="{7337FD33-B74D-4ED4-8F1D-C6B8C8E5CDEB}"/>
              </a:ext>
            </a:extLst>
          </p:cNvPr>
          <p:cNvSpPr>
            <a:spLocks noChangeAspect="1"/>
          </p:cNvSpPr>
          <p:nvPr/>
        </p:nvSpPr>
        <p:spPr>
          <a:xfrm>
            <a:off x="6593514" y="4623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583" name="Diamond 582">
            <a:extLst>
              <a:ext uri="{FF2B5EF4-FFF2-40B4-BE49-F238E27FC236}">
                <a16:creationId xmlns:a16="http://schemas.microsoft.com/office/drawing/2014/main" id="{E7A0E23E-B9C0-4D3C-8D20-DADCC9C9611E}"/>
              </a:ext>
            </a:extLst>
          </p:cNvPr>
          <p:cNvSpPr/>
          <p:nvPr/>
        </p:nvSpPr>
        <p:spPr>
          <a:xfrm>
            <a:off x="828024" y="167655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Isosceles Triangle 583">
            <a:extLst>
              <a:ext uri="{FF2B5EF4-FFF2-40B4-BE49-F238E27FC236}">
                <a16:creationId xmlns:a16="http://schemas.microsoft.com/office/drawing/2014/main" id="{D68D057B-F7F4-4D99-B8BC-303BA518BF93}"/>
              </a:ext>
            </a:extLst>
          </p:cNvPr>
          <p:cNvSpPr>
            <a:spLocks noChangeAspect="1"/>
          </p:cNvSpPr>
          <p:nvPr/>
        </p:nvSpPr>
        <p:spPr>
          <a:xfrm>
            <a:off x="7414749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5" name="Isosceles Triangle 584">
            <a:extLst>
              <a:ext uri="{FF2B5EF4-FFF2-40B4-BE49-F238E27FC236}">
                <a16:creationId xmlns:a16="http://schemas.microsoft.com/office/drawing/2014/main" id="{8BDF3013-5477-454B-8BFB-DFEF7D7B16BF}"/>
              </a:ext>
            </a:extLst>
          </p:cNvPr>
          <p:cNvSpPr>
            <a:spLocks noChangeAspect="1"/>
          </p:cNvSpPr>
          <p:nvPr/>
        </p:nvSpPr>
        <p:spPr>
          <a:xfrm>
            <a:off x="4683060" y="49773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6" name="Isosceles Triangle 585">
            <a:extLst>
              <a:ext uri="{FF2B5EF4-FFF2-40B4-BE49-F238E27FC236}">
                <a16:creationId xmlns:a16="http://schemas.microsoft.com/office/drawing/2014/main" id="{269DADEE-917C-41A8-B509-184255364E8D}"/>
              </a:ext>
            </a:extLst>
          </p:cNvPr>
          <p:cNvSpPr>
            <a:spLocks noChangeAspect="1"/>
          </p:cNvSpPr>
          <p:nvPr/>
        </p:nvSpPr>
        <p:spPr>
          <a:xfrm>
            <a:off x="1721621" y="45393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Isosceles Triangle 587">
            <a:extLst>
              <a:ext uri="{FF2B5EF4-FFF2-40B4-BE49-F238E27FC236}">
                <a16:creationId xmlns:a16="http://schemas.microsoft.com/office/drawing/2014/main" id="{15B88BAD-5FE3-44ED-8D86-66F8B87528F0}"/>
              </a:ext>
            </a:extLst>
          </p:cNvPr>
          <p:cNvSpPr>
            <a:spLocks noChangeAspect="1"/>
          </p:cNvSpPr>
          <p:nvPr/>
        </p:nvSpPr>
        <p:spPr>
          <a:xfrm>
            <a:off x="4025430" y="60775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7" name="Isosceles Triangle 586">
            <a:extLst>
              <a:ext uri="{FF2B5EF4-FFF2-40B4-BE49-F238E27FC236}">
                <a16:creationId xmlns:a16="http://schemas.microsoft.com/office/drawing/2014/main" id="{1A79F3FE-957B-4361-9832-F887CD3239E2}"/>
              </a:ext>
            </a:extLst>
          </p:cNvPr>
          <p:cNvSpPr>
            <a:spLocks noChangeAspect="1"/>
          </p:cNvSpPr>
          <p:nvPr/>
        </p:nvSpPr>
        <p:spPr>
          <a:xfrm>
            <a:off x="3056637" y="47810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9" name="Isosceles Triangle 588">
            <a:extLst>
              <a:ext uri="{FF2B5EF4-FFF2-40B4-BE49-F238E27FC236}">
                <a16:creationId xmlns:a16="http://schemas.microsoft.com/office/drawing/2014/main" id="{810D3B5B-5383-403D-A91C-62C54963FD8A}"/>
              </a:ext>
            </a:extLst>
          </p:cNvPr>
          <p:cNvSpPr>
            <a:spLocks noChangeAspect="1"/>
          </p:cNvSpPr>
          <p:nvPr/>
        </p:nvSpPr>
        <p:spPr>
          <a:xfrm>
            <a:off x="3525716" y="4680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90" name="Isosceles Triangle 589">
            <a:extLst>
              <a:ext uri="{FF2B5EF4-FFF2-40B4-BE49-F238E27FC236}">
                <a16:creationId xmlns:a16="http://schemas.microsoft.com/office/drawing/2014/main" id="{9DE0AA81-4C10-4D8A-BBC6-F3A361C04A78}"/>
              </a:ext>
            </a:extLst>
          </p:cNvPr>
          <p:cNvSpPr>
            <a:spLocks noChangeAspect="1"/>
          </p:cNvSpPr>
          <p:nvPr/>
        </p:nvSpPr>
        <p:spPr>
          <a:xfrm>
            <a:off x="4481106" y="49113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8" name="Isosceles Triangle 557">
            <a:extLst>
              <a:ext uri="{FF2B5EF4-FFF2-40B4-BE49-F238E27FC236}">
                <a16:creationId xmlns:a16="http://schemas.microsoft.com/office/drawing/2014/main" id="{A5B2554A-67BB-4CFB-ADC1-12A8DDEAC087}"/>
              </a:ext>
            </a:extLst>
          </p:cNvPr>
          <p:cNvSpPr>
            <a:spLocks noChangeAspect="1"/>
          </p:cNvSpPr>
          <p:nvPr/>
        </p:nvSpPr>
        <p:spPr>
          <a:xfrm>
            <a:off x="4192399" y="53531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4" name="Isosceles Triangle 563">
            <a:extLst>
              <a:ext uri="{FF2B5EF4-FFF2-40B4-BE49-F238E27FC236}">
                <a16:creationId xmlns:a16="http://schemas.microsoft.com/office/drawing/2014/main" id="{01EC802C-5916-49F4-BD17-D668F5131AD8}"/>
              </a:ext>
            </a:extLst>
          </p:cNvPr>
          <p:cNvSpPr>
            <a:spLocks noChangeAspect="1"/>
          </p:cNvSpPr>
          <p:nvPr/>
        </p:nvSpPr>
        <p:spPr>
          <a:xfrm>
            <a:off x="3907892" y="5894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1" name="Isosceles Triangle 590">
            <a:extLst>
              <a:ext uri="{FF2B5EF4-FFF2-40B4-BE49-F238E27FC236}">
                <a16:creationId xmlns:a16="http://schemas.microsoft.com/office/drawing/2014/main" id="{E1B66C46-861B-4925-B7E8-EC0EB752A886}"/>
              </a:ext>
            </a:extLst>
          </p:cNvPr>
          <p:cNvSpPr>
            <a:spLocks noChangeAspect="1"/>
          </p:cNvSpPr>
          <p:nvPr/>
        </p:nvSpPr>
        <p:spPr>
          <a:xfrm>
            <a:off x="4085900" y="59166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2" name="Isosceles Triangle 591">
            <a:extLst>
              <a:ext uri="{FF2B5EF4-FFF2-40B4-BE49-F238E27FC236}">
                <a16:creationId xmlns:a16="http://schemas.microsoft.com/office/drawing/2014/main" id="{388800AD-CA15-4A00-8626-1554361414A9}"/>
              </a:ext>
            </a:extLst>
          </p:cNvPr>
          <p:cNvSpPr>
            <a:spLocks noChangeAspect="1"/>
          </p:cNvSpPr>
          <p:nvPr/>
        </p:nvSpPr>
        <p:spPr>
          <a:xfrm>
            <a:off x="7466215" y="3609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3" name="Isosceles Triangle 592">
            <a:extLst>
              <a:ext uri="{FF2B5EF4-FFF2-40B4-BE49-F238E27FC236}">
                <a16:creationId xmlns:a16="http://schemas.microsoft.com/office/drawing/2014/main" id="{072DFD09-5C2C-4DDE-B385-B72F92F3F7F7}"/>
              </a:ext>
            </a:extLst>
          </p:cNvPr>
          <p:cNvSpPr>
            <a:spLocks noChangeAspect="1"/>
          </p:cNvSpPr>
          <p:nvPr/>
        </p:nvSpPr>
        <p:spPr>
          <a:xfrm>
            <a:off x="5583799" y="390851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2F2EF03E-DAEA-461A-85CE-0D95F2881A27}"/>
              </a:ext>
            </a:extLst>
          </p:cNvPr>
          <p:cNvSpPr>
            <a:spLocks noChangeAspect="1"/>
          </p:cNvSpPr>
          <p:nvPr/>
        </p:nvSpPr>
        <p:spPr>
          <a:xfrm>
            <a:off x="7498080" y="6200840"/>
            <a:ext cx="100584" cy="100584"/>
          </a:xfrm>
          <a:prstGeom prst="rect">
            <a:avLst/>
          </a:prstGeom>
          <a:solidFill>
            <a:srgbClr val="66FFFF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1" name="Text Box 5">
            <a:extLst>
              <a:ext uri="{FF2B5EF4-FFF2-40B4-BE49-F238E27FC236}">
                <a16:creationId xmlns:a16="http://schemas.microsoft.com/office/drawing/2014/main" id="{C3B7EFAF-35C0-430B-BB0E-15C28004C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960" y="61551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Hexagon 67">
            <a:extLst>
              <a:ext uri="{FF2B5EF4-FFF2-40B4-BE49-F238E27FC236}">
                <a16:creationId xmlns:a16="http://schemas.microsoft.com/office/drawing/2014/main" id="{109EA5A1-0243-4C75-AA9B-200EF8BB3838}"/>
              </a:ext>
            </a:extLst>
          </p:cNvPr>
          <p:cNvSpPr/>
          <p:nvPr/>
        </p:nvSpPr>
        <p:spPr>
          <a:xfrm>
            <a:off x="7498080" y="5872864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Hexagon 596">
            <a:extLst>
              <a:ext uri="{FF2B5EF4-FFF2-40B4-BE49-F238E27FC236}">
                <a16:creationId xmlns:a16="http://schemas.microsoft.com/office/drawing/2014/main" id="{92873D19-A782-4AF7-A879-9FFC6D6DB0D2}"/>
              </a:ext>
            </a:extLst>
          </p:cNvPr>
          <p:cNvSpPr/>
          <p:nvPr/>
        </p:nvSpPr>
        <p:spPr>
          <a:xfrm>
            <a:off x="3954143" y="5206892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96" name="Isosceles Triangle 595">
            <a:extLst>
              <a:ext uri="{FF2B5EF4-FFF2-40B4-BE49-F238E27FC236}">
                <a16:creationId xmlns:a16="http://schemas.microsoft.com/office/drawing/2014/main" id="{4C7F4DBE-630F-490F-AEE1-312CF497AEE8}"/>
              </a:ext>
            </a:extLst>
          </p:cNvPr>
          <p:cNvSpPr>
            <a:spLocks noChangeAspect="1"/>
          </p:cNvSpPr>
          <p:nvPr/>
        </p:nvSpPr>
        <p:spPr>
          <a:xfrm>
            <a:off x="5637489" y="3352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4" name="Isosceles Triangle 593">
            <a:extLst>
              <a:ext uri="{FF2B5EF4-FFF2-40B4-BE49-F238E27FC236}">
                <a16:creationId xmlns:a16="http://schemas.microsoft.com/office/drawing/2014/main" id="{5ECA0D46-E410-4C14-A397-6E04C18596DF}"/>
              </a:ext>
            </a:extLst>
          </p:cNvPr>
          <p:cNvSpPr>
            <a:spLocks noChangeAspect="1"/>
          </p:cNvSpPr>
          <p:nvPr/>
        </p:nvSpPr>
        <p:spPr>
          <a:xfrm>
            <a:off x="7450291" y="32494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8" name="Isosceles Triangle 597">
            <a:extLst>
              <a:ext uri="{FF2B5EF4-FFF2-40B4-BE49-F238E27FC236}">
                <a16:creationId xmlns:a16="http://schemas.microsoft.com/office/drawing/2014/main" id="{6F033FE1-60C4-4CC0-B041-7003EA469EB5}"/>
              </a:ext>
            </a:extLst>
          </p:cNvPr>
          <p:cNvSpPr>
            <a:spLocks noChangeAspect="1"/>
          </p:cNvSpPr>
          <p:nvPr/>
        </p:nvSpPr>
        <p:spPr>
          <a:xfrm>
            <a:off x="4255272" y="53863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6" name="Isosceles Triangle 555">
            <a:extLst>
              <a:ext uri="{FF2B5EF4-FFF2-40B4-BE49-F238E27FC236}">
                <a16:creationId xmlns:a16="http://schemas.microsoft.com/office/drawing/2014/main" id="{39B9E748-A887-483F-ADBF-8DB1E3BFD099}"/>
              </a:ext>
            </a:extLst>
          </p:cNvPr>
          <p:cNvSpPr>
            <a:spLocks noChangeAspect="1"/>
          </p:cNvSpPr>
          <p:nvPr/>
        </p:nvSpPr>
        <p:spPr>
          <a:xfrm>
            <a:off x="7473475" y="33612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9" name="Isosceles Triangle 568">
            <a:extLst>
              <a:ext uri="{FF2B5EF4-FFF2-40B4-BE49-F238E27FC236}">
                <a16:creationId xmlns:a16="http://schemas.microsoft.com/office/drawing/2014/main" id="{2E744B90-7F71-4269-8869-F513A1CBBE97}"/>
              </a:ext>
            </a:extLst>
          </p:cNvPr>
          <p:cNvSpPr>
            <a:spLocks noChangeAspect="1"/>
          </p:cNvSpPr>
          <p:nvPr/>
        </p:nvSpPr>
        <p:spPr>
          <a:xfrm>
            <a:off x="6855560" y="37497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9" name="Isosceles Triangle 598">
            <a:extLst>
              <a:ext uri="{FF2B5EF4-FFF2-40B4-BE49-F238E27FC236}">
                <a16:creationId xmlns:a16="http://schemas.microsoft.com/office/drawing/2014/main" id="{1F9DBC50-5891-4C94-9C5D-9EC34E1CD40F}"/>
              </a:ext>
            </a:extLst>
          </p:cNvPr>
          <p:cNvSpPr>
            <a:spLocks noChangeAspect="1"/>
          </p:cNvSpPr>
          <p:nvPr/>
        </p:nvSpPr>
        <p:spPr>
          <a:xfrm>
            <a:off x="4612789" y="49067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0" name="Isosceles Triangle 599">
            <a:extLst>
              <a:ext uri="{FF2B5EF4-FFF2-40B4-BE49-F238E27FC236}">
                <a16:creationId xmlns:a16="http://schemas.microsoft.com/office/drawing/2014/main" id="{5FAC567D-3372-4EFA-975B-0CCFE1D2D876}"/>
              </a:ext>
            </a:extLst>
          </p:cNvPr>
          <p:cNvSpPr>
            <a:spLocks noChangeAspect="1"/>
          </p:cNvSpPr>
          <p:nvPr/>
        </p:nvSpPr>
        <p:spPr>
          <a:xfrm>
            <a:off x="6583308" y="4025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1" name="Isosceles Triangle 600">
            <a:extLst>
              <a:ext uri="{FF2B5EF4-FFF2-40B4-BE49-F238E27FC236}">
                <a16:creationId xmlns:a16="http://schemas.microsoft.com/office/drawing/2014/main" id="{99DBAD5D-CA50-4429-BA51-6FE0A2248EE3}"/>
              </a:ext>
            </a:extLst>
          </p:cNvPr>
          <p:cNvSpPr>
            <a:spLocks noChangeAspect="1"/>
          </p:cNvSpPr>
          <p:nvPr/>
        </p:nvSpPr>
        <p:spPr>
          <a:xfrm>
            <a:off x="6833019" y="3151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2" name="Text Box 5">
            <a:extLst>
              <a:ext uri="{FF2B5EF4-FFF2-40B4-BE49-F238E27FC236}">
                <a16:creationId xmlns:a16="http://schemas.microsoft.com/office/drawing/2014/main" id="{8F200FE4-5AD7-4791-B3C1-3BDCFC47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40" y="1474235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603" name="Hexagon 602">
            <a:extLst>
              <a:ext uri="{FF2B5EF4-FFF2-40B4-BE49-F238E27FC236}">
                <a16:creationId xmlns:a16="http://schemas.microsoft.com/office/drawing/2014/main" id="{9E817E7A-1452-42F9-A6DF-D7CE146C59B9}"/>
              </a:ext>
            </a:extLst>
          </p:cNvPr>
          <p:cNvSpPr/>
          <p:nvPr/>
        </p:nvSpPr>
        <p:spPr>
          <a:xfrm>
            <a:off x="4855660" y="1510179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607" name="Isosceles Triangle 606">
            <a:extLst>
              <a:ext uri="{FF2B5EF4-FFF2-40B4-BE49-F238E27FC236}">
                <a16:creationId xmlns:a16="http://schemas.microsoft.com/office/drawing/2014/main" id="{1B236D35-9DBC-45C5-A3E1-35B17205D70F}"/>
              </a:ext>
            </a:extLst>
          </p:cNvPr>
          <p:cNvSpPr>
            <a:spLocks noChangeAspect="1"/>
          </p:cNvSpPr>
          <p:nvPr/>
        </p:nvSpPr>
        <p:spPr>
          <a:xfrm>
            <a:off x="6386806" y="4568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" name="Isosceles Triangle 512">
            <a:extLst>
              <a:ext uri="{FF2B5EF4-FFF2-40B4-BE49-F238E27FC236}">
                <a16:creationId xmlns:a16="http://schemas.microsoft.com/office/drawing/2014/main" id="{4934AAB3-1FE9-457B-946C-92B8EB254321}"/>
              </a:ext>
            </a:extLst>
          </p:cNvPr>
          <p:cNvSpPr>
            <a:spLocks noChangeAspect="1"/>
          </p:cNvSpPr>
          <p:nvPr/>
        </p:nvSpPr>
        <p:spPr>
          <a:xfrm>
            <a:off x="2987020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Isosceles Triangle 604">
            <a:extLst>
              <a:ext uri="{FF2B5EF4-FFF2-40B4-BE49-F238E27FC236}">
                <a16:creationId xmlns:a16="http://schemas.microsoft.com/office/drawing/2014/main" id="{B4233358-F611-4D5A-AF2F-865721BE2C59}"/>
              </a:ext>
            </a:extLst>
          </p:cNvPr>
          <p:cNvSpPr>
            <a:spLocks noChangeAspect="1"/>
          </p:cNvSpPr>
          <p:nvPr/>
        </p:nvSpPr>
        <p:spPr>
          <a:xfrm>
            <a:off x="7282408" y="3464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9" name="Isosceles Triangle 608">
            <a:extLst>
              <a:ext uri="{FF2B5EF4-FFF2-40B4-BE49-F238E27FC236}">
                <a16:creationId xmlns:a16="http://schemas.microsoft.com/office/drawing/2014/main" id="{77D68293-B102-4328-BF00-B286F6991807}"/>
              </a:ext>
            </a:extLst>
          </p:cNvPr>
          <p:cNvSpPr>
            <a:spLocks noChangeAspect="1"/>
          </p:cNvSpPr>
          <p:nvPr/>
        </p:nvSpPr>
        <p:spPr>
          <a:xfrm>
            <a:off x="2998557" y="3511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4" name="Isosceles Triangle 603">
            <a:extLst>
              <a:ext uri="{FF2B5EF4-FFF2-40B4-BE49-F238E27FC236}">
                <a16:creationId xmlns:a16="http://schemas.microsoft.com/office/drawing/2014/main" id="{7F9C9760-8988-4819-AC85-E6E1E8584DF1}"/>
              </a:ext>
            </a:extLst>
          </p:cNvPr>
          <p:cNvSpPr>
            <a:spLocks noChangeAspect="1"/>
          </p:cNvSpPr>
          <p:nvPr/>
        </p:nvSpPr>
        <p:spPr>
          <a:xfrm>
            <a:off x="6242376" y="47365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1" name="Isosceles Triangle 610">
            <a:extLst>
              <a:ext uri="{FF2B5EF4-FFF2-40B4-BE49-F238E27FC236}">
                <a16:creationId xmlns:a16="http://schemas.microsoft.com/office/drawing/2014/main" id="{155D8240-993C-40FA-83F7-9248B3938032}"/>
              </a:ext>
            </a:extLst>
          </p:cNvPr>
          <p:cNvSpPr>
            <a:spLocks noChangeAspect="1"/>
          </p:cNvSpPr>
          <p:nvPr/>
        </p:nvSpPr>
        <p:spPr>
          <a:xfrm>
            <a:off x="4078132" y="55975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12" name="Isosceles Triangle 611">
            <a:extLst>
              <a:ext uri="{FF2B5EF4-FFF2-40B4-BE49-F238E27FC236}">
                <a16:creationId xmlns:a16="http://schemas.microsoft.com/office/drawing/2014/main" id="{FFB78679-D2EA-4485-A53F-86CA3F188232}"/>
              </a:ext>
            </a:extLst>
          </p:cNvPr>
          <p:cNvSpPr>
            <a:spLocks noChangeAspect="1"/>
          </p:cNvSpPr>
          <p:nvPr/>
        </p:nvSpPr>
        <p:spPr>
          <a:xfrm>
            <a:off x="5473112" y="43488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7" name="Isosceles Triangle 566">
            <a:extLst>
              <a:ext uri="{FF2B5EF4-FFF2-40B4-BE49-F238E27FC236}">
                <a16:creationId xmlns:a16="http://schemas.microsoft.com/office/drawing/2014/main" id="{52A9EA28-FC8D-4ABF-97CA-FB86EE3560C9}"/>
              </a:ext>
            </a:extLst>
          </p:cNvPr>
          <p:cNvSpPr>
            <a:spLocks noChangeAspect="1"/>
          </p:cNvSpPr>
          <p:nvPr/>
        </p:nvSpPr>
        <p:spPr>
          <a:xfrm>
            <a:off x="5529049" y="3094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5" name="Isosceles Triangle 594">
            <a:extLst>
              <a:ext uri="{FF2B5EF4-FFF2-40B4-BE49-F238E27FC236}">
                <a16:creationId xmlns:a16="http://schemas.microsoft.com/office/drawing/2014/main" id="{71C577C0-73BC-41D9-B263-CA0231DDA053}"/>
              </a:ext>
            </a:extLst>
          </p:cNvPr>
          <p:cNvSpPr>
            <a:spLocks noChangeAspect="1"/>
          </p:cNvSpPr>
          <p:nvPr/>
        </p:nvSpPr>
        <p:spPr>
          <a:xfrm>
            <a:off x="5386080" y="26573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4" name="Isosceles Triangle 613">
            <a:extLst>
              <a:ext uri="{FF2B5EF4-FFF2-40B4-BE49-F238E27FC236}">
                <a16:creationId xmlns:a16="http://schemas.microsoft.com/office/drawing/2014/main" id="{FBB76326-4B3D-4195-8F03-394C411BF523}"/>
              </a:ext>
            </a:extLst>
          </p:cNvPr>
          <p:cNvSpPr>
            <a:spLocks noChangeAspect="1"/>
          </p:cNvSpPr>
          <p:nvPr/>
        </p:nvSpPr>
        <p:spPr>
          <a:xfrm>
            <a:off x="1842735" y="451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615" name="Isosceles Triangle 614">
            <a:extLst>
              <a:ext uri="{FF2B5EF4-FFF2-40B4-BE49-F238E27FC236}">
                <a16:creationId xmlns:a16="http://schemas.microsoft.com/office/drawing/2014/main" id="{A21A939F-6F50-420B-8314-0C66F034B230}"/>
              </a:ext>
            </a:extLst>
          </p:cNvPr>
          <p:cNvSpPr>
            <a:spLocks noChangeAspect="1"/>
          </p:cNvSpPr>
          <p:nvPr/>
        </p:nvSpPr>
        <p:spPr>
          <a:xfrm>
            <a:off x="7489710" y="21957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2" name="Isosceles Triangle 561">
            <a:extLst>
              <a:ext uri="{FF2B5EF4-FFF2-40B4-BE49-F238E27FC236}">
                <a16:creationId xmlns:a16="http://schemas.microsoft.com/office/drawing/2014/main" id="{4B2E148F-4290-43F2-80DE-4732E1136FA9}"/>
              </a:ext>
            </a:extLst>
          </p:cNvPr>
          <p:cNvSpPr>
            <a:spLocks noChangeAspect="1"/>
          </p:cNvSpPr>
          <p:nvPr/>
        </p:nvSpPr>
        <p:spPr>
          <a:xfrm>
            <a:off x="4288481" y="49809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6" name="Isosceles Triangle 605">
            <a:extLst>
              <a:ext uri="{FF2B5EF4-FFF2-40B4-BE49-F238E27FC236}">
                <a16:creationId xmlns:a16="http://schemas.microsoft.com/office/drawing/2014/main" id="{CC320836-A442-4A23-A5B5-04BD5A8C6F97}"/>
              </a:ext>
            </a:extLst>
          </p:cNvPr>
          <p:cNvSpPr>
            <a:spLocks noChangeAspect="1"/>
          </p:cNvSpPr>
          <p:nvPr/>
        </p:nvSpPr>
        <p:spPr>
          <a:xfrm>
            <a:off x="4804540" y="30762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6" name="Isosceles Triangle 615">
            <a:extLst>
              <a:ext uri="{FF2B5EF4-FFF2-40B4-BE49-F238E27FC236}">
                <a16:creationId xmlns:a16="http://schemas.microsoft.com/office/drawing/2014/main" id="{E4CB6A2F-A33B-48A5-808B-AFA138CFCC75}"/>
              </a:ext>
            </a:extLst>
          </p:cNvPr>
          <p:cNvSpPr>
            <a:spLocks noChangeAspect="1"/>
          </p:cNvSpPr>
          <p:nvPr/>
        </p:nvSpPr>
        <p:spPr>
          <a:xfrm>
            <a:off x="6959814" y="48528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7" name="Isosceles Triangle 616">
            <a:extLst>
              <a:ext uri="{FF2B5EF4-FFF2-40B4-BE49-F238E27FC236}">
                <a16:creationId xmlns:a16="http://schemas.microsoft.com/office/drawing/2014/main" id="{0492C489-6563-474A-9579-E4BEB3A46ADC}"/>
              </a:ext>
            </a:extLst>
          </p:cNvPr>
          <p:cNvSpPr>
            <a:spLocks noChangeAspect="1"/>
          </p:cNvSpPr>
          <p:nvPr/>
        </p:nvSpPr>
        <p:spPr>
          <a:xfrm>
            <a:off x="5600659" y="28216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9" name="Hexagon 548">
            <a:extLst>
              <a:ext uri="{FF2B5EF4-FFF2-40B4-BE49-F238E27FC236}">
                <a16:creationId xmlns:a16="http://schemas.microsoft.com/office/drawing/2014/main" id="{AE034F67-EB3D-443E-95D7-C72B8DB061B7}"/>
              </a:ext>
            </a:extLst>
          </p:cNvPr>
          <p:cNvSpPr/>
          <p:nvPr/>
        </p:nvSpPr>
        <p:spPr>
          <a:xfrm>
            <a:off x="6371932" y="4722253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Isosceles Triangle 609">
            <a:extLst>
              <a:ext uri="{FF2B5EF4-FFF2-40B4-BE49-F238E27FC236}">
                <a16:creationId xmlns:a16="http://schemas.microsoft.com/office/drawing/2014/main" id="{B15F78C0-770A-4476-A3A9-7ED25D895E1A}"/>
              </a:ext>
            </a:extLst>
          </p:cNvPr>
          <p:cNvSpPr>
            <a:spLocks noChangeAspect="1"/>
          </p:cNvSpPr>
          <p:nvPr/>
        </p:nvSpPr>
        <p:spPr>
          <a:xfrm>
            <a:off x="624766" y="25121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Isosceles Triangle 612">
            <a:extLst>
              <a:ext uri="{FF2B5EF4-FFF2-40B4-BE49-F238E27FC236}">
                <a16:creationId xmlns:a16="http://schemas.microsoft.com/office/drawing/2014/main" id="{2EE0949C-CD08-4C93-97A4-FD572976B2C2}"/>
              </a:ext>
            </a:extLst>
          </p:cNvPr>
          <p:cNvSpPr>
            <a:spLocks noChangeAspect="1"/>
          </p:cNvSpPr>
          <p:nvPr/>
        </p:nvSpPr>
        <p:spPr>
          <a:xfrm>
            <a:off x="722316" y="2137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8" name="Isosceles Triangle 617">
            <a:extLst>
              <a:ext uri="{FF2B5EF4-FFF2-40B4-BE49-F238E27FC236}">
                <a16:creationId xmlns:a16="http://schemas.microsoft.com/office/drawing/2014/main" id="{74CD897A-DE06-448C-AAC0-692C78A43D99}"/>
              </a:ext>
            </a:extLst>
          </p:cNvPr>
          <p:cNvSpPr>
            <a:spLocks noChangeAspect="1"/>
          </p:cNvSpPr>
          <p:nvPr/>
        </p:nvSpPr>
        <p:spPr>
          <a:xfrm>
            <a:off x="4011946" y="33713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619" name="Isosceles Triangle 618">
            <a:extLst>
              <a:ext uri="{FF2B5EF4-FFF2-40B4-BE49-F238E27FC236}">
                <a16:creationId xmlns:a16="http://schemas.microsoft.com/office/drawing/2014/main" id="{14EC9A26-2A98-4BA9-89DB-6C326ABFF980}"/>
              </a:ext>
            </a:extLst>
          </p:cNvPr>
          <p:cNvSpPr>
            <a:spLocks noChangeAspect="1"/>
          </p:cNvSpPr>
          <p:nvPr/>
        </p:nvSpPr>
        <p:spPr>
          <a:xfrm>
            <a:off x="4321800" y="33842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9" name="Isosceles Triangle 748">
            <a:extLst>
              <a:ext uri="{FF2B5EF4-FFF2-40B4-BE49-F238E27FC236}">
                <a16:creationId xmlns:a16="http://schemas.microsoft.com/office/drawing/2014/main" id="{F5F0D26F-2888-4FAC-8E5F-D1D48D432BB8}"/>
              </a:ext>
            </a:extLst>
          </p:cNvPr>
          <p:cNvSpPr>
            <a:spLocks noChangeAspect="1"/>
          </p:cNvSpPr>
          <p:nvPr/>
        </p:nvSpPr>
        <p:spPr>
          <a:xfrm>
            <a:off x="2540089" y="3882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20" name="Isosceles Triangle 619">
            <a:extLst>
              <a:ext uri="{FF2B5EF4-FFF2-40B4-BE49-F238E27FC236}">
                <a16:creationId xmlns:a16="http://schemas.microsoft.com/office/drawing/2014/main" id="{735B022B-CEBE-49F1-81BB-34258B1A17BE}"/>
              </a:ext>
            </a:extLst>
          </p:cNvPr>
          <p:cNvSpPr>
            <a:spLocks noChangeAspect="1"/>
          </p:cNvSpPr>
          <p:nvPr/>
        </p:nvSpPr>
        <p:spPr>
          <a:xfrm>
            <a:off x="5042717" y="2321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1" name="Isosceles Triangle 620">
            <a:extLst>
              <a:ext uri="{FF2B5EF4-FFF2-40B4-BE49-F238E27FC236}">
                <a16:creationId xmlns:a16="http://schemas.microsoft.com/office/drawing/2014/main" id="{7F5B39BF-A407-4CDC-9A74-EC99E401934F}"/>
              </a:ext>
            </a:extLst>
          </p:cNvPr>
          <p:cNvSpPr>
            <a:spLocks noChangeAspect="1"/>
          </p:cNvSpPr>
          <p:nvPr/>
        </p:nvSpPr>
        <p:spPr>
          <a:xfrm>
            <a:off x="5775847" y="30954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2" name="Isosceles Triangle 621">
            <a:extLst>
              <a:ext uri="{FF2B5EF4-FFF2-40B4-BE49-F238E27FC236}">
                <a16:creationId xmlns:a16="http://schemas.microsoft.com/office/drawing/2014/main" id="{13C9CA58-EAFA-4677-A954-C1D800E772A6}"/>
              </a:ext>
            </a:extLst>
          </p:cNvPr>
          <p:cNvSpPr>
            <a:spLocks noChangeAspect="1"/>
          </p:cNvSpPr>
          <p:nvPr/>
        </p:nvSpPr>
        <p:spPr>
          <a:xfrm>
            <a:off x="6834715" y="3215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3" name="Isosceles Triangle 622">
            <a:extLst>
              <a:ext uri="{FF2B5EF4-FFF2-40B4-BE49-F238E27FC236}">
                <a16:creationId xmlns:a16="http://schemas.microsoft.com/office/drawing/2014/main" id="{0704FB33-B682-4659-8160-D7B5B2F9B6A6}"/>
              </a:ext>
            </a:extLst>
          </p:cNvPr>
          <p:cNvSpPr>
            <a:spLocks noChangeAspect="1"/>
          </p:cNvSpPr>
          <p:nvPr/>
        </p:nvSpPr>
        <p:spPr>
          <a:xfrm>
            <a:off x="7596010" y="334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34FA0403-E852-385E-9540-5C167FFEAB53}"/>
              </a:ext>
            </a:extLst>
          </p:cNvPr>
          <p:cNvSpPr>
            <a:spLocks noChangeAspect="1"/>
          </p:cNvSpPr>
          <p:nvPr/>
        </p:nvSpPr>
        <p:spPr>
          <a:xfrm>
            <a:off x="2094418" y="3207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EAFEF63C-3304-EC48-C972-73BAB440B842}"/>
              </a:ext>
            </a:extLst>
          </p:cNvPr>
          <p:cNvSpPr>
            <a:spLocks noChangeAspect="1"/>
          </p:cNvSpPr>
          <p:nvPr/>
        </p:nvSpPr>
        <p:spPr>
          <a:xfrm>
            <a:off x="6755353" y="45612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FA27C8F-01C3-51EE-B510-4AF6F6593707}"/>
              </a:ext>
            </a:extLst>
          </p:cNvPr>
          <p:cNvSpPr>
            <a:spLocks noChangeAspect="1"/>
          </p:cNvSpPr>
          <p:nvPr/>
        </p:nvSpPr>
        <p:spPr>
          <a:xfrm>
            <a:off x="2705142" y="434289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8D0ED0C3-2466-BB5E-BD12-DDD66031E79F}"/>
              </a:ext>
            </a:extLst>
          </p:cNvPr>
          <p:cNvSpPr>
            <a:spLocks noChangeAspect="1"/>
          </p:cNvSpPr>
          <p:nvPr/>
        </p:nvSpPr>
        <p:spPr>
          <a:xfrm>
            <a:off x="5538483" y="25548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FE1C4A4-CCA3-D457-153B-21449973ADAB}"/>
              </a:ext>
            </a:extLst>
          </p:cNvPr>
          <p:cNvSpPr>
            <a:spLocks noChangeAspect="1"/>
          </p:cNvSpPr>
          <p:nvPr/>
        </p:nvSpPr>
        <p:spPr>
          <a:xfrm>
            <a:off x="6892358" y="386680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C4DCED6-818F-5FE5-70C3-3D28BF5B0634}"/>
              </a:ext>
            </a:extLst>
          </p:cNvPr>
          <p:cNvSpPr>
            <a:spLocks noChangeAspect="1"/>
          </p:cNvSpPr>
          <p:nvPr/>
        </p:nvSpPr>
        <p:spPr>
          <a:xfrm>
            <a:off x="7222084" y="35773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AC14A86-E574-B4C8-BE6E-A4BA0932F05D}"/>
              </a:ext>
            </a:extLst>
          </p:cNvPr>
          <p:cNvSpPr>
            <a:spLocks noChangeAspect="1"/>
          </p:cNvSpPr>
          <p:nvPr/>
        </p:nvSpPr>
        <p:spPr>
          <a:xfrm>
            <a:off x="6620316" y="30904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1C06E42-B62F-FB8B-515A-FDA4DB8CA345}"/>
              </a:ext>
            </a:extLst>
          </p:cNvPr>
          <p:cNvSpPr>
            <a:spLocks noChangeAspect="1"/>
          </p:cNvSpPr>
          <p:nvPr/>
        </p:nvSpPr>
        <p:spPr>
          <a:xfrm>
            <a:off x="3784559" y="25438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4D66AA81-8DE6-9C5A-E1AE-F17A1FC5613E}"/>
              </a:ext>
            </a:extLst>
          </p:cNvPr>
          <p:cNvSpPr/>
          <p:nvPr/>
        </p:nvSpPr>
        <p:spPr>
          <a:xfrm>
            <a:off x="517126" y="360262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205EEBFD-EC38-3686-20AC-32BA24EE1D0E}"/>
              </a:ext>
            </a:extLst>
          </p:cNvPr>
          <p:cNvSpPr>
            <a:spLocks noChangeAspect="1"/>
          </p:cNvSpPr>
          <p:nvPr/>
        </p:nvSpPr>
        <p:spPr>
          <a:xfrm>
            <a:off x="2944886" y="34524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A977043B-6612-0774-CCD7-45C0DE4556AB}"/>
              </a:ext>
            </a:extLst>
          </p:cNvPr>
          <p:cNvSpPr>
            <a:spLocks noChangeAspect="1"/>
          </p:cNvSpPr>
          <p:nvPr/>
        </p:nvSpPr>
        <p:spPr>
          <a:xfrm>
            <a:off x="5178753" y="28344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352EF7CA-86B7-BF33-C9E7-7D275819E972}"/>
              </a:ext>
            </a:extLst>
          </p:cNvPr>
          <p:cNvSpPr>
            <a:spLocks noChangeAspect="1"/>
          </p:cNvSpPr>
          <p:nvPr/>
        </p:nvSpPr>
        <p:spPr>
          <a:xfrm>
            <a:off x="5437021" y="35752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A085CADE-ABC7-E376-9F15-3F3951EC9D02}"/>
              </a:ext>
            </a:extLst>
          </p:cNvPr>
          <p:cNvSpPr>
            <a:spLocks noChangeAspect="1"/>
          </p:cNvSpPr>
          <p:nvPr/>
        </p:nvSpPr>
        <p:spPr>
          <a:xfrm>
            <a:off x="7418031" y="32618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id="{FAC7F4D9-FD8F-E6ED-D34D-D1253F697398}"/>
              </a:ext>
            </a:extLst>
          </p:cNvPr>
          <p:cNvSpPr>
            <a:spLocks noChangeAspect="1"/>
          </p:cNvSpPr>
          <p:nvPr/>
        </p:nvSpPr>
        <p:spPr>
          <a:xfrm>
            <a:off x="4572757" y="53829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78522090-7403-9D24-0B1B-1A85BFE5F490}"/>
              </a:ext>
            </a:extLst>
          </p:cNvPr>
          <p:cNvSpPr>
            <a:spLocks noChangeAspect="1"/>
          </p:cNvSpPr>
          <p:nvPr/>
        </p:nvSpPr>
        <p:spPr>
          <a:xfrm>
            <a:off x="6439548" y="3419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0" name="Isosceles Triangle 89">
            <a:extLst>
              <a:ext uri="{FF2B5EF4-FFF2-40B4-BE49-F238E27FC236}">
                <a16:creationId xmlns:a16="http://schemas.microsoft.com/office/drawing/2014/main" id="{00F3E143-7B8A-6F79-137B-7386F149F5F2}"/>
              </a:ext>
            </a:extLst>
          </p:cNvPr>
          <p:cNvSpPr>
            <a:spLocks noChangeAspect="1"/>
          </p:cNvSpPr>
          <p:nvPr/>
        </p:nvSpPr>
        <p:spPr>
          <a:xfrm>
            <a:off x="7708747" y="3012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551C9B35-1231-9984-02A8-FFD04238CE22}"/>
              </a:ext>
            </a:extLst>
          </p:cNvPr>
          <p:cNvSpPr>
            <a:spLocks noChangeAspect="1"/>
          </p:cNvSpPr>
          <p:nvPr/>
        </p:nvSpPr>
        <p:spPr>
          <a:xfrm>
            <a:off x="1711902" y="37788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3A2A4CAA-8633-E6B3-EC51-91438C2EA5F9}"/>
              </a:ext>
            </a:extLst>
          </p:cNvPr>
          <p:cNvSpPr/>
          <p:nvPr/>
        </p:nvSpPr>
        <p:spPr>
          <a:xfrm>
            <a:off x="7053685" y="2942988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7249C230-419B-2D0E-E58C-EEE3DC8A9E25}"/>
              </a:ext>
            </a:extLst>
          </p:cNvPr>
          <p:cNvSpPr>
            <a:spLocks noChangeAspect="1"/>
          </p:cNvSpPr>
          <p:nvPr/>
        </p:nvSpPr>
        <p:spPr>
          <a:xfrm>
            <a:off x="7538793" y="31323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4" name="Isosceles Triangle 93">
            <a:extLst>
              <a:ext uri="{FF2B5EF4-FFF2-40B4-BE49-F238E27FC236}">
                <a16:creationId xmlns:a16="http://schemas.microsoft.com/office/drawing/2014/main" id="{81A728FF-1B80-955B-27DA-7AE5E58AE553}"/>
              </a:ext>
            </a:extLst>
          </p:cNvPr>
          <p:cNvSpPr>
            <a:spLocks noChangeAspect="1"/>
          </p:cNvSpPr>
          <p:nvPr/>
        </p:nvSpPr>
        <p:spPr>
          <a:xfrm>
            <a:off x="6945316" y="32347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5" name="Isosceles Triangle 94">
            <a:extLst>
              <a:ext uri="{FF2B5EF4-FFF2-40B4-BE49-F238E27FC236}">
                <a16:creationId xmlns:a16="http://schemas.microsoft.com/office/drawing/2014/main" id="{9232873D-91B5-F0E5-BAAD-8EB386D6B11D}"/>
              </a:ext>
            </a:extLst>
          </p:cNvPr>
          <p:cNvSpPr>
            <a:spLocks noChangeAspect="1"/>
          </p:cNvSpPr>
          <p:nvPr/>
        </p:nvSpPr>
        <p:spPr>
          <a:xfrm>
            <a:off x="7704398" y="29160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38838204-7BE3-4F87-5561-4D5B0D63EDB5}"/>
              </a:ext>
            </a:extLst>
          </p:cNvPr>
          <p:cNvSpPr>
            <a:spLocks noChangeAspect="1"/>
          </p:cNvSpPr>
          <p:nvPr/>
        </p:nvSpPr>
        <p:spPr>
          <a:xfrm>
            <a:off x="2547798" y="36141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68BFC3B-4A6D-763E-4E84-421122746CB3}"/>
              </a:ext>
            </a:extLst>
          </p:cNvPr>
          <p:cNvCxnSpPr>
            <a:cxnSpLocks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5E230D3F-4195-555E-6E6A-80314BE822FE}"/>
              </a:ext>
            </a:extLst>
          </p:cNvPr>
          <p:cNvSpPr>
            <a:spLocks noChangeAspect="1"/>
          </p:cNvSpPr>
          <p:nvPr/>
        </p:nvSpPr>
        <p:spPr>
          <a:xfrm>
            <a:off x="3056309" y="38624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CAE1778B-E274-E109-C96A-532DD29C4903}"/>
              </a:ext>
            </a:extLst>
          </p:cNvPr>
          <p:cNvSpPr>
            <a:spLocks noChangeAspect="1"/>
          </p:cNvSpPr>
          <p:nvPr/>
        </p:nvSpPr>
        <p:spPr>
          <a:xfrm>
            <a:off x="6218649" y="4289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F449B30F-D21E-BA5E-2DA1-255094C4289C}"/>
              </a:ext>
            </a:extLst>
          </p:cNvPr>
          <p:cNvSpPr>
            <a:spLocks noChangeAspect="1"/>
          </p:cNvSpPr>
          <p:nvPr/>
        </p:nvSpPr>
        <p:spPr>
          <a:xfrm>
            <a:off x="5971404" y="30555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8" name="Isosceles Triangle 167">
            <a:extLst>
              <a:ext uri="{FF2B5EF4-FFF2-40B4-BE49-F238E27FC236}">
                <a16:creationId xmlns:a16="http://schemas.microsoft.com/office/drawing/2014/main" id="{337A61FD-744F-9E99-E236-1BA2F235E931}"/>
              </a:ext>
            </a:extLst>
          </p:cNvPr>
          <p:cNvSpPr>
            <a:spLocks noChangeAspect="1"/>
          </p:cNvSpPr>
          <p:nvPr/>
        </p:nvSpPr>
        <p:spPr>
          <a:xfrm>
            <a:off x="7713054" y="32227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370699AF-EC7C-D2E3-F61D-710C7EC027AC}"/>
              </a:ext>
            </a:extLst>
          </p:cNvPr>
          <p:cNvSpPr>
            <a:spLocks noChangeAspect="1"/>
          </p:cNvSpPr>
          <p:nvPr/>
        </p:nvSpPr>
        <p:spPr>
          <a:xfrm>
            <a:off x="5369141" y="22689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2" name="Isosceles Triangle 231">
            <a:extLst>
              <a:ext uri="{FF2B5EF4-FFF2-40B4-BE49-F238E27FC236}">
                <a16:creationId xmlns:a16="http://schemas.microsoft.com/office/drawing/2014/main" id="{C2EF0B27-3094-42EE-579C-3CF869859AB9}"/>
              </a:ext>
            </a:extLst>
          </p:cNvPr>
          <p:cNvSpPr>
            <a:spLocks noChangeAspect="1"/>
          </p:cNvSpPr>
          <p:nvPr/>
        </p:nvSpPr>
        <p:spPr>
          <a:xfrm>
            <a:off x="4293686" y="52289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DD46616E-4C5F-7B7E-9E32-6FD5540CA405}"/>
              </a:ext>
            </a:extLst>
          </p:cNvPr>
          <p:cNvSpPr>
            <a:spLocks noChangeAspect="1"/>
          </p:cNvSpPr>
          <p:nvPr/>
        </p:nvSpPr>
        <p:spPr>
          <a:xfrm>
            <a:off x="3122544" y="33966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4CFC634-7325-0263-A732-EF23EEF491B0}"/>
              </a:ext>
            </a:extLst>
          </p:cNvPr>
          <p:cNvSpPr>
            <a:spLocks noChangeAspect="1"/>
          </p:cNvSpPr>
          <p:nvPr/>
        </p:nvSpPr>
        <p:spPr>
          <a:xfrm>
            <a:off x="8168517" y="210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8797CED-F1B4-A26C-C250-831E68C68311}"/>
              </a:ext>
            </a:extLst>
          </p:cNvPr>
          <p:cNvSpPr>
            <a:spLocks noChangeAspect="1"/>
          </p:cNvSpPr>
          <p:nvPr/>
        </p:nvSpPr>
        <p:spPr>
          <a:xfrm>
            <a:off x="4169285" y="61466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4" name="Isosceles Triangle 243">
            <a:extLst>
              <a:ext uri="{FF2B5EF4-FFF2-40B4-BE49-F238E27FC236}">
                <a16:creationId xmlns:a16="http://schemas.microsoft.com/office/drawing/2014/main" id="{A09D436D-C619-5294-609A-3696A957023C}"/>
              </a:ext>
            </a:extLst>
          </p:cNvPr>
          <p:cNvSpPr>
            <a:spLocks noChangeAspect="1"/>
          </p:cNvSpPr>
          <p:nvPr/>
        </p:nvSpPr>
        <p:spPr>
          <a:xfrm>
            <a:off x="3875425" y="334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Isosceles Triangle 244">
            <a:extLst>
              <a:ext uri="{FF2B5EF4-FFF2-40B4-BE49-F238E27FC236}">
                <a16:creationId xmlns:a16="http://schemas.microsoft.com/office/drawing/2014/main" id="{4A12752C-1447-63BE-B980-640C81EBD203}"/>
              </a:ext>
            </a:extLst>
          </p:cNvPr>
          <p:cNvSpPr>
            <a:spLocks noChangeAspect="1"/>
          </p:cNvSpPr>
          <p:nvPr/>
        </p:nvSpPr>
        <p:spPr>
          <a:xfrm>
            <a:off x="5947266" y="41343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4A83D39A-D082-621E-8F98-0E6E052D97AC}"/>
              </a:ext>
            </a:extLst>
          </p:cNvPr>
          <p:cNvSpPr>
            <a:spLocks noChangeAspect="1"/>
          </p:cNvSpPr>
          <p:nvPr/>
        </p:nvSpPr>
        <p:spPr>
          <a:xfrm>
            <a:off x="7497471" y="36338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EFFE37DE-E814-4EC6-B0D2-3A0F9DD8C3F5}"/>
              </a:ext>
            </a:extLst>
          </p:cNvPr>
          <p:cNvSpPr>
            <a:spLocks noChangeAspect="1"/>
          </p:cNvSpPr>
          <p:nvPr/>
        </p:nvSpPr>
        <p:spPr>
          <a:xfrm>
            <a:off x="2060143" y="3235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>
            <a:extLst>
              <a:ext uri="{FF2B5EF4-FFF2-40B4-BE49-F238E27FC236}">
                <a16:creationId xmlns:a16="http://schemas.microsoft.com/office/drawing/2014/main" id="{01721EE7-4D95-B7B7-7869-4217FC816E85}"/>
              </a:ext>
            </a:extLst>
          </p:cNvPr>
          <p:cNvSpPr>
            <a:spLocks noChangeAspect="1"/>
          </p:cNvSpPr>
          <p:nvPr/>
        </p:nvSpPr>
        <p:spPr>
          <a:xfrm>
            <a:off x="865200" y="1649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0" name="Isosceles Triangle 269">
            <a:extLst>
              <a:ext uri="{FF2B5EF4-FFF2-40B4-BE49-F238E27FC236}">
                <a16:creationId xmlns:a16="http://schemas.microsoft.com/office/drawing/2014/main" id="{B6F31DE5-FE02-C43D-E8F6-F78341E946C3}"/>
              </a:ext>
            </a:extLst>
          </p:cNvPr>
          <p:cNvSpPr>
            <a:spLocks noChangeAspect="1"/>
          </p:cNvSpPr>
          <p:nvPr/>
        </p:nvSpPr>
        <p:spPr>
          <a:xfrm>
            <a:off x="3761579" y="32959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>
            <a:extLst>
              <a:ext uri="{FF2B5EF4-FFF2-40B4-BE49-F238E27FC236}">
                <a16:creationId xmlns:a16="http://schemas.microsoft.com/office/drawing/2014/main" id="{38897F99-15AF-9D3C-684E-BC051DC21478}"/>
              </a:ext>
            </a:extLst>
          </p:cNvPr>
          <p:cNvSpPr>
            <a:spLocks noChangeAspect="1"/>
          </p:cNvSpPr>
          <p:nvPr/>
        </p:nvSpPr>
        <p:spPr>
          <a:xfrm>
            <a:off x="7819095" y="28234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4" name="Isosceles Triangle 273">
            <a:extLst>
              <a:ext uri="{FF2B5EF4-FFF2-40B4-BE49-F238E27FC236}">
                <a16:creationId xmlns:a16="http://schemas.microsoft.com/office/drawing/2014/main" id="{8505B4BC-2BE5-FEED-8E0E-1E6CE6EF3DE4}"/>
              </a:ext>
            </a:extLst>
          </p:cNvPr>
          <p:cNvSpPr>
            <a:spLocks noChangeAspect="1"/>
          </p:cNvSpPr>
          <p:nvPr/>
        </p:nvSpPr>
        <p:spPr>
          <a:xfrm>
            <a:off x="6977006" y="31375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7" name="Isosceles Triangle 276">
            <a:extLst>
              <a:ext uri="{FF2B5EF4-FFF2-40B4-BE49-F238E27FC236}">
                <a16:creationId xmlns:a16="http://schemas.microsoft.com/office/drawing/2014/main" id="{0EDCA9DA-541A-DE21-20A5-0A8D45CB7835}"/>
              </a:ext>
            </a:extLst>
          </p:cNvPr>
          <p:cNvSpPr>
            <a:spLocks noChangeAspect="1"/>
          </p:cNvSpPr>
          <p:nvPr/>
        </p:nvSpPr>
        <p:spPr>
          <a:xfrm>
            <a:off x="2897973" y="34145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>
            <a:extLst>
              <a:ext uri="{FF2B5EF4-FFF2-40B4-BE49-F238E27FC236}">
                <a16:creationId xmlns:a16="http://schemas.microsoft.com/office/drawing/2014/main" id="{106348FA-689D-DDBD-A9BD-0A25E61B304D}"/>
              </a:ext>
            </a:extLst>
          </p:cNvPr>
          <p:cNvSpPr>
            <a:spLocks noChangeAspect="1"/>
          </p:cNvSpPr>
          <p:nvPr/>
        </p:nvSpPr>
        <p:spPr>
          <a:xfrm>
            <a:off x="4620880" y="367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>
            <a:extLst>
              <a:ext uri="{FF2B5EF4-FFF2-40B4-BE49-F238E27FC236}">
                <a16:creationId xmlns:a16="http://schemas.microsoft.com/office/drawing/2014/main" id="{2B89989C-4576-0CCC-30AD-318CD363ACF0}"/>
              </a:ext>
            </a:extLst>
          </p:cNvPr>
          <p:cNvSpPr>
            <a:spLocks noChangeAspect="1"/>
          </p:cNvSpPr>
          <p:nvPr/>
        </p:nvSpPr>
        <p:spPr>
          <a:xfrm>
            <a:off x="4160155" y="33405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>
            <a:extLst>
              <a:ext uri="{FF2B5EF4-FFF2-40B4-BE49-F238E27FC236}">
                <a16:creationId xmlns:a16="http://schemas.microsoft.com/office/drawing/2014/main" id="{E25A3693-FE2F-9173-E245-81E6F49D508A}"/>
              </a:ext>
            </a:extLst>
          </p:cNvPr>
          <p:cNvSpPr>
            <a:spLocks noChangeAspect="1"/>
          </p:cNvSpPr>
          <p:nvPr/>
        </p:nvSpPr>
        <p:spPr>
          <a:xfrm>
            <a:off x="4239933" y="5260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4" name="Isosceles Triangle 283">
            <a:extLst>
              <a:ext uri="{FF2B5EF4-FFF2-40B4-BE49-F238E27FC236}">
                <a16:creationId xmlns:a16="http://schemas.microsoft.com/office/drawing/2014/main" id="{8A872C27-5BDD-B727-8101-71B848543177}"/>
              </a:ext>
            </a:extLst>
          </p:cNvPr>
          <p:cNvSpPr>
            <a:spLocks noChangeAspect="1"/>
          </p:cNvSpPr>
          <p:nvPr/>
        </p:nvSpPr>
        <p:spPr>
          <a:xfrm>
            <a:off x="4488913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0" name="Diamond 319">
            <a:extLst>
              <a:ext uri="{FF2B5EF4-FFF2-40B4-BE49-F238E27FC236}">
                <a16:creationId xmlns:a16="http://schemas.microsoft.com/office/drawing/2014/main" id="{87495C67-2F38-13E1-BB10-101EB6CCF5FD}"/>
              </a:ext>
            </a:extLst>
          </p:cNvPr>
          <p:cNvSpPr/>
          <p:nvPr/>
        </p:nvSpPr>
        <p:spPr>
          <a:xfrm>
            <a:off x="7324192" y="33353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5" name="Isosceles Triangle 534">
            <a:extLst>
              <a:ext uri="{FF2B5EF4-FFF2-40B4-BE49-F238E27FC236}">
                <a16:creationId xmlns:a16="http://schemas.microsoft.com/office/drawing/2014/main" id="{CBE1B518-A0A0-4138-9671-27862CD6B451}"/>
              </a:ext>
            </a:extLst>
          </p:cNvPr>
          <p:cNvSpPr>
            <a:spLocks noChangeAspect="1"/>
          </p:cNvSpPr>
          <p:nvPr/>
        </p:nvSpPr>
        <p:spPr>
          <a:xfrm>
            <a:off x="7301055" y="32796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05" name="Hexagon 304">
            <a:extLst>
              <a:ext uri="{FF2B5EF4-FFF2-40B4-BE49-F238E27FC236}">
                <a16:creationId xmlns:a16="http://schemas.microsoft.com/office/drawing/2014/main" id="{054874FC-61D3-F13E-9163-2E152CF41813}"/>
              </a:ext>
            </a:extLst>
          </p:cNvPr>
          <p:cNvSpPr/>
          <p:nvPr/>
        </p:nvSpPr>
        <p:spPr>
          <a:xfrm>
            <a:off x="1923831" y="448285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4" name="Isosceles Triangle 623">
            <a:extLst>
              <a:ext uri="{FF2B5EF4-FFF2-40B4-BE49-F238E27FC236}">
                <a16:creationId xmlns:a16="http://schemas.microsoft.com/office/drawing/2014/main" id="{A6B28BA7-7B20-4FAC-96F5-F4D0E155062D}"/>
              </a:ext>
            </a:extLst>
          </p:cNvPr>
          <p:cNvSpPr>
            <a:spLocks noChangeAspect="1"/>
          </p:cNvSpPr>
          <p:nvPr/>
        </p:nvSpPr>
        <p:spPr>
          <a:xfrm>
            <a:off x="7356034" y="3387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CB3D8CEC-A2A0-5F92-0FD2-66169B4865E3}"/>
              </a:ext>
            </a:extLst>
          </p:cNvPr>
          <p:cNvSpPr>
            <a:spLocks noChangeAspect="1"/>
          </p:cNvSpPr>
          <p:nvPr/>
        </p:nvSpPr>
        <p:spPr>
          <a:xfrm>
            <a:off x="7634827" y="31154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BB9D0CC1-7C16-1435-F44E-0F00E5EA205F}"/>
              </a:ext>
            </a:extLst>
          </p:cNvPr>
          <p:cNvSpPr>
            <a:spLocks noChangeAspect="1"/>
          </p:cNvSpPr>
          <p:nvPr/>
        </p:nvSpPr>
        <p:spPr>
          <a:xfrm>
            <a:off x="7648570" y="30949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492B0B2A-7652-B9EA-7835-C28373356C55}"/>
              </a:ext>
            </a:extLst>
          </p:cNvPr>
          <p:cNvSpPr>
            <a:spLocks noChangeAspect="1"/>
          </p:cNvSpPr>
          <p:nvPr/>
        </p:nvSpPr>
        <p:spPr>
          <a:xfrm>
            <a:off x="7713477" y="30661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7" name="Isosceles Triangle 356">
            <a:extLst>
              <a:ext uri="{FF2B5EF4-FFF2-40B4-BE49-F238E27FC236}">
                <a16:creationId xmlns:a16="http://schemas.microsoft.com/office/drawing/2014/main" id="{927F930C-AE42-D962-4C51-0969F0ED1727}"/>
              </a:ext>
            </a:extLst>
          </p:cNvPr>
          <p:cNvSpPr>
            <a:spLocks noChangeAspect="1"/>
          </p:cNvSpPr>
          <p:nvPr/>
        </p:nvSpPr>
        <p:spPr>
          <a:xfrm>
            <a:off x="7734036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8" name="Isosceles Triangle 367">
            <a:extLst>
              <a:ext uri="{FF2B5EF4-FFF2-40B4-BE49-F238E27FC236}">
                <a16:creationId xmlns:a16="http://schemas.microsoft.com/office/drawing/2014/main" id="{0854BDEB-0F62-7A71-3EC6-F7DBB8CBDBFB}"/>
              </a:ext>
            </a:extLst>
          </p:cNvPr>
          <p:cNvSpPr>
            <a:spLocks noChangeAspect="1"/>
          </p:cNvSpPr>
          <p:nvPr/>
        </p:nvSpPr>
        <p:spPr>
          <a:xfrm>
            <a:off x="7768708" y="3105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2" name="Isosceles Triangle 371">
            <a:extLst>
              <a:ext uri="{FF2B5EF4-FFF2-40B4-BE49-F238E27FC236}">
                <a16:creationId xmlns:a16="http://schemas.microsoft.com/office/drawing/2014/main" id="{7D1B1F70-62A1-3CB6-2FCA-3691CC2A5D98}"/>
              </a:ext>
            </a:extLst>
          </p:cNvPr>
          <p:cNvSpPr>
            <a:spLocks noChangeAspect="1"/>
          </p:cNvSpPr>
          <p:nvPr/>
        </p:nvSpPr>
        <p:spPr>
          <a:xfrm>
            <a:off x="7768708" y="3133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7" name="Isosceles Triangle 376">
            <a:extLst>
              <a:ext uri="{FF2B5EF4-FFF2-40B4-BE49-F238E27FC236}">
                <a16:creationId xmlns:a16="http://schemas.microsoft.com/office/drawing/2014/main" id="{D524EDD4-283A-1842-8DF4-803E3882758B}"/>
              </a:ext>
            </a:extLst>
          </p:cNvPr>
          <p:cNvSpPr>
            <a:spLocks noChangeAspect="1"/>
          </p:cNvSpPr>
          <p:nvPr/>
        </p:nvSpPr>
        <p:spPr>
          <a:xfrm>
            <a:off x="7664652" y="29670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2" name="Isosceles Triangle 381">
            <a:extLst>
              <a:ext uri="{FF2B5EF4-FFF2-40B4-BE49-F238E27FC236}">
                <a16:creationId xmlns:a16="http://schemas.microsoft.com/office/drawing/2014/main" id="{72D0D9D1-7068-9484-EF12-D3DFF5ECD479}"/>
              </a:ext>
            </a:extLst>
          </p:cNvPr>
          <p:cNvSpPr>
            <a:spLocks noChangeAspect="1"/>
          </p:cNvSpPr>
          <p:nvPr/>
        </p:nvSpPr>
        <p:spPr>
          <a:xfrm>
            <a:off x="7782956" y="2983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6" name="Isosceles Triangle 385">
            <a:extLst>
              <a:ext uri="{FF2B5EF4-FFF2-40B4-BE49-F238E27FC236}">
                <a16:creationId xmlns:a16="http://schemas.microsoft.com/office/drawing/2014/main" id="{1A265478-7BA6-BD50-49B4-496B66CE777C}"/>
              </a:ext>
            </a:extLst>
          </p:cNvPr>
          <p:cNvSpPr>
            <a:spLocks noChangeAspect="1"/>
          </p:cNvSpPr>
          <p:nvPr/>
        </p:nvSpPr>
        <p:spPr>
          <a:xfrm>
            <a:off x="7670059" y="29006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7" name="Isosceles Triangle 386">
            <a:extLst>
              <a:ext uri="{FF2B5EF4-FFF2-40B4-BE49-F238E27FC236}">
                <a16:creationId xmlns:a16="http://schemas.microsoft.com/office/drawing/2014/main" id="{00C60250-FA34-726A-4EAA-04BA79D4F3EF}"/>
              </a:ext>
            </a:extLst>
          </p:cNvPr>
          <p:cNvSpPr>
            <a:spLocks noChangeAspect="1"/>
          </p:cNvSpPr>
          <p:nvPr/>
        </p:nvSpPr>
        <p:spPr>
          <a:xfrm>
            <a:off x="3348208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Isosceles Triangle 390">
            <a:extLst>
              <a:ext uri="{FF2B5EF4-FFF2-40B4-BE49-F238E27FC236}">
                <a16:creationId xmlns:a16="http://schemas.microsoft.com/office/drawing/2014/main" id="{4FB30468-6E84-47C6-C523-0871E7E4BD27}"/>
              </a:ext>
            </a:extLst>
          </p:cNvPr>
          <p:cNvSpPr>
            <a:spLocks noChangeAspect="1"/>
          </p:cNvSpPr>
          <p:nvPr/>
        </p:nvSpPr>
        <p:spPr>
          <a:xfrm>
            <a:off x="7427487" y="3297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>
            <a:extLst>
              <a:ext uri="{FF2B5EF4-FFF2-40B4-BE49-F238E27FC236}">
                <a16:creationId xmlns:a16="http://schemas.microsoft.com/office/drawing/2014/main" id="{FBC10DF6-A448-5DB9-FA55-72CFE0304B2F}"/>
              </a:ext>
            </a:extLst>
          </p:cNvPr>
          <p:cNvSpPr>
            <a:spLocks noChangeAspect="1"/>
          </p:cNvSpPr>
          <p:nvPr/>
        </p:nvSpPr>
        <p:spPr>
          <a:xfrm>
            <a:off x="6765860" y="295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1" name="Isosceles Triangle 420">
            <a:extLst>
              <a:ext uri="{FF2B5EF4-FFF2-40B4-BE49-F238E27FC236}">
                <a16:creationId xmlns:a16="http://schemas.microsoft.com/office/drawing/2014/main" id="{7E701643-9C39-C0A8-FF05-F3EF0DDF8262}"/>
              </a:ext>
            </a:extLst>
          </p:cNvPr>
          <p:cNvSpPr>
            <a:spLocks noChangeAspect="1"/>
          </p:cNvSpPr>
          <p:nvPr/>
        </p:nvSpPr>
        <p:spPr>
          <a:xfrm>
            <a:off x="4050000" y="60960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>
            <a:extLst>
              <a:ext uri="{FF2B5EF4-FFF2-40B4-BE49-F238E27FC236}">
                <a16:creationId xmlns:a16="http://schemas.microsoft.com/office/drawing/2014/main" id="{45E7AC74-2707-42FF-072C-8FE922876990}"/>
              </a:ext>
            </a:extLst>
          </p:cNvPr>
          <p:cNvSpPr>
            <a:spLocks noChangeAspect="1"/>
          </p:cNvSpPr>
          <p:nvPr/>
        </p:nvSpPr>
        <p:spPr>
          <a:xfrm>
            <a:off x="5069781" y="44341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18A97450-FC40-C3A2-977F-5CA6CB522642}"/>
              </a:ext>
            </a:extLst>
          </p:cNvPr>
          <p:cNvSpPr>
            <a:spLocks noChangeAspect="1"/>
          </p:cNvSpPr>
          <p:nvPr/>
        </p:nvSpPr>
        <p:spPr>
          <a:xfrm>
            <a:off x="1739032" y="56460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>
            <a:extLst>
              <a:ext uri="{FF2B5EF4-FFF2-40B4-BE49-F238E27FC236}">
                <a16:creationId xmlns:a16="http://schemas.microsoft.com/office/drawing/2014/main" id="{6D967335-E0C8-C53A-6EBE-26501BE50217}"/>
              </a:ext>
            </a:extLst>
          </p:cNvPr>
          <p:cNvSpPr>
            <a:spLocks noChangeAspect="1"/>
          </p:cNvSpPr>
          <p:nvPr/>
        </p:nvSpPr>
        <p:spPr>
          <a:xfrm>
            <a:off x="6965520" y="5059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F530B916-9B32-3760-5B0A-A1606020570C}"/>
              </a:ext>
            </a:extLst>
          </p:cNvPr>
          <p:cNvSpPr>
            <a:spLocks noChangeAspect="1"/>
          </p:cNvSpPr>
          <p:nvPr/>
        </p:nvSpPr>
        <p:spPr>
          <a:xfrm>
            <a:off x="6297341" y="442619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8" name="Isosceles Triangle 497">
            <a:extLst>
              <a:ext uri="{FF2B5EF4-FFF2-40B4-BE49-F238E27FC236}">
                <a16:creationId xmlns:a16="http://schemas.microsoft.com/office/drawing/2014/main" id="{3404F915-0B74-2A0C-E4E3-BC0FAB8B74D6}"/>
              </a:ext>
            </a:extLst>
          </p:cNvPr>
          <p:cNvSpPr>
            <a:spLocks noChangeAspect="1"/>
          </p:cNvSpPr>
          <p:nvPr/>
        </p:nvSpPr>
        <p:spPr>
          <a:xfrm>
            <a:off x="3133192" y="35746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Isosceles Triangle 501">
            <a:extLst>
              <a:ext uri="{FF2B5EF4-FFF2-40B4-BE49-F238E27FC236}">
                <a16:creationId xmlns:a16="http://schemas.microsoft.com/office/drawing/2014/main" id="{8F1F9CBA-8D89-A8C0-10E3-F7D5AD7CB5F7}"/>
              </a:ext>
            </a:extLst>
          </p:cNvPr>
          <p:cNvSpPr>
            <a:spLocks noChangeAspect="1"/>
          </p:cNvSpPr>
          <p:nvPr/>
        </p:nvSpPr>
        <p:spPr>
          <a:xfrm>
            <a:off x="4647541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9" name="Isosceles Triangle 578">
            <a:extLst>
              <a:ext uri="{FF2B5EF4-FFF2-40B4-BE49-F238E27FC236}">
                <a16:creationId xmlns:a16="http://schemas.microsoft.com/office/drawing/2014/main" id="{4AB52124-8B2D-8E4D-C090-BCCC3C9BD05B}"/>
              </a:ext>
            </a:extLst>
          </p:cNvPr>
          <p:cNvSpPr>
            <a:spLocks noChangeAspect="1"/>
          </p:cNvSpPr>
          <p:nvPr/>
        </p:nvSpPr>
        <p:spPr>
          <a:xfrm>
            <a:off x="7214695" y="33294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8" name="Isosceles Triangle 607">
            <a:extLst>
              <a:ext uri="{FF2B5EF4-FFF2-40B4-BE49-F238E27FC236}">
                <a16:creationId xmlns:a16="http://schemas.microsoft.com/office/drawing/2014/main" id="{71BC6AC3-2464-4B25-F22B-10C6B81F0867}"/>
              </a:ext>
            </a:extLst>
          </p:cNvPr>
          <p:cNvSpPr>
            <a:spLocks noChangeAspect="1"/>
          </p:cNvSpPr>
          <p:nvPr/>
        </p:nvSpPr>
        <p:spPr>
          <a:xfrm>
            <a:off x="2951116" y="37745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Isosceles Triangle 625">
            <a:extLst>
              <a:ext uri="{FF2B5EF4-FFF2-40B4-BE49-F238E27FC236}">
                <a16:creationId xmlns:a16="http://schemas.microsoft.com/office/drawing/2014/main" id="{1A6759E7-38AB-1C8E-DFEF-6A67B468EC0E}"/>
              </a:ext>
            </a:extLst>
          </p:cNvPr>
          <p:cNvSpPr>
            <a:spLocks noChangeAspect="1"/>
          </p:cNvSpPr>
          <p:nvPr/>
        </p:nvSpPr>
        <p:spPr>
          <a:xfrm>
            <a:off x="1811255" y="37025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Isosceles Triangle 626">
            <a:extLst>
              <a:ext uri="{FF2B5EF4-FFF2-40B4-BE49-F238E27FC236}">
                <a16:creationId xmlns:a16="http://schemas.microsoft.com/office/drawing/2014/main" id="{B906471D-5124-DD91-DD71-56CEB07A2058}"/>
              </a:ext>
            </a:extLst>
          </p:cNvPr>
          <p:cNvSpPr>
            <a:spLocks noChangeAspect="1"/>
          </p:cNvSpPr>
          <p:nvPr/>
        </p:nvSpPr>
        <p:spPr>
          <a:xfrm>
            <a:off x="7223608" y="36645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0" name="Isosceles Triangle 629">
            <a:extLst>
              <a:ext uri="{FF2B5EF4-FFF2-40B4-BE49-F238E27FC236}">
                <a16:creationId xmlns:a16="http://schemas.microsoft.com/office/drawing/2014/main" id="{6A79FF99-B8A2-768A-C8CC-30A2302FEF99}"/>
              </a:ext>
            </a:extLst>
          </p:cNvPr>
          <p:cNvSpPr>
            <a:spLocks noChangeAspect="1"/>
          </p:cNvSpPr>
          <p:nvPr/>
        </p:nvSpPr>
        <p:spPr>
          <a:xfrm>
            <a:off x="3429000" y="46778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1" name="Isosceles Triangle 630">
            <a:extLst>
              <a:ext uri="{FF2B5EF4-FFF2-40B4-BE49-F238E27FC236}">
                <a16:creationId xmlns:a16="http://schemas.microsoft.com/office/drawing/2014/main" id="{08B4DCD9-710F-1C10-4321-5F694363AC69}"/>
              </a:ext>
            </a:extLst>
          </p:cNvPr>
          <p:cNvSpPr>
            <a:spLocks noChangeAspect="1"/>
          </p:cNvSpPr>
          <p:nvPr/>
        </p:nvSpPr>
        <p:spPr>
          <a:xfrm>
            <a:off x="5789492" y="37788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2" name="Isosceles Triangle 631">
            <a:extLst>
              <a:ext uri="{FF2B5EF4-FFF2-40B4-BE49-F238E27FC236}">
                <a16:creationId xmlns:a16="http://schemas.microsoft.com/office/drawing/2014/main" id="{4C16D331-E28E-488C-10A1-BA34D590A1D3}"/>
              </a:ext>
            </a:extLst>
          </p:cNvPr>
          <p:cNvSpPr>
            <a:spLocks noChangeAspect="1"/>
          </p:cNvSpPr>
          <p:nvPr/>
        </p:nvSpPr>
        <p:spPr>
          <a:xfrm>
            <a:off x="6507043" y="6019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8" name="Isosceles Triangle 627">
            <a:extLst>
              <a:ext uri="{FF2B5EF4-FFF2-40B4-BE49-F238E27FC236}">
                <a16:creationId xmlns:a16="http://schemas.microsoft.com/office/drawing/2014/main" id="{EBCE9882-6F37-49C0-C1E4-FA56A85ABF34}"/>
              </a:ext>
            </a:extLst>
          </p:cNvPr>
          <p:cNvSpPr>
            <a:spLocks noChangeAspect="1"/>
          </p:cNvSpPr>
          <p:nvPr/>
        </p:nvSpPr>
        <p:spPr>
          <a:xfrm>
            <a:off x="3053096" y="3314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2" name="Isosceles Triangle 541">
            <a:extLst>
              <a:ext uri="{FF2B5EF4-FFF2-40B4-BE49-F238E27FC236}">
                <a16:creationId xmlns:a16="http://schemas.microsoft.com/office/drawing/2014/main" id="{3A5AA75D-5CB3-A875-B774-A03F77FD1E52}"/>
              </a:ext>
            </a:extLst>
          </p:cNvPr>
          <p:cNvSpPr>
            <a:spLocks noChangeAspect="1"/>
          </p:cNvSpPr>
          <p:nvPr/>
        </p:nvSpPr>
        <p:spPr>
          <a:xfrm>
            <a:off x="5388890" y="27816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9" name="Isosceles Triangle 628">
            <a:extLst>
              <a:ext uri="{FF2B5EF4-FFF2-40B4-BE49-F238E27FC236}">
                <a16:creationId xmlns:a16="http://schemas.microsoft.com/office/drawing/2014/main" id="{8B8ABF40-BB12-C01F-39BC-B2DC1FF65FC7}"/>
              </a:ext>
            </a:extLst>
          </p:cNvPr>
          <p:cNvSpPr>
            <a:spLocks noChangeAspect="1"/>
          </p:cNvSpPr>
          <p:nvPr/>
        </p:nvSpPr>
        <p:spPr>
          <a:xfrm>
            <a:off x="6105834" y="36717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3B3A104-4AAA-5B5D-5C9B-ED378C303616}"/>
              </a:ext>
            </a:extLst>
          </p:cNvPr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041C6039-7E2D-FEDB-B553-6F78CBB9CEC8}"/>
              </a:ext>
            </a:extLst>
          </p:cNvPr>
          <p:cNvSpPr>
            <a:spLocks noChangeAspect="1"/>
          </p:cNvSpPr>
          <p:nvPr/>
        </p:nvSpPr>
        <p:spPr>
          <a:xfrm>
            <a:off x="5658153" y="30245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80494" y="37406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3" name="Isosceles Triangle 632">
            <a:extLst>
              <a:ext uri="{FF2B5EF4-FFF2-40B4-BE49-F238E27FC236}">
                <a16:creationId xmlns:a16="http://schemas.microsoft.com/office/drawing/2014/main" id="{0C713C3D-BEE6-78FD-6A1F-D5EA333921A4}"/>
              </a:ext>
            </a:extLst>
          </p:cNvPr>
          <p:cNvSpPr>
            <a:spLocks noChangeAspect="1"/>
          </p:cNvSpPr>
          <p:nvPr/>
        </p:nvSpPr>
        <p:spPr>
          <a:xfrm>
            <a:off x="646086" y="3261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Isosceles Triangle 633">
            <a:extLst>
              <a:ext uri="{FF2B5EF4-FFF2-40B4-BE49-F238E27FC236}">
                <a16:creationId xmlns:a16="http://schemas.microsoft.com/office/drawing/2014/main" id="{452C7D77-E3A4-E6F0-E7A8-825F7334D8BE}"/>
              </a:ext>
            </a:extLst>
          </p:cNvPr>
          <p:cNvSpPr>
            <a:spLocks noChangeAspect="1"/>
          </p:cNvSpPr>
          <p:nvPr/>
        </p:nvSpPr>
        <p:spPr>
          <a:xfrm>
            <a:off x="1923831" y="45441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5" name="Diamond 634">
            <a:extLst>
              <a:ext uri="{FF2B5EF4-FFF2-40B4-BE49-F238E27FC236}">
                <a16:creationId xmlns:a16="http://schemas.microsoft.com/office/drawing/2014/main" id="{4191AB85-F738-0B35-A479-8337C659E4C8}"/>
              </a:ext>
            </a:extLst>
          </p:cNvPr>
          <p:cNvSpPr/>
          <p:nvPr/>
        </p:nvSpPr>
        <p:spPr>
          <a:xfrm>
            <a:off x="1092785" y="55903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Isosceles Triangle 635">
            <a:extLst>
              <a:ext uri="{FF2B5EF4-FFF2-40B4-BE49-F238E27FC236}">
                <a16:creationId xmlns:a16="http://schemas.microsoft.com/office/drawing/2014/main" id="{A7F01460-4609-69F1-C551-B820372DC503}"/>
              </a:ext>
            </a:extLst>
          </p:cNvPr>
          <p:cNvSpPr>
            <a:spLocks noChangeAspect="1"/>
          </p:cNvSpPr>
          <p:nvPr/>
        </p:nvSpPr>
        <p:spPr>
          <a:xfrm>
            <a:off x="2744414" y="35007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8" name="Isosceles Triangle 637">
            <a:extLst>
              <a:ext uri="{FF2B5EF4-FFF2-40B4-BE49-F238E27FC236}">
                <a16:creationId xmlns:a16="http://schemas.microsoft.com/office/drawing/2014/main" id="{4443BF1B-3280-35B3-DF9E-87C77809F91D}"/>
              </a:ext>
            </a:extLst>
          </p:cNvPr>
          <p:cNvSpPr>
            <a:spLocks noChangeAspect="1"/>
          </p:cNvSpPr>
          <p:nvPr/>
        </p:nvSpPr>
        <p:spPr>
          <a:xfrm>
            <a:off x="3668116" y="3406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Isosceles Triangle 638">
            <a:extLst>
              <a:ext uri="{FF2B5EF4-FFF2-40B4-BE49-F238E27FC236}">
                <a16:creationId xmlns:a16="http://schemas.microsoft.com/office/drawing/2014/main" id="{E31CB41E-AF58-8F2E-4710-6E83907EA1D8}"/>
              </a:ext>
            </a:extLst>
          </p:cNvPr>
          <p:cNvSpPr>
            <a:spLocks noChangeAspect="1"/>
          </p:cNvSpPr>
          <p:nvPr/>
        </p:nvSpPr>
        <p:spPr>
          <a:xfrm>
            <a:off x="4233868" y="5185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7" name="Isosceles Triangle 636">
            <a:extLst>
              <a:ext uri="{FF2B5EF4-FFF2-40B4-BE49-F238E27FC236}">
                <a16:creationId xmlns:a16="http://schemas.microsoft.com/office/drawing/2014/main" id="{2FD1A92B-0F2C-553E-9838-DFB66FB2896F}"/>
              </a:ext>
            </a:extLst>
          </p:cNvPr>
          <p:cNvSpPr>
            <a:spLocks noChangeAspect="1"/>
          </p:cNvSpPr>
          <p:nvPr/>
        </p:nvSpPr>
        <p:spPr>
          <a:xfrm>
            <a:off x="6990667" y="3405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36" name="Isosceles Triangle 735">
            <a:extLst>
              <a:ext uri="{FF2B5EF4-FFF2-40B4-BE49-F238E27FC236}">
                <a16:creationId xmlns:a16="http://schemas.microsoft.com/office/drawing/2014/main" id="{DE7C573E-5ED4-86C0-DDF8-9FB02FAD56FD}"/>
              </a:ext>
            </a:extLst>
          </p:cNvPr>
          <p:cNvSpPr>
            <a:spLocks noChangeAspect="1"/>
          </p:cNvSpPr>
          <p:nvPr/>
        </p:nvSpPr>
        <p:spPr>
          <a:xfrm>
            <a:off x="3149733" y="34625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Isosceles Triangle 736">
            <a:extLst>
              <a:ext uri="{FF2B5EF4-FFF2-40B4-BE49-F238E27FC236}">
                <a16:creationId xmlns:a16="http://schemas.microsoft.com/office/drawing/2014/main" id="{0E58FDAF-A44D-20D1-9D64-3BD3E394A35C}"/>
              </a:ext>
            </a:extLst>
          </p:cNvPr>
          <p:cNvSpPr>
            <a:spLocks noChangeAspect="1"/>
          </p:cNvSpPr>
          <p:nvPr/>
        </p:nvSpPr>
        <p:spPr>
          <a:xfrm>
            <a:off x="2060991" y="31491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Isosceles Triangle 737">
            <a:extLst>
              <a:ext uri="{FF2B5EF4-FFF2-40B4-BE49-F238E27FC236}">
                <a16:creationId xmlns:a16="http://schemas.microsoft.com/office/drawing/2014/main" id="{C2F0B839-C4DD-00FF-73A4-70F3ACC52EB5}"/>
              </a:ext>
            </a:extLst>
          </p:cNvPr>
          <p:cNvSpPr>
            <a:spLocks noChangeAspect="1"/>
          </p:cNvSpPr>
          <p:nvPr/>
        </p:nvSpPr>
        <p:spPr>
          <a:xfrm>
            <a:off x="7683744" y="30072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51E756B8-ED7E-F9B7-CEF5-0BE3DFD87235}"/>
              </a:ext>
            </a:extLst>
          </p:cNvPr>
          <p:cNvSpPr>
            <a:spLocks noChangeAspect="1"/>
          </p:cNvSpPr>
          <p:nvPr/>
        </p:nvSpPr>
        <p:spPr>
          <a:xfrm>
            <a:off x="7677427" y="3036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9" name="Isosceles Triangle 738">
            <a:extLst>
              <a:ext uri="{FF2B5EF4-FFF2-40B4-BE49-F238E27FC236}">
                <a16:creationId xmlns:a16="http://schemas.microsoft.com/office/drawing/2014/main" id="{D35A31A1-23A4-EEC3-2781-FA843F2E60B6}"/>
              </a:ext>
            </a:extLst>
          </p:cNvPr>
          <p:cNvSpPr>
            <a:spLocks noChangeAspect="1"/>
          </p:cNvSpPr>
          <p:nvPr/>
        </p:nvSpPr>
        <p:spPr>
          <a:xfrm>
            <a:off x="4730972" y="4786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0" name="Isosceles Triangle 739">
            <a:extLst>
              <a:ext uri="{FF2B5EF4-FFF2-40B4-BE49-F238E27FC236}">
                <a16:creationId xmlns:a16="http://schemas.microsoft.com/office/drawing/2014/main" id="{0CE67116-E37D-A0BF-3479-5786B0146272}"/>
              </a:ext>
            </a:extLst>
          </p:cNvPr>
          <p:cNvSpPr>
            <a:spLocks noChangeAspect="1"/>
          </p:cNvSpPr>
          <p:nvPr/>
        </p:nvSpPr>
        <p:spPr>
          <a:xfrm>
            <a:off x="5893644" y="3443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1" name="Isosceles Triangle 740">
            <a:extLst>
              <a:ext uri="{FF2B5EF4-FFF2-40B4-BE49-F238E27FC236}">
                <a16:creationId xmlns:a16="http://schemas.microsoft.com/office/drawing/2014/main" id="{C50ADBDC-91E0-3684-6A66-EDC9D44E7681}"/>
              </a:ext>
            </a:extLst>
          </p:cNvPr>
          <p:cNvSpPr>
            <a:spLocks noChangeAspect="1"/>
          </p:cNvSpPr>
          <p:nvPr/>
        </p:nvSpPr>
        <p:spPr>
          <a:xfrm>
            <a:off x="4366004" y="48249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6" name="Isosceles Triangle 95">
            <a:extLst>
              <a:ext uri="{FF2B5EF4-FFF2-40B4-BE49-F238E27FC236}">
                <a16:creationId xmlns:a16="http://schemas.microsoft.com/office/drawing/2014/main" id="{ECBA0939-D9A0-F1CE-D307-9206434F9165}"/>
              </a:ext>
            </a:extLst>
          </p:cNvPr>
          <p:cNvSpPr>
            <a:spLocks noChangeAspect="1"/>
          </p:cNvSpPr>
          <p:nvPr/>
        </p:nvSpPr>
        <p:spPr>
          <a:xfrm>
            <a:off x="5867874" y="3602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>
            <a:extLst>
              <a:ext uri="{FF2B5EF4-FFF2-40B4-BE49-F238E27FC236}">
                <a16:creationId xmlns:a16="http://schemas.microsoft.com/office/drawing/2014/main" id="{FCE6FA73-0E17-DC42-5451-0B9217534D89}"/>
              </a:ext>
            </a:extLst>
          </p:cNvPr>
          <p:cNvSpPr>
            <a:spLocks noChangeAspect="1"/>
          </p:cNvSpPr>
          <p:nvPr/>
        </p:nvSpPr>
        <p:spPr>
          <a:xfrm>
            <a:off x="6793587" y="31268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7" name="Isosceles Triangle 96">
            <a:extLst>
              <a:ext uri="{FF2B5EF4-FFF2-40B4-BE49-F238E27FC236}">
                <a16:creationId xmlns:a16="http://schemas.microsoft.com/office/drawing/2014/main" id="{0BF4A11A-6BA0-8794-AA9A-DC8670665FB7}"/>
              </a:ext>
            </a:extLst>
          </p:cNvPr>
          <p:cNvSpPr>
            <a:spLocks noChangeAspect="1"/>
          </p:cNvSpPr>
          <p:nvPr/>
        </p:nvSpPr>
        <p:spPr>
          <a:xfrm>
            <a:off x="1182472" y="5218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8" name="Isosceles Triangle 97">
            <a:extLst>
              <a:ext uri="{FF2B5EF4-FFF2-40B4-BE49-F238E27FC236}">
                <a16:creationId xmlns:a16="http://schemas.microsoft.com/office/drawing/2014/main" id="{474A1D00-2F00-FEEF-9357-8F46678BD50D}"/>
              </a:ext>
            </a:extLst>
          </p:cNvPr>
          <p:cNvSpPr>
            <a:spLocks noChangeAspect="1"/>
          </p:cNvSpPr>
          <p:nvPr/>
        </p:nvSpPr>
        <p:spPr>
          <a:xfrm>
            <a:off x="7314281" y="33948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9" name="Isosceles Triangle 98">
            <a:extLst>
              <a:ext uri="{FF2B5EF4-FFF2-40B4-BE49-F238E27FC236}">
                <a16:creationId xmlns:a16="http://schemas.microsoft.com/office/drawing/2014/main" id="{0D22A4F2-C0DA-FE99-0477-3E6B597B0F14}"/>
              </a:ext>
            </a:extLst>
          </p:cNvPr>
          <p:cNvSpPr>
            <a:spLocks noChangeAspect="1"/>
          </p:cNvSpPr>
          <p:nvPr/>
        </p:nvSpPr>
        <p:spPr>
          <a:xfrm>
            <a:off x="7027243" y="57752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05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334</a:t>
            </a: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1,460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365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40288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277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355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477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278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538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159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1,430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108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183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271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137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313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638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914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113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333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122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106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439227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17,411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298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2FE8D17-9D3A-48C9-90FB-F36C34B385DF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10,456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[3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,132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[2,509]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2,735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[1,900]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10,419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[1,240]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32,539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2,328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11,000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[2,182]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1,883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7,764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488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2,564]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19,421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1,890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1,718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502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767259" y="4276202"/>
            <a:ext cx="62147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4,340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12,006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60099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24,032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[16,795]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16,288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4,490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28889" y="3264595"/>
            <a:ext cx="585549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9,268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12,397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27,585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,177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,303]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11,642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5,473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1,174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741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9,694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[834]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14,533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697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10,923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[1,293]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24,833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1,071]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35,580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[52,745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18,997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[2,736]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14,228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[603]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5,218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[272]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[979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196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640966" cy="3270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18,998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[14,846]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1,638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567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10,303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794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[724]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9,789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[1,576]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5,444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1,408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11,013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[4,050]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43703" y="4061456"/>
            <a:ext cx="1035054" cy="17373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31,538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16,497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87116" y="4698929"/>
            <a:ext cx="58331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15,498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[34,650]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449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54388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23,787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[2,410]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7,516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637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14,659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2,245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473888" y="5470619"/>
            <a:ext cx="1138824" cy="18761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11,864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[10,595]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2,017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34,048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[5,160]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1,848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[1,090]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2,784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[760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1,597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1,519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1,231</a:t>
            </a:r>
            <a:endParaRPr lang="en-US" sz="12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              [9]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071467"/>
              </p:ext>
            </p:extLst>
          </p:nvPr>
        </p:nvGraphicFramePr>
        <p:xfrm>
          <a:off x="182880" y="644652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601,464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[249,847]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696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[856]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11,403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rgbClr val="595959"/>
                </a:solidFill>
                <a:latin typeface="+mj-lt"/>
              </a:rPr>
              <a:t>80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31141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978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518</a:t>
            </a: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[3,354]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699290" cy="102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3,203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[1,099]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11,781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13,755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7,174</a:t>
            </a: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4,697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11,774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36,327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13,547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8,320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9,399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21,666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2,326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16,536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41,304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3579" y="32461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21,195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33288" y="34747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21,943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28269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30,138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22,298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17,653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2,074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10,814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15,487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12,472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26,228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89,755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22,232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14,999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5,598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5,156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2,370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34,472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2,330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11,256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7,589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11,780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6,989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15,273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918960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48,348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50,786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,975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27,015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8,410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212001" y="261616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17,453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23,373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2,658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14,481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39,802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2,987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3,612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3,238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1,547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35971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868,722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1,658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4,370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135074E-7E2B-49DD-9DDE-0ED8885E4ED5}"/>
              </a:ext>
            </a:extLst>
          </p:cNvPr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3,980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Goal of 70.0% (1M)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20183B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96.7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(14,230)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78.6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5,973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15976" y="2906586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100.0%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(11,774)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75.1%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48,364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756271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54.8%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(24,700)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47.0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8,465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cxnSpLocks/>
            <a:stCxn id="169" idx="23"/>
          </p:cNvCxnSpPr>
          <p:nvPr/>
        </p:nvCxnSpPr>
        <p:spPr>
          <a:xfrm>
            <a:off x="7506192" y="3450441"/>
            <a:ext cx="405855" cy="3154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(11,289)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86.9%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24,937)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61.0%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(3,816)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789649" y="4297680"/>
            <a:ext cx="64327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91.9%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(17,991)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(59,636)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56.7%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(37,393)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66.5%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(32,980)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49.0%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61,463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72.4%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30,814)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76.7%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23,005)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20.9%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0,443)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38.3%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66.7%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(39,303)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79.8%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(112,458)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64.4%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(34,544)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79.1%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6,518)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(4,309)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86,479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19.5%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(11,939)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(28,6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95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82.7%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9,176)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44.2%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(26,627)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66.2%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10,561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20,369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59.6%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81,153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297809" y="4681728"/>
            <a:ext cx="64056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84.6%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(60,057)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(18,224)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79.0%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34599" y="3474184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58.9%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(14,285)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30.4%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(57,454)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52.0%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(44,924)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33.2%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(</a:t>
            </a:r>
            <a:r>
              <a:rPr lang="en-US" sz="9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8,017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69.3%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20,907)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68.9%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(57,778)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67.2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(4,442)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47.3%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(7,644)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57.9%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(5,588)</a:t>
            </a:r>
            <a:endParaRPr lang="en-US" sz="13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47.0%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(3,531)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783718" y="599635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84.7%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(13,904)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20183B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- 54.9%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35 - 44.9%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0.1 -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283504"/>
              </p:ext>
            </p:extLst>
          </p:nvPr>
        </p:nvGraphicFramePr>
        <p:xfrm>
          <a:off x="91440" y="6248400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60.8%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(1,427,869)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93.4%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11,580)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(34,185)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53.7%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(17,519)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35.1%</a:t>
            </a:r>
            <a:endParaRPr lang="en-US" sz="1300" b="1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42,680</a:t>
            </a: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26.0%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324882" y="3436096"/>
            <a:ext cx="82802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(5,248)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cxnSpLocks/>
            <a:stCxn id="179" idx="32"/>
          </p:cNvCxnSpPr>
          <p:nvPr/>
        </p:nvCxnSpPr>
        <p:spPr>
          <a:xfrm>
            <a:off x="7734536" y="3468097"/>
            <a:ext cx="548640" cy="65091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65 -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75+%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982FDE-A9F5-24DA-7B24-409C73C50FF5}"/>
              </a:ext>
            </a:extLst>
          </p:cNvPr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(4,370)</a:t>
            </a:r>
            <a:endParaRPr kumimoji="0" lang="en-US" sz="9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D79D0-446B-92C9-91FF-82D362A820B2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(</a:t>
            </a:r>
            <a:r>
              <a:rPr lang="en-US" sz="1000" i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1,322)</a:t>
            </a:r>
            <a:endParaRPr kumimoji="0" lang="en-US" sz="10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800" dirty="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 dirty="0">
                <a:solidFill>
                  <a:srgbClr val="FFFFFF"/>
                </a:solidFill>
                <a:latin typeface="+mn-lt"/>
              </a:rPr>
            </a:br>
            <a:r>
              <a:rPr lang="en-US" sz="2200" dirty="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April 6, 2026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* </a:t>
            </a:r>
            <a:r>
              <a:rPr lang="en-US" sz="1050" i="1"/>
              <a:t>The NHI WBT total for the time period between 10/01/14 and 09/30/16 is reported as "Other Disciplines"</a:t>
            </a:r>
            <a:endParaRPr lang="en-US" sz="1050" i="1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573150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Progress Since Last Report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03/23/26 and 04/06/26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4BCC27-2CA1-E9E8-E18C-4B99AFFE0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622" y="1385758"/>
            <a:ext cx="4210050" cy="5353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6CFBBF-3944-2042-C5D6-687B58A840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5330" y="1385758"/>
            <a:ext cx="4210050" cy="535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5786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Ten States Since Last Report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03/23/26 and 04/06/26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7BF902-1981-A4DD-5586-AFDE5C0C6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645920"/>
            <a:ext cx="8778240" cy="480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058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59BDDA8-B6B7-484C-903D-7047713E651A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68688</TotalTime>
  <Words>1601</Words>
  <Application>Microsoft Office PowerPoint</Application>
  <PresentationFormat>On-screen Show (4:3)</PresentationFormat>
  <Paragraphs>860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FranklinGotMdITC</vt:lpstr>
      <vt:lpstr>Default Design</vt:lpstr>
      <vt:lpstr>National TIM Responder Training  Program Implementation Progress   - As of April 6, 2026</vt:lpstr>
      <vt:lpstr>TIM Training Program Implementation Progress  Train-the-Trainer (TtT) Sessions    - As of April 6, 2026</vt:lpstr>
      <vt:lpstr>TIM Training Program Implementation Progress TtT Session Participants  - As of April 6, 2026</vt:lpstr>
      <vt:lpstr>TIM Training Program Implementation Progress Responder Training: In-Person &amp; WBT  - As of April 6, 2026</vt:lpstr>
      <vt:lpstr>TIM Training Program Implementation Progress Total Trained  - As of April 6, 2026</vt:lpstr>
      <vt:lpstr>TIM Training Program Implementation Progress Percent Trained – Goal of 70.0% (1M)   - As of April 6, 2026</vt:lpstr>
      <vt:lpstr>TIM Training Program Implementation Progress  Total Trained By Discipline   - As of April 6, 2026</vt:lpstr>
      <vt:lpstr>TIM Training Program Implementation Progress State Progress Since Last Report  - Between 03/23/26 and 04/06/26</vt:lpstr>
      <vt:lpstr>TIM Training Program Implementation Progress Top Ten States Since Last Report   - Between 03/23/26 and 04/06/26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2492</cp:revision>
  <cp:lastPrinted>2026-04-15T02:11:48Z</cp:lastPrinted>
  <dcterms:created xsi:type="dcterms:W3CDTF">2011-10-26T19:28:22Z</dcterms:created>
  <dcterms:modified xsi:type="dcterms:W3CDTF">2026-04-15T02:30:13Z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